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  <p:sldMasterId id="2147483700" r:id="rId2"/>
    <p:sldMasterId id="2147483712" r:id="rId3"/>
    <p:sldMasterId id="2147483728" r:id="rId4"/>
  </p:sldMasterIdLst>
  <p:notesMasterIdLst>
    <p:notesMasterId r:id="rId29"/>
  </p:notesMasterIdLst>
  <p:sldIdLst>
    <p:sldId id="256" r:id="rId5"/>
    <p:sldId id="1013" r:id="rId6"/>
    <p:sldId id="259" r:id="rId7"/>
    <p:sldId id="269" r:id="rId8"/>
    <p:sldId id="302" r:id="rId9"/>
    <p:sldId id="268" r:id="rId10"/>
    <p:sldId id="270" r:id="rId11"/>
    <p:sldId id="280" r:id="rId12"/>
    <p:sldId id="273" r:id="rId13"/>
    <p:sldId id="279" r:id="rId14"/>
    <p:sldId id="1010" r:id="rId15"/>
    <p:sldId id="977" r:id="rId16"/>
    <p:sldId id="939" r:id="rId17"/>
    <p:sldId id="937" r:id="rId18"/>
    <p:sldId id="1011" r:id="rId19"/>
    <p:sldId id="985" r:id="rId20"/>
    <p:sldId id="277" r:id="rId21"/>
    <p:sldId id="274" r:id="rId22"/>
    <p:sldId id="1012" r:id="rId23"/>
    <p:sldId id="281" r:id="rId24"/>
    <p:sldId id="278" r:id="rId25"/>
    <p:sldId id="275" r:id="rId26"/>
    <p:sldId id="282" r:id="rId27"/>
    <p:sldId id="27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92AFFF-84D6-4AA3-A7FF-6A82E620180B}" v="17" dt="2026-09-30T20:18:34.7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6" autoAdjust="0"/>
    <p:restoredTop sz="86441" autoAdjust="0"/>
  </p:normalViewPr>
  <p:slideViewPr>
    <p:cSldViewPr snapToGrid="0">
      <p:cViewPr varScale="1">
        <p:scale>
          <a:sx n="59" d="100"/>
          <a:sy n="59" d="100"/>
        </p:scale>
        <p:origin x="378" y="72"/>
      </p:cViewPr>
      <p:guideLst>
        <p:guide orient="horz" pos="2160"/>
        <p:guide pos="38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mmers-Flanagan, John" userId="531d1575-cd8e-4db2-bd0c-cc5c3c796a50" providerId="ADAL" clId="{F28A4E21-BF61-4C43-A2D0-A133B1B6F1EF}"/>
    <pc:docChg chg="undo custSel addSld delSld modSld sldOrd">
      <pc:chgData name="Sommers-Flanagan, John" userId="531d1575-cd8e-4db2-bd0c-cc5c3c796a50" providerId="ADAL" clId="{F28A4E21-BF61-4C43-A2D0-A133B1B6F1EF}" dt="2026-09-30T20:45:31.807" v="1899"/>
      <pc:docMkLst>
        <pc:docMk/>
      </pc:docMkLst>
      <pc:sldChg chg="addSp modSp mod setBg">
        <pc:chgData name="Sommers-Flanagan, John" userId="531d1575-cd8e-4db2-bd0c-cc5c3c796a50" providerId="ADAL" clId="{F28A4E21-BF61-4C43-A2D0-A133B1B6F1EF}" dt="2026-09-30T20:19:02.014" v="1821" actId="1076"/>
        <pc:sldMkLst>
          <pc:docMk/>
          <pc:sldMk cId="3745319102" sldId="256"/>
        </pc:sldMkLst>
        <pc:spChg chg="mod">
          <ac:chgData name="Sommers-Flanagan, John" userId="531d1575-cd8e-4db2-bd0c-cc5c3c796a50" providerId="ADAL" clId="{F28A4E21-BF61-4C43-A2D0-A133B1B6F1EF}" dt="2026-09-30T13:33:57.063" v="32" actId="14100"/>
          <ac:spMkLst>
            <pc:docMk/>
            <pc:sldMk cId="3745319102" sldId="256"/>
            <ac:spMk id="2" creationId="{B8D4CB90-51D5-8CD2-2842-95FEFF1760EB}"/>
          </ac:spMkLst>
        </pc:spChg>
        <pc:spChg chg="mod">
          <ac:chgData name="Sommers-Flanagan, John" userId="531d1575-cd8e-4db2-bd0c-cc5c3c796a50" providerId="ADAL" clId="{F28A4E21-BF61-4C43-A2D0-A133B1B6F1EF}" dt="2026-09-30T13:34:45.114" v="34" actId="255"/>
          <ac:spMkLst>
            <pc:docMk/>
            <pc:sldMk cId="3745319102" sldId="256"/>
            <ac:spMk id="7" creationId="{4DC0C292-DE6D-0DCD-D0F2-245CC60EDC31}"/>
          </ac:spMkLst>
        </pc:spChg>
        <pc:picChg chg="add mod">
          <ac:chgData name="Sommers-Flanagan, John" userId="531d1575-cd8e-4db2-bd0c-cc5c3c796a50" providerId="ADAL" clId="{F28A4E21-BF61-4C43-A2D0-A133B1B6F1EF}" dt="2026-09-30T20:19:02.014" v="1821" actId="1076"/>
          <ac:picMkLst>
            <pc:docMk/>
            <pc:sldMk cId="3745319102" sldId="256"/>
            <ac:picMk id="4" creationId="{6D3B3A4A-E458-F058-9BC9-092766AFB234}"/>
          </ac:picMkLst>
        </pc:picChg>
        <pc:picChg chg="add mod">
          <ac:chgData name="Sommers-Flanagan, John" userId="531d1575-cd8e-4db2-bd0c-cc5c3c796a50" providerId="ADAL" clId="{F28A4E21-BF61-4C43-A2D0-A133B1B6F1EF}" dt="2026-09-30T20:18:53.378" v="1819" actId="14100"/>
          <ac:picMkLst>
            <pc:docMk/>
            <pc:sldMk cId="3745319102" sldId="256"/>
            <ac:picMk id="8" creationId="{D14B2844-BEF8-CBCC-4CCE-CC1803617E77}"/>
          </ac:picMkLst>
        </pc:picChg>
      </pc:sldChg>
      <pc:sldChg chg="addSp delSp modSp mod">
        <pc:chgData name="Sommers-Flanagan, John" userId="531d1575-cd8e-4db2-bd0c-cc5c3c796a50" providerId="ADAL" clId="{F28A4E21-BF61-4C43-A2D0-A133B1B6F1EF}" dt="2026-09-30T15:41:05.449" v="1137" actId="14100"/>
        <pc:sldMkLst>
          <pc:docMk/>
          <pc:sldMk cId="3313432147" sldId="259"/>
        </pc:sldMkLst>
        <pc:spChg chg="mod">
          <ac:chgData name="Sommers-Flanagan, John" userId="531d1575-cd8e-4db2-bd0c-cc5c3c796a50" providerId="ADAL" clId="{F28A4E21-BF61-4C43-A2D0-A133B1B6F1EF}" dt="2026-09-30T15:41:05.449" v="1137" actId="14100"/>
          <ac:spMkLst>
            <pc:docMk/>
            <pc:sldMk cId="3313432147" sldId="259"/>
            <ac:spMk id="2" creationId="{A6B46811-A4BD-ABB9-2F00-0600BDB13214}"/>
          </ac:spMkLst>
        </pc:spChg>
        <pc:spChg chg="mod">
          <ac:chgData name="Sommers-Flanagan, John" userId="531d1575-cd8e-4db2-bd0c-cc5c3c796a50" providerId="ADAL" clId="{F28A4E21-BF61-4C43-A2D0-A133B1B6F1EF}" dt="2026-09-30T12:08:26.034" v="24" actId="14100"/>
          <ac:spMkLst>
            <pc:docMk/>
            <pc:sldMk cId="3313432147" sldId="259"/>
            <ac:spMk id="5" creationId="{2F47B6AD-F064-75CE-8483-6042AA060351}"/>
          </ac:spMkLst>
        </pc:spChg>
        <pc:picChg chg="add del mod">
          <ac:chgData name="Sommers-Flanagan, John" userId="531d1575-cd8e-4db2-bd0c-cc5c3c796a50" providerId="ADAL" clId="{F28A4E21-BF61-4C43-A2D0-A133B1B6F1EF}" dt="2026-09-30T15:40:48.819" v="1133" actId="478"/>
          <ac:picMkLst>
            <pc:docMk/>
            <pc:sldMk cId="3313432147" sldId="259"/>
            <ac:picMk id="4" creationId="{5FE1D923-4597-E933-108E-3F33B997D88A}"/>
          </ac:picMkLst>
        </pc:picChg>
        <pc:picChg chg="add mod">
          <ac:chgData name="Sommers-Flanagan, John" userId="531d1575-cd8e-4db2-bd0c-cc5c3c796a50" providerId="ADAL" clId="{F28A4E21-BF61-4C43-A2D0-A133B1B6F1EF}" dt="2026-09-30T15:40:54.697" v="1135" actId="1076"/>
          <ac:picMkLst>
            <pc:docMk/>
            <pc:sldMk cId="3313432147" sldId="259"/>
            <ac:picMk id="6" creationId="{3C4251F9-5993-8752-C56E-CF61BD1DDD33}"/>
          </ac:picMkLst>
        </pc:picChg>
      </pc:sldChg>
      <pc:sldChg chg="addSp delSp modSp mod">
        <pc:chgData name="Sommers-Flanagan, John" userId="531d1575-cd8e-4db2-bd0c-cc5c3c796a50" providerId="ADAL" clId="{F28A4E21-BF61-4C43-A2D0-A133B1B6F1EF}" dt="2026-09-30T15:45:59.787" v="1206" actId="27636"/>
        <pc:sldMkLst>
          <pc:docMk/>
          <pc:sldMk cId="1890967095" sldId="268"/>
        </pc:sldMkLst>
        <pc:spChg chg="mod">
          <ac:chgData name="Sommers-Flanagan, John" userId="531d1575-cd8e-4db2-bd0c-cc5c3c796a50" providerId="ADAL" clId="{F28A4E21-BF61-4C43-A2D0-A133B1B6F1EF}" dt="2026-09-30T15:44:56.450" v="1156" actId="14100"/>
          <ac:spMkLst>
            <pc:docMk/>
            <pc:sldMk cId="1890967095" sldId="268"/>
            <ac:spMk id="4" creationId="{A4EC5A26-D336-310C-7D96-04FA0DA89A4B}"/>
          </ac:spMkLst>
        </pc:spChg>
        <pc:spChg chg="mod">
          <ac:chgData name="Sommers-Flanagan, John" userId="531d1575-cd8e-4db2-bd0c-cc5c3c796a50" providerId="ADAL" clId="{F28A4E21-BF61-4C43-A2D0-A133B1B6F1EF}" dt="2026-09-30T15:45:59.787" v="1206" actId="27636"/>
          <ac:spMkLst>
            <pc:docMk/>
            <pc:sldMk cId="1890967095" sldId="268"/>
            <ac:spMk id="5" creationId="{4F0FE6D4-135A-3664-AAA8-4A42C86A599B}"/>
          </ac:spMkLst>
        </pc:spChg>
        <pc:spChg chg="add del">
          <ac:chgData name="Sommers-Flanagan, John" userId="531d1575-cd8e-4db2-bd0c-cc5c3c796a50" providerId="ADAL" clId="{F28A4E21-BF61-4C43-A2D0-A133B1B6F1EF}" dt="2026-09-30T15:44:03.777" v="1147" actId="26606"/>
          <ac:spMkLst>
            <pc:docMk/>
            <pc:sldMk cId="1890967095" sldId="268"/>
            <ac:spMk id="10" creationId="{DBDA151C-5770-45E4-AAFF-59E7F403866D}"/>
          </ac:spMkLst>
        </pc:spChg>
        <pc:spChg chg="add">
          <ac:chgData name="Sommers-Flanagan, John" userId="531d1575-cd8e-4db2-bd0c-cc5c3c796a50" providerId="ADAL" clId="{F28A4E21-BF61-4C43-A2D0-A133B1B6F1EF}" dt="2026-09-30T15:44:03.777" v="1147" actId="26606"/>
          <ac:spMkLst>
            <pc:docMk/>
            <pc:sldMk cId="1890967095" sldId="268"/>
            <ac:spMk id="14" creationId="{744CAA32-F237-419C-A2DD-43C28D920D3C}"/>
          </ac:spMkLst>
        </pc:spChg>
        <pc:spChg chg="add del">
          <ac:chgData name="Sommers-Flanagan, John" userId="531d1575-cd8e-4db2-bd0c-cc5c3c796a50" providerId="ADAL" clId="{F28A4E21-BF61-4C43-A2D0-A133B1B6F1EF}" dt="2026-09-30T15:43:30.135" v="1146" actId="26606"/>
          <ac:spMkLst>
            <pc:docMk/>
            <pc:sldMk cId="1890967095" sldId="268"/>
            <ac:spMk id="17" creationId="{406BD704-01C2-4341-B99A-116CC7EC56EF}"/>
          </ac:spMkLst>
        </pc:spChg>
        <pc:spChg chg="add del">
          <ac:chgData name="Sommers-Flanagan, John" userId="531d1575-cd8e-4db2-bd0c-cc5c3c796a50" providerId="ADAL" clId="{F28A4E21-BF61-4C43-A2D0-A133B1B6F1EF}" dt="2026-09-30T15:43:30.135" v="1146" actId="26606"/>
          <ac:spMkLst>
            <pc:docMk/>
            <pc:sldMk cId="1890967095" sldId="268"/>
            <ac:spMk id="19" creationId="{0225C01B-A296-4FAA-AA46-794F27DF6934}"/>
          </ac:spMkLst>
        </pc:spChg>
        <pc:picChg chg="add mod ord">
          <ac:chgData name="Sommers-Flanagan, John" userId="531d1575-cd8e-4db2-bd0c-cc5c3c796a50" providerId="ADAL" clId="{F28A4E21-BF61-4C43-A2D0-A133B1B6F1EF}" dt="2026-09-30T15:44:03.777" v="1147" actId="26606"/>
          <ac:picMkLst>
            <pc:docMk/>
            <pc:sldMk cId="1890967095" sldId="268"/>
            <ac:picMk id="3" creationId="{D95F8939-F415-A27B-8709-9FA04E4F64CA}"/>
          </ac:picMkLst>
        </pc:picChg>
        <pc:cxnChg chg="add del">
          <ac:chgData name="Sommers-Flanagan, John" userId="531d1575-cd8e-4db2-bd0c-cc5c3c796a50" providerId="ADAL" clId="{F28A4E21-BF61-4C43-A2D0-A133B1B6F1EF}" dt="2026-09-30T15:44:03.777" v="1147" actId="26606"/>
          <ac:cxnSpMkLst>
            <pc:docMk/>
            <pc:sldMk cId="1890967095" sldId="268"/>
            <ac:cxnSpMk id="12" creationId="{E62D3963-2153-4637-96E6-E31BD2CE5D0D}"/>
          </ac:cxnSpMkLst>
        </pc:cxnChg>
        <pc:cxnChg chg="add">
          <ac:chgData name="Sommers-Flanagan, John" userId="531d1575-cd8e-4db2-bd0c-cc5c3c796a50" providerId="ADAL" clId="{F28A4E21-BF61-4C43-A2D0-A133B1B6F1EF}" dt="2026-09-30T15:44:03.777" v="1147" actId="26606"/>
          <ac:cxnSpMkLst>
            <pc:docMk/>
            <pc:sldMk cId="1890967095" sldId="268"/>
            <ac:cxnSpMk id="15" creationId="{753FE100-D0AB-4AE2-824B-60CFA31EC6A2}"/>
          </ac:cxnSpMkLst>
        </pc:cxnChg>
        <pc:cxnChg chg="add del">
          <ac:chgData name="Sommers-Flanagan, John" userId="531d1575-cd8e-4db2-bd0c-cc5c3c796a50" providerId="ADAL" clId="{F28A4E21-BF61-4C43-A2D0-A133B1B6F1EF}" dt="2026-09-30T15:43:30.135" v="1146" actId="26606"/>
          <ac:cxnSpMkLst>
            <pc:docMk/>
            <pc:sldMk cId="1890967095" sldId="268"/>
            <ac:cxnSpMk id="21" creationId="{62713E66-598D-4B8A-9D2A-67C7AF46EF11}"/>
          </ac:cxnSpMkLst>
        </pc:cxnChg>
      </pc:sldChg>
      <pc:sldChg chg="addSp delSp modSp mod ord">
        <pc:chgData name="Sommers-Flanagan, John" userId="531d1575-cd8e-4db2-bd0c-cc5c3c796a50" providerId="ADAL" clId="{F28A4E21-BF61-4C43-A2D0-A133B1B6F1EF}" dt="2026-09-30T20:02:59.201" v="1712" actId="255"/>
        <pc:sldMkLst>
          <pc:docMk/>
          <pc:sldMk cId="2316947092" sldId="269"/>
        </pc:sldMkLst>
        <pc:spChg chg="mod">
          <ac:chgData name="Sommers-Flanagan, John" userId="531d1575-cd8e-4db2-bd0c-cc5c3c796a50" providerId="ADAL" clId="{F28A4E21-BF61-4C43-A2D0-A133B1B6F1EF}" dt="2026-09-30T20:02:49.486" v="1711" actId="14100"/>
          <ac:spMkLst>
            <pc:docMk/>
            <pc:sldMk cId="2316947092" sldId="269"/>
            <ac:spMk id="4" creationId="{F7FDC36B-477F-226B-1ED7-2DE7C483B913}"/>
          </ac:spMkLst>
        </pc:spChg>
        <pc:spChg chg="mod ord">
          <ac:chgData name="Sommers-Flanagan, John" userId="531d1575-cd8e-4db2-bd0c-cc5c3c796a50" providerId="ADAL" clId="{F28A4E21-BF61-4C43-A2D0-A133B1B6F1EF}" dt="2026-09-30T20:02:59.201" v="1712" actId="255"/>
          <ac:spMkLst>
            <pc:docMk/>
            <pc:sldMk cId="2316947092" sldId="269"/>
            <ac:spMk id="5" creationId="{3051AD9E-A4FE-CC98-FC9A-53B03B4219D6}"/>
          </ac:spMkLst>
        </pc:spChg>
        <pc:spChg chg="del">
          <ac:chgData name="Sommers-Flanagan, John" userId="531d1575-cd8e-4db2-bd0c-cc5c3c796a50" providerId="ADAL" clId="{F28A4E21-BF61-4C43-A2D0-A133B1B6F1EF}" dt="2026-09-30T20:02:34.362" v="1709" actId="26606"/>
          <ac:spMkLst>
            <pc:docMk/>
            <pc:sldMk cId="2316947092" sldId="269"/>
            <ac:spMk id="10" creationId="{8109FCDC-B256-33DF-CBC1-876A0CD1567A}"/>
          </ac:spMkLst>
        </pc:spChg>
        <pc:spChg chg="add">
          <ac:chgData name="Sommers-Flanagan, John" userId="531d1575-cd8e-4db2-bd0c-cc5c3c796a50" providerId="ADAL" clId="{F28A4E21-BF61-4C43-A2D0-A133B1B6F1EF}" dt="2026-09-30T20:02:34.362" v="1709" actId="26606"/>
          <ac:spMkLst>
            <pc:docMk/>
            <pc:sldMk cId="2316947092" sldId="269"/>
            <ac:spMk id="17" creationId="{744CAA32-F237-419C-A2DD-43C28D920D3C}"/>
          </ac:spMkLst>
        </pc:spChg>
        <pc:picChg chg="add mod">
          <ac:chgData name="Sommers-Flanagan, John" userId="531d1575-cd8e-4db2-bd0c-cc5c3c796a50" providerId="ADAL" clId="{F28A4E21-BF61-4C43-A2D0-A133B1B6F1EF}" dt="2026-09-30T20:02:34.362" v="1709" actId="26606"/>
          <ac:picMkLst>
            <pc:docMk/>
            <pc:sldMk cId="2316947092" sldId="269"/>
            <ac:picMk id="3" creationId="{ED3AABCD-1122-1AD4-F102-D3D665B130A3}"/>
          </ac:picMkLst>
        </pc:picChg>
        <pc:cxnChg chg="del">
          <ac:chgData name="Sommers-Flanagan, John" userId="531d1575-cd8e-4db2-bd0c-cc5c3c796a50" providerId="ADAL" clId="{F28A4E21-BF61-4C43-A2D0-A133B1B6F1EF}" dt="2026-09-30T20:02:34.362" v="1709" actId="26606"/>
          <ac:cxnSpMkLst>
            <pc:docMk/>
            <pc:sldMk cId="2316947092" sldId="269"/>
            <ac:cxnSpMk id="12" creationId="{051C2D32-2322-8916-A1EB-C96CD5D04091}"/>
          </ac:cxnSpMkLst>
        </pc:cxnChg>
        <pc:cxnChg chg="add">
          <ac:chgData name="Sommers-Flanagan, John" userId="531d1575-cd8e-4db2-bd0c-cc5c3c796a50" providerId="ADAL" clId="{F28A4E21-BF61-4C43-A2D0-A133B1B6F1EF}" dt="2026-09-30T20:02:34.362" v="1709" actId="26606"/>
          <ac:cxnSpMkLst>
            <pc:docMk/>
            <pc:sldMk cId="2316947092" sldId="269"/>
            <ac:cxnSpMk id="19" creationId="{691422F5-4221-4812-AFD9-5479C6D60AD9}"/>
          </ac:cxnSpMkLst>
        </pc:cxnChg>
      </pc:sldChg>
      <pc:sldChg chg="addSp delSp modSp mod">
        <pc:chgData name="Sommers-Flanagan, John" userId="531d1575-cd8e-4db2-bd0c-cc5c3c796a50" providerId="ADAL" clId="{F28A4E21-BF61-4C43-A2D0-A133B1B6F1EF}" dt="2026-09-30T15:47:23.788" v="1237" actId="255"/>
        <pc:sldMkLst>
          <pc:docMk/>
          <pc:sldMk cId="1738450669" sldId="270"/>
        </pc:sldMkLst>
        <pc:spChg chg="mod">
          <ac:chgData name="Sommers-Flanagan, John" userId="531d1575-cd8e-4db2-bd0c-cc5c3c796a50" providerId="ADAL" clId="{F28A4E21-BF61-4C43-A2D0-A133B1B6F1EF}" dt="2026-09-30T15:46:24.886" v="1209" actId="14100"/>
          <ac:spMkLst>
            <pc:docMk/>
            <pc:sldMk cId="1738450669" sldId="270"/>
            <ac:spMk id="4" creationId="{458B16A6-FE94-A8FD-1C81-7F9DFAE1D591}"/>
          </ac:spMkLst>
        </pc:spChg>
        <pc:spChg chg="mod">
          <ac:chgData name="Sommers-Flanagan, John" userId="531d1575-cd8e-4db2-bd0c-cc5c3c796a50" providerId="ADAL" clId="{F28A4E21-BF61-4C43-A2D0-A133B1B6F1EF}" dt="2026-09-30T15:47:23.788" v="1237" actId="255"/>
          <ac:spMkLst>
            <pc:docMk/>
            <pc:sldMk cId="1738450669" sldId="270"/>
            <ac:spMk id="5" creationId="{F1EBF9DD-BB93-004B-6B5D-DBDB15E76C13}"/>
          </ac:spMkLst>
        </pc:spChg>
        <pc:spChg chg="del">
          <ac:chgData name="Sommers-Flanagan, John" userId="531d1575-cd8e-4db2-bd0c-cc5c3c796a50" providerId="ADAL" clId="{F28A4E21-BF61-4C43-A2D0-A133B1B6F1EF}" dt="2026-09-30T15:42:38.405" v="1140" actId="26606"/>
          <ac:spMkLst>
            <pc:docMk/>
            <pc:sldMk cId="1738450669" sldId="270"/>
            <ac:spMk id="10" creationId="{5247F64F-FD1C-4151-1C1F-E9ABDE0FB518}"/>
          </ac:spMkLst>
        </pc:spChg>
        <pc:spChg chg="add">
          <ac:chgData name="Sommers-Flanagan, John" userId="531d1575-cd8e-4db2-bd0c-cc5c3c796a50" providerId="ADAL" clId="{F28A4E21-BF61-4C43-A2D0-A133B1B6F1EF}" dt="2026-09-30T15:42:38.405" v="1140" actId="26606"/>
          <ac:spMkLst>
            <pc:docMk/>
            <pc:sldMk cId="1738450669" sldId="270"/>
            <ac:spMk id="17" creationId="{744CAA32-F237-419C-A2DD-43C28D920D3C}"/>
          </ac:spMkLst>
        </pc:spChg>
        <pc:picChg chg="add mod">
          <ac:chgData name="Sommers-Flanagan, John" userId="531d1575-cd8e-4db2-bd0c-cc5c3c796a50" providerId="ADAL" clId="{F28A4E21-BF61-4C43-A2D0-A133B1B6F1EF}" dt="2026-09-30T15:42:38.405" v="1140" actId="26606"/>
          <ac:picMkLst>
            <pc:docMk/>
            <pc:sldMk cId="1738450669" sldId="270"/>
            <ac:picMk id="3" creationId="{47177438-184F-2770-7204-D2A3905A456B}"/>
          </ac:picMkLst>
        </pc:picChg>
        <pc:cxnChg chg="del">
          <ac:chgData name="Sommers-Flanagan, John" userId="531d1575-cd8e-4db2-bd0c-cc5c3c796a50" providerId="ADAL" clId="{F28A4E21-BF61-4C43-A2D0-A133B1B6F1EF}" dt="2026-09-30T15:42:38.405" v="1140" actId="26606"/>
          <ac:cxnSpMkLst>
            <pc:docMk/>
            <pc:sldMk cId="1738450669" sldId="270"/>
            <ac:cxnSpMk id="12" creationId="{E99F5975-3537-6B47-44DC-5227CF4242C5}"/>
          </ac:cxnSpMkLst>
        </pc:cxnChg>
        <pc:cxnChg chg="add">
          <ac:chgData name="Sommers-Flanagan, John" userId="531d1575-cd8e-4db2-bd0c-cc5c3c796a50" providerId="ADAL" clId="{F28A4E21-BF61-4C43-A2D0-A133B1B6F1EF}" dt="2026-09-30T15:42:38.405" v="1140" actId="26606"/>
          <ac:cxnSpMkLst>
            <pc:docMk/>
            <pc:sldMk cId="1738450669" sldId="270"/>
            <ac:cxnSpMk id="19" creationId="{753FE100-D0AB-4AE2-824B-60CFA31EC6A2}"/>
          </ac:cxnSpMkLst>
        </pc:cxnChg>
      </pc:sldChg>
      <pc:sldChg chg="del">
        <pc:chgData name="Sommers-Flanagan, John" userId="531d1575-cd8e-4db2-bd0c-cc5c3c796a50" providerId="ADAL" clId="{F28A4E21-BF61-4C43-A2D0-A133B1B6F1EF}" dt="2026-09-30T14:01:04.669" v="938" actId="47"/>
        <pc:sldMkLst>
          <pc:docMk/>
          <pc:sldMk cId="1614536316" sldId="271"/>
        </pc:sldMkLst>
      </pc:sldChg>
      <pc:sldChg chg="addSp delSp modSp mod">
        <pc:chgData name="Sommers-Flanagan, John" userId="531d1575-cd8e-4db2-bd0c-cc5c3c796a50" providerId="ADAL" clId="{F28A4E21-BF61-4C43-A2D0-A133B1B6F1EF}" dt="2026-09-30T16:05:59.501" v="1700" actId="14100"/>
        <pc:sldMkLst>
          <pc:docMk/>
          <pc:sldMk cId="1883295274" sldId="272"/>
        </pc:sldMkLst>
        <pc:spChg chg="mod">
          <ac:chgData name="Sommers-Flanagan, John" userId="531d1575-cd8e-4db2-bd0c-cc5c3c796a50" providerId="ADAL" clId="{F28A4E21-BF61-4C43-A2D0-A133B1B6F1EF}" dt="2026-09-30T16:05:43.992" v="1697" actId="14100"/>
          <ac:spMkLst>
            <pc:docMk/>
            <pc:sldMk cId="1883295274" sldId="272"/>
            <ac:spMk id="4" creationId="{F36A5B31-FC80-453C-677D-047703345675}"/>
          </ac:spMkLst>
        </pc:spChg>
        <pc:spChg chg="mod">
          <ac:chgData name="Sommers-Flanagan, John" userId="531d1575-cd8e-4db2-bd0c-cc5c3c796a50" providerId="ADAL" clId="{F28A4E21-BF61-4C43-A2D0-A133B1B6F1EF}" dt="2026-09-30T16:05:59.501" v="1700" actId="14100"/>
          <ac:spMkLst>
            <pc:docMk/>
            <pc:sldMk cId="1883295274" sldId="272"/>
            <ac:spMk id="5" creationId="{B38E34EC-01F6-6D44-6E2D-FA4078463F16}"/>
          </ac:spMkLst>
        </pc:spChg>
        <pc:spChg chg="del">
          <ac:chgData name="Sommers-Flanagan, John" userId="531d1575-cd8e-4db2-bd0c-cc5c3c796a50" providerId="ADAL" clId="{F28A4E21-BF61-4C43-A2D0-A133B1B6F1EF}" dt="2026-09-30T16:05:32.776" v="1695" actId="26606"/>
          <ac:spMkLst>
            <pc:docMk/>
            <pc:sldMk cId="1883295274" sldId="272"/>
            <ac:spMk id="10" creationId="{17137038-4834-B74B-B65E-31DB8A627AAD}"/>
          </ac:spMkLst>
        </pc:spChg>
        <pc:spChg chg="add">
          <ac:chgData name="Sommers-Flanagan, John" userId="531d1575-cd8e-4db2-bd0c-cc5c3c796a50" providerId="ADAL" clId="{F28A4E21-BF61-4C43-A2D0-A133B1B6F1EF}" dt="2026-09-30T16:05:32.776" v="1695" actId="26606"/>
          <ac:spMkLst>
            <pc:docMk/>
            <pc:sldMk cId="1883295274" sldId="272"/>
            <ac:spMk id="18" creationId="{744CAA32-F237-419C-A2DD-43C28D920D3C}"/>
          </ac:spMkLst>
        </pc:spChg>
        <pc:picChg chg="add">
          <ac:chgData name="Sommers-Flanagan, John" userId="531d1575-cd8e-4db2-bd0c-cc5c3c796a50" providerId="ADAL" clId="{F28A4E21-BF61-4C43-A2D0-A133B1B6F1EF}" dt="2026-09-30T16:05:32.776" v="1695" actId="26606"/>
          <ac:picMkLst>
            <pc:docMk/>
            <pc:sldMk cId="1883295274" sldId="272"/>
            <ac:picMk id="14" creationId="{47961555-2186-2F69-AC3C-C4887457EF2F}"/>
          </ac:picMkLst>
        </pc:picChg>
        <pc:cxnChg chg="del">
          <ac:chgData name="Sommers-Flanagan, John" userId="531d1575-cd8e-4db2-bd0c-cc5c3c796a50" providerId="ADAL" clId="{F28A4E21-BF61-4C43-A2D0-A133B1B6F1EF}" dt="2026-09-30T16:05:32.776" v="1695" actId="26606"/>
          <ac:cxnSpMkLst>
            <pc:docMk/>
            <pc:sldMk cId="1883295274" sldId="272"/>
            <ac:cxnSpMk id="12" creationId="{84F3570B-530C-BF34-F459-4A812E83F64F}"/>
          </ac:cxnSpMkLst>
        </pc:cxnChg>
        <pc:cxnChg chg="add">
          <ac:chgData name="Sommers-Flanagan, John" userId="531d1575-cd8e-4db2-bd0c-cc5c3c796a50" providerId="ADAL" clId="{F28A4E21-BF61-4C43-A2D0-A133B1B6F1EF}" dt="2026-09-30T16:05:32.776" v="1695" actId="26606"/>
          <ac:cxnSpMkLst>
            <pc:docMk/>
            <pc:sldMk cId="1883295274" sldId="272"/>
            <ac:cxnSpMk id="20" creationId="{08052531-D50B-3899-B150-D05525F4F2BC}"/>
          </ac:cxnSpMkLst>
        </pc:cxnChg>
      </pc:sldChg>
      <pc:sldChg chg="addSp delSp modSp mod">
        <pc:chgData name="Sommers-Flanagan, John" userId="531d1575-cd8e-4db2-bd0c-cc5c3c796a50" providerId="ADAL" clId="{F28A4E21-BF61-4C43-A2D0-A133B1B6F1EF}" dt="2026-09-30T15:52:25.849" v="1263" actId="20577"/>
        <pc:sldMkLst>
          <pc:docMk/>
          <pc:sldMk cId="3719737447" sldId="273"/>
        </pc:sldMkLst>
        <pc:spChg chg="mod">
          <ac:chgData name="Sommers-Flanagan, John" userId="531d1575-cd8e-4db2-bd0c-cc5c3c796a50" providerId="ADAL" clId="{F28A4E21-BF61-4C43-A2D0-A133B1B6F1EF}" dt="2026-09-30T15:51:23.351" v="1245" actId="255"/>
          <ac:spMkLst>
            <pc:docMk/>
            <pc:sldMk cId="3719737447" sldId="273"/>
            <ac:spMk id="4" creationId="{FD0665AF-A3CD-5F63-F087-EF3C4EBA1AB8}"/>
          </ac:spMkLst>
        </pc:spChg>
        <pc:spChg chg="mod">
          <ac:chgData name="Sommers-Flanagan, John" userId="531d1575-cd8e-4db2-bd0c-cc5c3c796a50" providerId="ADAL" clId="{F28A4E21-BF61-4C43-A2D0-A133B1B6F1EF}" dt="2026-09-30T15:52:25.849" v="1263" actId="20577"/>
          <ac:spMkLst>
            <pc:docMk/>
            <pc:sldMk cId="3719737447" sldId="273"/>
            <ac:spMk id="5" creationId="{78A56235-3629-2918-21DF-A1CA717E2F91}"/>
          </ac:spMkLst>
        </pc:spChg>
        <pc:spChg chg="del">
          <ac:chgData name="Sommers-Flanagan, John" userId="531d1575-cd8e-4db2-bd0c-cc5c3c796a50" providerId="ADAL" clId="{F28A4E21-BF61-4C43-A2D0-A133B1B6F1EF}" dt="2026-09-30T15:51:13.833" v="1244" actId="26606"/>
          <ac:spMkLst>
            <pc:docMk/>
            <pc:sldMk cId="3719737447" sldId="273"/>
            <ac:spMk id="10" creationId="{80305C06-BFAD-26ED-207C-F2843D8F353A}"/>
          </ac:spMkLst>
        </pc:spChg>
        <pc:spChg chg="add">
          <ac:chgData name="Sommers-Flanagan, John" userId="531d1575-cd8e-4db2-bd0c-cc5c3c796a50" providerId="ADAL" clId="{F28A4E21-BF61-4C43-A2D0-A133B1B6F1EF}" dt="2026-09-30T15:51:13.833" v="1244" actId="26606"/>
          <ac:spMkLst>
            <pc:docMk/>
            <pc:sldMk cId="3719737447" sldId="273"/>
            <ac:spMk id="18" creationId="{744CAA32-F237-419C-A2DD-43C28D920D3C}"/>
          </ac:spMkLst>
        </pc:spChg>
        <pc:picChg chg="add">
          <ac:chgData name="Sommers-Flanagan, John" userId="531d1575-cd8e-4db2-bd0c-cc5c3c796a50" providerId="ADAL" clId="{F28A4E21-BF61-4C43-A2D0-A133B1B6F1EF}" dt="2026-09-30T15:51:13.833" v="1244" actId="26606"/>
          <ac:picMkLst>
            <pc:docMk/>
            <pc:sldMk cId="3719737447" sldId="273"/>
            <ac:picMk id="14" creationId="{335A7CAF-FE9D-ED47-774B-48580490464F}"/>
          </ac:picMkLst>
        </pc:picChg>
        <pc:cxnChg chg="del">
          <ac:chgData name="Sommers-Flanagan, John" userId="531d1575-cd8e-4db2-bd0c-cc5c3c796a50" providerId="ADAL" clId="{F28A4E21-BF61-4C43-A2D0-A133B1B6F1EF}" dt="2026-09-30T15:51:13.833" v="1244" actId="26606"/>
          <ac:cxnSpMkLst>
            <pc:docMk/>
            <pc:sldMk cId="3719737447" sldId="273"/>
            <ac:cxnSpMk id="12" creationId="{4BBC2114-90A8-541C-C4A6-C8D5B3400B1D}"/>
          </ac:cxnSpMkLst>
        </pc:cxnChg>
        <pc:cxnChg chg="add">
          <ac:chgData name="Sommers-Flanagan, John" userId="531d1575-cd8e-4db2-bd0c-cc5c3c796a50" providerId="ADAL" clId="{F28A4E21-BF61-4C43-A2D0-A133B1B6F1EF}" dt="2026-09-30T15:51:13.833" v="1244" actId="26606"/>
          <ac:cxnSpMkLst>
            <pc:docMk/>
            <pc:sldMk cId="3719737447" sldId="273"/>
            <ac:cxnSpMk id="20" creationId="{691422F5-4221-4812-AFD9-5479C6D60AD9}"/>
          </ac:cxnSpMkLst>
        </pc:cxnChg>
      </pc:sldChg>
      <pc:sldChg chg="modSp mod">
        <pc:chgData name="Sommers-Flanagan, John" userId="531d1575-cd8e-4db2-bd0c-cc5c3c796a50" providerId="ADAL" clId="{F28A4E21-BF61-4C43-A2D0-A133B1B6F1EF}" dt="2026-09-30T20:04:08.484" v="1749" actId="20577"/>
        <pc:sldMkLst>
          <pc:docMk/>
          <pc:sldMk cId="2023681029" sldId="274"/>
        </pc:sldMkLst>
        <pc:spChg chg="mod">
          <ac:chgData name="Sommers-Flanagan, John" userId="531d1575-cd8e-4db2-bd0c-cc5c3c796a50" providerId="ADAL" clId="{F28A4E21-BF61-4C43-A2D0-A133B1B6F1EF}" dt="2026-09-30T20:04:08.484" v="1749" actId="20577"/>
          <ac:spMkLst>
            <pc:docMk/>
            <pc:sldMk cId="2023681029" sldId="274"/>
            <ac:spMk id="5" creationId="{4B5FC8B2-140B-BB43-8135-8F425685419D}"/>
          </ac:spMkLst>
        </pc:spChg>
      </pc:sldChg>
      <pc:sldChg chg="addSp delSp modSp mod">
        <pc:chgData name="Sommers-Flanagan, John" userId="531d1575-cd8e-4db2-bd0c-cc5c3c796a50" providerId="ADAL" clId="{F28A4E21-BF61-4C43-A2D0-A133B1B6F1EF}" dt="2026-09-30T16:06:59.027" v="1705" actId="255"/>
        <pc:sldMkLst>
          <pc:docMk/>
          <pc:sldMk cId="1096368245" sldId="275"/>
        </pc:sldMkLst>
        <pc:spChg chg="mod">
          <ac:chgData name="Sommers-Flanagan, John" userId="531d1575-cd8e-4db2-bd0c-cc5c3c796a50" providerId="ADAL" clId="{F28A4E21-BF61-4C43-A2D0-A133B1B6F1EF}" dt="2026-09-30T16:06:59.027" v="1705" actId="255"/>
          <ac:spMkLst>
            <pc:docMk/>
            <pc:sldMk cId="1096368245" sldId="275"/>
            <ac:spMk id="4" creationId="{E04ACD4A-FCDC-FE52-B155-CBD9D6B95E03}"/>
          </ac:spMkLst>
        </pc:spChg>
        <pc:spChg chg="mod">
          <ac:chgData name="Sommers-Flanagan, John" userId="531d1575-cd8e-4db2-bd0c-cc5c3c796a50" providerId="ADAL" clId="{F28A4E21-BF61-4C43-A2D0-A133B1B6F1EF}" dt="2026-09-30T16:06:49.502" v="1704" actId="255"/>
          <ac:spMkLst>
            <pc:docMk/>
            <pc:sldMk cId="1096368245" sldId="275"/>
            <ac:spMk id="5" creationId="{BAA53AF0-C0BE-5C24-3EC1-73EB53029199}"/>
          </ac:spMkLst>
        </pc:spChg>
        <pc:spChg chg="del">
          <ac:chgData name="Sommers-Flanagan, John" userId="531d1575-cd8e-4db2-bd0c-cc5c3c796a50" providerId="ADAL" clId="{F28A4E21-BF61-4C43-A2D0-A133B1B6F1EF}" dt="2026-09-30T16:06:40.344" v="1703" actId="26606"/>
          <ac:spMkLst>
            <pc:docMk/>
            <pc:sldMk cId="1096368245" sldId="275"/>
            <ac:spMk id="10" creationId="{6DA4C200-AF13-2B38-1841-737D772AAE8B}"/>
          </ac:spMkLst>
        </pc:spChg>
        <pc:spChg chg="add">
          <ac:chgData name="Sommers-Flanagan, John" userId="531d1575-cd8e-4db2-bd0c-cc5c3c796a50" providerId="ADAL" clId="{F28A4E21-BF61-4C43-A2D0-A133B1B6F1EF}" dt="2026-09-30T16:06:40.344" v="1703" actId="26606"/>
          <ac:spMkLst>
            <pc:docMk/>
            <pc:sldMk cId="1096368245" sldId="275"/>
            <ac:spMk id="17" creationId="{744CAA32-F237-419C-A2DD-43C28D920D3C}"/>
          </ac:spMkLst>
        </pc:spChg>
        <pc:picChg chg="add mod">
          <ac:chgData name="Sommers-Flanagan, John" userId="531d1575-cd8e-4db2-bd0c-cc5c3c796a50" providerId="ADAL" clId="{F28A4E21-BF61-4C43-A2D0-A133B1B6F1EF}" dt="2026-09-30T16:06:40.344" v="1703" actId="26606"/>
          <ac:picMkLst>
            <pc:docMk/>
            <pc:sldMk cId="1096368245" sldId="275"/>
            <ac:picMk id="3" creationId="{D58E4DF1-A84A-40B3-38F9-2311C6EF6C6E}"/>
          </ac:picMkLst>
        </pc:picChg>
        <pc:cxnChg chg="del">
          <ac:chgData name="Sommers-Flanagan, John" userId="531d1575-cd8e-4db2-bd0c-cc5c3c796a50" providerId="ADAL" clId="{F28A4E21-BF61-4C43-A2D0-A133B1B6F1EF}" dt="2026-09-30T16:06:40.344" v="1703" actId="26606"/>
          <ac:cxnSpMkLst>
            <pc:docMk/>
            <pc:sldMk cId="1096368245" sldId="275"/>
            <ac:cxnSpMk id="12" creationId="{3EC6D598-D512-0B38-4EA6-A5ED350F0A6B}"/>
          </ac:cxnSpMkLst>
        </pc:cxnChg>
        <pc:cxnChg chg="add">
          <ac:chgData name="Sommers-Flanagan, John" userId="531d1575-cd8e-4db2-bd0c-cc5c3c796a50" providerId="ADAL" clId="{F28A4E21-BF61-4C43-A2D0-A133B1B6F1EF}" dt="2026-09-30T16:06:40.344" v="1703" actId="26606"/>
          <ac:cxnSpMkLst>
            <pc:docMk/>
            <pc:sldMk cId="1096368245" sldId="275"/>
            <ac:cxnSpMk id="19" creationId="{753FE100-D0AB-4AE2-824B-60CFA31EC6A2}"/>
          </ac:cxnSpMkLst>
        </pc:cxnChg>
      </pc:sldChg>
      <pc:sldChg chg="del">
        <pc:chgData name="Sommers-Flanagan, John" userId="531d1575-cd8e-4db2-bd0c-cc5c3c796a50" providerId="ADAL" clId="{F28A4E21-BF61-4C43-A2D0-A133B1B6F1EF}" dt="2026-09-30T14:00:57.324" v="937" actId="47"/>
        <pc:sldMkLst>
          <pc:docMk/>
          <pc:sldMk cId="2076123477" sldId="276"/>
        </pc:sldMkLst>
      </pc:sldChg>
      <pc:sldChg chg="addSp delSp modSp mod ord addAnim setClrOvrMap">
        <pc:chgData name="Sommers-Flanagan, John" userId="531d1575-cd8e-4db2-bd0c-cc5c3c796a50" providerId="ADAL" clId="{F28A4E21-BF61-4C43-A2D0-A133B1B6F1EF}" dt="2026-09-30T15:56:07.125" v="1281" actId="2711"/>
        <pc:sldMkLst>
          <pc:docMk/>
          <pc:sldMk cId="1798505353" sldId="277"/>
        </pc:sldMkLst>
        <pc:spChg chg="mod">
          <ac:chgData name="Sommers-Flanagan, John" userId="531d1575-cd8e-4db2-bd0c-cc5c3c796a50" providerId="ADAL" clId="{F28A4E21-BF61-4C43-A2D0-A133B1B6F1EF}" dt="2026-09-30T15:55:45.553" v="1278" actId="14100"/>
          <ac:spMkLst>
            <pc:docMk/>
            <pc:sldMk cId="1798505353" sldId="277"/>
            <ac:spMk id="4" creationId="{2726EA9E-A528-8B26-CA14-C3BFB5E14132}"/>
          </ac:spMkLst>
        </pc:spChg>
        <pc:spChg chg="mod">
          <ac:chgData name="Sommers-Flanagan, John" userId="531d1575-cd8e-4db2-bd0c-cc5c3c796a50" providerId="ADAL" clId="{F28A4E21-BF61-4C43-A2D0-A133B1B6F1EF}" dt="2026-09-30T15:56:07.125" v="1281" actId="2711"/>
          <ac:spMkLst>
            <pc:docMk/>
            <pc:sldMk cId="1798505353" sldId="277"/>
            <ac:spMk id="5" creationId="{5A17D175-D8B1-51DE-27F9-34B2826F05B3}"/>
          </ac:spMkLst>
        </pc:spChg>
        <pc:spChg chg="del">
          <ac:chgData name="Sommers-Flanagan, John" userId="531d1575-cd8e-4db2-bd0c-cc5c3c796a50" providerId="ADAL" clId="{F28A4E21-BF61-4C43-A2D0-A133B1B6F1EF}" dt="2026-09-30T15:55:22.637" v="1274" actId="26606"/>
          <ac:spMkLst>
            <pc:docMk/>
            <pc:sldMk cId="1798505353" sldId="277"/>
            <ac:spMk id="10" creationId="{47C71F84-EA5C-255B-27A3-062FEB55C1A9}"/>
          </ac:spMkLst>
        </pc:spChg>
        <pc:spChg chg="add">
          <ac:chgData name="Sommers-Flanagan, John" userId="531d1575-cd8e-4db2-bd0c-cc5c3c796a50" providerId="ADAL" clId="{F28A4E21-BF61-4C43-A2D0-A133B1B6F1EF}" dt="2026-09-30T15:55:22.637" v="1274" actId="26606"/>
          <ac:spMkLst>
            <pc:docMk/>
            <pc:sldMk cId="1798505353" sldId="277"/>
            <ac:spMk id="20" creationId="{46B9231A-B34B-4A29-A6AC-532E1EE81575}"/>
          </ac:spMkLst>
        </pc:spChg>
        <pc:picChg chg="add">
          <ac:chgData name="Sommers-Flanagan, John" userId="531d1575-cd8e-4db2-bd0c-cc5c3c796a50" providerId="ADAL" clId="{F28A4E21-BF61-4C43-A2D0-A133B1B6F1EF}" dt="2026-09-30T15:55:22.637" v="1274" actId="26606"/>
          <ac:picMkLst>
            <pc:docMk/>
            <pc:sldMk cId="1798505353" sldId="277"/>
            <ac:picMk id="14" creationId="{9DDAF2E7-EE01-0BD6-0EC2-42AC809D9823}"/>
          </ac:picMkLst>
        </pc:picChg>
        <pc:cxnChg chg="del">
          <ac:chgData name="Sommers-Flanagan, John" userId="531d1575-cd8e-4db2-bd0c-cc5c3c796a50" providerId="ADAL" clId="{F28A4E21-BF61-4C43-A2D0-A133B1B6F1EF}" dt="2026-09-30T15:55:22.637" v="1274" actId="26606"/>
          <ac:cxnSpMkLst>
            <pc:docMk/>
            <pc:sldMk cId="1798505353" sldId="277"/>
            <ac:cxnSpMk id="12" creationId="{3AADE85E-E7C2-704C-59B0-B6A04D0DE557}"/>
          </ac:cxnSpMkLst>
        </pc:cxnChg>
        <pc:cxnChg chg="add">
          <ac:chgData name="Sommers-Flanagan, John" userId="531d1575-cd8e-4db2-bd0c-cc5c3c796a50" providerId="ADAL" clId="{F28A4E21-BF61-4C43-A2D0-A133B1B6F1EF}" dt="2026-09-30T15:55:22.637" v="1274" actId="26606"/>
          <ac:cxnSpMkLst>
            <pc:docMk/>
            <pc:sldMk cId="1798505353" sldId="277"/>
            <ac:cxnSpMk id="18" creationId="{118E06E4-607B-144B-382B-AD3D06B1EE8C}"/>
          </ac:cxnSpMkLst>
        </pc:cxnChg>
        <pc:cxnChg chg="add">
          <ac:chgData name="Sommers-Flanagan, John" userId="531d1575-cd8e-4db2-bd0c-cc5c3c796a50" providerId="ADAL" clId="{F28A4E21-BF61-4C43-A2D0-A133B1B6F1EF}" dt="2026-09-30T15:55:22.637" v="1274" actId="26606"/>
          <ac:cxnSpMkLst>
            <pc:docMk/>
            <pc:sldMk cId="1798505353" sldId="277"/>
            <ac:cxnSpMk id="22" creationId="{F0CE0765-E93C-4D37-9D5F-D464EFB10FA7}"/>
          </ac:cxnSpMkLst>
        </pc:cxnChg>
      </pc:sldChg>
      <pc:sldChg chg="addSp delSp modSp add mod ord">
        <pc:chgData name="Sommers-Flanagan, John" userId="531d1575-cd8e-4db2-bd0c-cc5c3c796a50" providerId="ADAL" clId="{F28A4E21-BF61-4C43-A2D0-A133B1B6F1EF}" dt="2026-09-30T20:17:38.812" v="1815" actId="27636"/>
        <pc:sldMkLst>
          <pc:docMk/>
          <pc:sldMk cId="231208938" sldId="278"/>
        </pc:sldMkLst>
        <pc:spChg chg="mod">
          <ac:chgData name="Sommers-Flanagan, John" userId="531d1575-cd8e-4db2-bd0c-cc5c3c796a50" providerId="ADAL" clId="{F28A4E21-BF61-4C43-A2D0-A133B1B6F1EF}" dt="2026-09-30T20:17:22.269" v="1811" actId="14100"/>
          <ac:spMkLst>
            <pc:docMk/>
            <pc:sldMk cId="231208938" sldId="278"/>
            <ac:spMk id="4" creationId="{F7CC6B5A-E9D5-4892-0077-46214BE283CF}"/>
          </ac:spMkLst>
        </pc:spChg>
        <pc:spChg chg="mod ord">
          <ac:chgData name="Sommers-Flanagan, John" userId="531d1575-cd8e-4db2-bd0c-cc5c3c796a50" providerId="ADAL" clId="{F28A4E21-BF61-4C43-A2D0-A133B1B6F1EF}" dt="2026-09-30T20:17:38.812" v="1815" actId="27636"/>
          <ac:spMkLst>
            <pc:docMk/>
            <pc:sldMk cId="231208938" sldId="278"/>
            <ac:spMk id="5" creationId="{E8EA224E-C4B2-061D-6001-307FC7F673FB}"/>
          </ac:spMkLst>
        </pc:spChg>
        <pc:spChg chg="del">
          <ac:chgData name="Sommers-Flanagan, John" userId="531d1575-cd8e-4db2-bd0c-cc5c3c796a50" providerId="ADAL" clId="{F28A4E21-BF61-4C43-A2D0-A133B1B6F1EF}" dt="2026-09-30T20:17:04.872" v="1808" actId="26606"/>
          <ac:spMkLst>
            <pc:docMk/>
            <pc:sldMk cId="231208938" sldId="278"/>
            <ac:spMk id="10" creationId="{B31D8533-13E5-6494-E435-880237BCD91B}"/>
          </ac:spMkLst>
        </pc:spChg>
        <pc:spChg chg="add">
          <ac:chgData name="Sommers-Flanagan, John" userId="531d1575-cd8e-4db2-bd0c-cc5c3c796a50" providerId="ADAL" clId="{F28A4E21-BF61-4C43-A2D0-A133B1B6F1EF}" dt="2026-09-30T20:17:04.872" v="1808" actId="26606"/>
          <ac:spMkLst>
            <pc:docMk/>
            <pc:sldMk cId="231208938" sldId="278"/>
            <ac:spMk id="17" creationId="{744CAA32-F237-419C-A2DD-43C28D920D3C}"/>
          </ac:spMkLst>
        </pc:spChg>
        <pc:picChg chg="add mod">
          <ac:chgData name="Sommers-Flanagan, John" userId="531d1575-cd8e-4db2-bd0c-cc5c3c796a50" providerId="ADAL" clId="{F28A4E21-BF61-4C43-A2D0-A133B1B6F1EF}" dt="2026-09-30T20:17:04.872" v="1808" actId="26606"/>
          <ac:picMkLst>
            <pc:docMk/>
            <pc:sldMk cId="231208938" sldId="278"/>
            <ac:picMk id="3" creationId="{39EEC7AD-5C61-EAE8-44B6-77E7EAEBA36F}"/>
          </ac:picMkLst>
        </pc:picChg>
        <pc:cxnChg chg="del">
          <ac:chgData name="Sommers-Flanagan, John" userId="531d1575-cd8e-4db2-bd0c-cc5c3c796a50" providerId="ADAL" clId="{F28A4E21-BF61-4C43-A2D0-A133B1B6F1EF}" dt="2026-09-30T20:17:04.872" v="1808" actId="26606"/>
          <ac:cxnSpMkLst>
            <pc:docMk/>
            <pc:sldMk cId="231208938" sldId="278"/>
            <ac:cxnSpMk id="12" creationId="{D364375C-0064-1EB0-A2D6-678606C5B6D5}"/>
          </ac:cxnSpMkLst>
        </pc:cxnChg>
        <pc:cxnChg chg="add">
          <ac:chgData name="Sommers-Flanagan, John" userId="531d1575-cd8e-4db2-bd0c-cc5c3c796a50" providerId="ADAL" clId="{F28A4E21-BF61-4C43-A2D0-A133B1B6F1EF}" dt="2026-09-30T20:17:04.872" v="1808" actId="26606"/>
          <ac:cxnSpMkLst>
            <pc:docMk/>
            <pc:sldMk cId="231208938" sldId="278"/>
            <ac:cxnSpMk id="19" creationId="{691422F5-4221-4812-AFD9-5479C6D60AD9}"/>
          </ac:cxnSpMkLst>
        </pc:cxnChg>
      </pc:sldChg>
      <pc:sldChg chg="addSp delSp modSp add mod">
        <pc:chgData name="Sommers-Flanagan, John" userId="531d1575-cd8e-4db2-bd0c-cc5c3c796a50" providerId="ADAL" clId="{F28A4E21-BF61-4C43-A2D0-A133B1B6F1EF}" dt="2026-09-30T15:54:42.102" v="1272" actId="27636"/>
        <pc:sldMkLst>
          <pc:docMk/>
          <pc:sldMk cId="3390888955" sldId="279"/>
        </pc:sldMkLst>
        <pc:spChg chg="mod">
          <ac:chgData name="Sommers-Flanagan, John" userId="531d1575-cd8e-4db2-bd0c-cc5c3c796a50" providerId="ADAL" clId="{F28A4E21-BF61-4C43-A2D0-A133B1B6F1EF}" dt="2026-09-30T15:54:33.462" v="1270" actId="14100"/>
          <ac:spMkLst>
            <pc:docMk/>
            <pc:sldMk cId="3390888955" sldId="279"/>
            <ac:spMk id="4" creationId="{F599B91F-5CCA-95E2-390D-FFD3D58273DB}"/>
          </ac:spMkLst>
        </pc:spChg>
        <pc:spChg chg="mod ord">
          <ac:chgData name="Sommers-Flanagan, John" userId="531d1575-cd8e-4db2-bd0c-cc5c3c796a50" providerId="ADAL" clId="{F28A4E21-BF61-4C43-A2D0-A133B1B6F1EF}" dt="2026-09-30T15:54:42.102" v="1272" actId="27636"/>
          <ac:spMkLst>
            <pc:docMk/>
            <pc:sldMk cId="3390888955" sldId="279"/>
            <ac:spMk id="5" creationId="{6DC983B8-61D8-885C-6322-687D63588078}"/>
          </ac:spMkLst>
        </pc:spChg>
        <pc:spChg chg="del">
          <ac:chgData name="Sommers-Flanagan, John" userId="531d1575-cd8e-4db2-bd0c-cc5c3c796a50" providerId="ADAL" clId="{F28A4E21-BF61-4C43-A2D0-A133B1B6F1EF}" dt="2026-09-30T15:54:21.124" v="1268" actId="26606"/>
          <ac:spMkLst>
            <pc:docMk/>
            <pc:sldMk cId="3390888955" sldId="279"/>
            <ac:spMk id="10" creationId="{F2BA5694-6808-9E25-BF66-EB3A22C2FAFC}"/>
          </ac:spMkLst>
        </pc:spChg>
        <pc:spChg chg="add">
          <ac:chgData name="Sommers-Flanagan, John" userId="531d1575-cd8e-4db2-bd0c-cc5c3c796a50" providerId="ADAL" clId="{F28A4E21-BF61-4C43-A2D0-A133B1B6F1EF}" dt="2026-09-30T15:54:21.124" v="1268" actId="26606"/>
          <ac:spMkLst>
            <pc:docMk/>
            <pc:sldMk cId="3390888955" sldId="279"/>
            <ac:spMk id="17" creationId="{744CAA32-F237-419C-A2DD-43C28D920D3C}"/>
          </ac:spMkLst>
        </pc:spChg>
        <pc:picChg chg="add mod">
          <ac:chgData name="Sommers-Flanagan, John" userId="531d1575-cd8e-4db2-bd0c-cc5c3c796a50" providerId="ADAL" clId="{F28A4E21-BF61-4C43-A2D0-A133B1B6F1EF}" dt="2026-09-30T15:54:21.124" v="1268" actId="26606"/>
          <ac:picMkLst>
            <pc:docMk/>
            <pc:sldMk cId="3390888955" sldId="279"/>
            <ac:picMk id="3" creationId="{26C9358C-02E7-84BD-B5A2-5F602D275669}"/>
          </ac:picMkLst>
        </pc:picChg>
        <pc:cxnChg chg="del">
          <ac:chgData name="Sommers-Flanagan, John" userId="531d1575-cd8e-4db2-bd0c-cc5c3c796a50" providerId="ADAL" clId="{F28A4E21-BF61-4C43-A2D0-A133B1B6F1EF}" dt="2026-09-30T15:54:21.124" v="1268" actId="26606"/>
          <ac:cxnSpMkLst>
            <pc:docMk/>
            <pc:sldMk cId="3390888955" sldId="279"/>
            <ac:cxnSpMk id="12" creationId="{E9AC5D1B-D729-F800-962B-027B570CB059}"/>
          </ac:cxnSpMkLst>
        </pc:cxnChg>
        <pc:cxnChg chg="add">
          <ac:chgData name="Sommers-Flanagan, John" userId="531d1575-cd8e-4db2-bd0c-cc5c3c796a50" providerId="ADAL" clId="{F28A4E21-BF61-4C43-A2D0-A133B1B6F1EF}" dt="2026-09-30T15:54:21.124" v="1268" actId="26606"/>
          <ac:cxnSpMkLst>
            <pc:docMk/>
            <pc:sldMk cId="3390888955" sldId="279"/>
            <ac:cxnSpMk id="19" creationId="{08052531-D50B-3899-B150-D05525F4F2BC}"/>
          </ac:cxnSpMkLst>
        </pc:cxnChg>
      </pc:sldChg>
      <pc:sldChg chg="addSp modSp add mod">
        <pc:chgData name="Sommers-Flanagan, John" userId="531d1575-cd8e-4db2-bd0c-cc5c3c796a50" providerId="ADAL" clId="{F28A4E21-BF61-4C43-A2D0-A133B1B6F1EF}" dt="2026-09-30T15:50:49.969" v="1243" actId="14100"/>
        <pc:sldMkLst>
          <pc:docMk/>
          <pc:sldMk cId="2327674209" sldId="280"/>
        </pc:sldMkLst>
        <pc:spChg chg="mod">
          <ac:chgData name="Sommers-Flanagan, John" userId="531d1575-cd8e-4db2-bd0c-cc5c3c796a50" providerId="ADAL" clId="{F28A4E21-BF61-4C43-A2D0-A133B1B6F1EF}" dt="2026-09-30T15:50:03.758" v="1239" actId="255"/>
          <ac:spMkLst>
            <pc:docMk/>
            <pc:sldMk cId="2327674209" sldId="280"/>
            <ac:spMk id="5" creationId="{5C0FB677-42BB-D41B-0699-4BB9CCFCCDCA}"/>
          </ac:spMkLst>
        </pc:spChg>
        <pc:picChg chg="add mod">
          <ac:chgData name="Sommers-Flanagan, John" userId="531d1575-cd8e-4db2-bd0c-cc5c3c796a50" providerId="ADAL" clId="{F28A4E21-BF61-4C43-A2D0-A133B1B6F1EF}" dt="2026-09-30T15:50:49.969" v="1243" actId="14100"/>
          <ac:picMkLst>
            <pc:docMk/>
            <pc:sldMk cId="2327674209" sldId="280"/>
            <ac:picMk id="3" creationId="{6A6049FA-7094-E73A-4365-F941C7A8142A}"/>
          </ac:picMkLst>
        </pc:picChg>
      </pc:sldChg>
      <pc:sldChg chg="addSp delSp modSp add mod ord">
        <pc:chgData name="Sommers-Flanagan, John" userId="531d1575-cd8e-4db2-bd0c-cc5c3c796a50" providerId="ADAL" clId="{F28A4E21-BF61-4C43-A2D0-A133B1B6F1EF}" dt="2026-09-30T20:15:33.507" v="1806" actId="948"/>
        <pc:sldMkLst>
          <pc:docMk/>
          <pc:sldMk cId="1086149603" sldId="281"/>
        </pc:sldMkLst>
        <pc:spChg chg="mod">
          <ac:chgData name="Sommers-Flanagan, John" userId="531d1575-cd8e-4db2-bd0c-cc5c3c796a50" providerId="ADAL" clId="{F28A4E21-BF61-4C43-A2D0-A133B1B6F1EF}" dt="2026-09-30T20:14:56.413" v="1804" actId="255"/>
          <ac:spMkLst>
            <pc:docMk/>
            <pc:sldMk cId="1086149603" sldId="281"/>
            <ac:spMk id="4" creationId="{9675E8A1-D9C3-1546-A077-5E6AA2722D63}"/>
          </ac:spMkLst>
        </pc:spChg>
        <pc:spChg chg="mod ord">
          <ac:chgData name="Sommers-Flanagan, John" userId="531d1575-cd8e-4db2-bd0c-cc5c3c796a50" providerId="ADAL" clId="{F28A4E21-BF61-4C43-A2D0-A133B1B6F1EF}" dt="2026-09-30T20:15:33.507" v="1806" actId="948"/>
          <ac:spMkLst>
            <pc:docMk/>
            <pc:sldMk cId="1086149603" sldId="281"/>
            <ac:spMk id="5" creationId="{11442C52-B777-B1C0-9932-4F5E0D11658C}"/>
          </ac:spMkLst>
        </pc:spChg>
        <pc:spChg chg="del">
          <ac:chgData name="Sommers-Flanagan, John" userId="531d1575-cd8e-4db2-bd0c-cc5c3c796a50" providerId="ADAL" clId="{F28A4E21-BF61-4C43-A2D0-A133B1B6F1EF}" dt="2026-09-30T20:14:08.744" v="1797" actId="26606"/>
          <ac:spMkLst>
            <pc:docMk/>
            <pc:sldMk cId="1086149603" sldId="281"/>
            <ac:spMk id="10" creationId="{1554D095-73B8-6620-9504-6D5E734BCF3E}"/>
          </ac:spMkLst>
        </pc:spChg>
        <pc:spChg chg="add">
          <ac:chgData name="Sommers-Flanagan, John" userId="531d1575-cd8e-4db2-bd0c-cc5c3c796a50" providerId="ADAL" clId="{F28A4E21-BF61-4C43-A2D0-A133B1B6F1EF}" dt="2026-09-30T20:14:08.744" v="1797" actId="26606"/>
          <ac:spMkLst>
            <pc:docMk/>
            <pc:sldMk cId="1086149603" sldId="281"/>
            <ac:spMk id="17" creationId="{744CAA32-F237-419C-A2DD-43C28D920D3C}"/>
          </ac:spMkLst>
        </pc:spChg>
        <pc:picChg chg="add mod">
          <ac:chgData name="Sommers-Flanagan, John" userId="531d1575-cd8e-4db2-bd0c-cc5c3c796a50" providerId="ADAL" clId="{F28A4E21-BF61-4C43-A2D0-A133B1B6F1EF}" dt="2026-09-30T20:14:08.744" v="1797" actId="26606"/>
          <ac:picMkLst>
            <pc:docMk/>
            <pc:sldMk cId="1086149603" sldId="281"/>
            <ac:picMk id="3" creationId="{57B66F1A-9F74-01B6-5424-88A4E3DEC318}"/>
          </ac:picMkLst>
        </pc:picChg>
        <pc:cxnChg chg="del">
          <ac:chgData name="Sommers-Flanagan, John" userId="531d1575-cd8e-4db2-bd0c-cc5c3c796a50" providerId="ADAL" clId="{F28A4E21-BF61-4C43-A2D0-A133B1B6F1EF}" dt="2026-09-30T20:14:08.744" v="1797" actId="26606"/>
          <ac:cxnSpMkLst>
            <pc:docMk/>
            <pc:sldMk cId="1086149603" sldId="281"/>
            <ac:cxnSpMk id="12" creationId="{F127DFFF-88FD-0EFA-2936-D2B68DDCAFE1}"/>
          </ac:cxnSpMkLst>
        </pc:cxnChg>
        <pc:cxnChg chg="add">
          <ac:chgData name="Sommers-Flanagan, John" userId="531d1575-cd8e-4db2-bd0c-cc5c3c796a50" providerId="ADAL" clId="{F28A4E21-BF61-4C43-A2D0-A133B1B6F1EF}" dt="2026-09-30T20:14:08.744" v="1797" actId="26606"/>
          <ac:cxnSpMkLst>
            <pc:docMk/>
            <pc:sldMk cId="1086149603" sldId="281"/>
            <ac:cxnSpMk id="19" creationId="{691422F5-4221-4812-AFD9-5479C6D60AD9}"/>
          </ac:cxnSpMkLst>
        </pc:cxnChg>
      </pc:sldChg>
      <pc:sldChg chg="modSp add mod">
        <pc:chgData name="Sommers-Flanagan, John" userId="531d1575-cd8e-4db2-bd0c-cc5c3c796a50" providerId="ADAL" clId="{F28A4E21-BF61-4C43-A2D0-A133B1B6F1EF}" dt="2026-09-30T14:03:20.037" v="1132" actId="255"/>
        <pc:sldMkLst>
          <pc:docMk/>
          <pc:sldMk cId="3114827905" sldId="282"/>
        </pc:sldMkLst>
        <pc:spChg chg="mod">
          <ac:chgData name="Sommers-Flanagan, John" userId="531d1575-cd8e-4db2-bd0c-cc5c3c796a50" providerId="ADAL" clId="{F28A4E21-BF61-4C43-A2D0-A133B1B6F1EF}" dt="2026-09-30T14:03:20.037" v="1132" actId="255"/>
          <ac:spMkLst>
            <pc:docMk/>
            <pc:sldMk cId="3114827905" sldId="282"/>
            <ac:spMk id="2" creationId="{681EA3B3-C3EB-07E6-6DCF-30BF63E8F145}"/>
          </ac:spMkLst>
        </pc:spChg>
        <pc:spChg chg="mod">
          <ac:chgData name="Sommers-Flanagan, John" userId="531d1575-cd8e-4db2-bd0c-cc5c3c796a50" providerId="ADAL" clId="{F28A4E21-BF61-4C43-A2D0-A133B1B6F1EF}" dt="2026-09-30T14:03:09.850" v="1131" actId="255"/>
          <ac:spMkLst>
            <pc:docMk/>
            <pc:sldMk cId="3114827905" sldId="282"/>
            <ac:spMk id="5" creationId="{041444F2-58BD-3EEF-92BB-5001C92D51A9}"/>
          </ac:spMkLst>
        </pc:spChg>
      </pc:sldChg>
      <pc:sldChg chg="modSp del ord">
        <pc:chgData name="Sommers-Flanagan, John" userId="531d1575-cd8e-4db2-bd0c-cc5c3c796a50" providerId="ADAL" clId="{F28A4E21-BF61-4C43-A2D0-A133B1B6F1EF}" dt="2026-09-30T13:44:08.154" v="177" actId="2696"/>
        <pc:sldMkLst>
          <pc:docMk/>
          <pc:sldMk cId="1460436912" sldId="283"/>
        </pc:sldMkLst>
        <pc:spChg chg="mod">
          <ac:chgData name="Sommers-Flanagan, John" userId="531d1575-cd8e-4db2-bd0c-cc5c3c796a50" providerId="ADAL" clId="{F28A4E21-BF61-4C43-A2D0-A133B1B6F1EF}" dt="2026-09-30T03:53:12.879" v="6"/>
          <ac:spMkLst>
            <pc:docMk/>
            <pc:sldMk cId="1460436912" sldId="283"/>
            <ac:spMk id="2" creationId="{C3D21F16-2D7D-D1D0-24DC-6DE8C4885C71}"/>
          </ac:spMkLst>
        </pc:spChg>
      </pc:sldChg>
      <pc:sldChg chg="add del">
        <pc:chgData name="Sommers-Flanagan, John" userId="531d1575-cd8e-4db2-bd0c-cc5c3c796a50" providerId="ADAL" clId="{F28A4E21-BF61-4C43-A2D0-A133B1B6F1EF}" dt="2026-09-30T15:54:57.063" v="1273" actId="47"/>
        <pc:sldMkLst>
          <pc:docMk/>
          <pc:sldMk cId="3227173609" sldId="283"/>
        </pc:sldMkLst>
      </pc:sldChg>
      <pc:sldChg chg="modSp add mod setBg">
        <pc:chgData name="Sommers-Flanagan, John" userId="531d1575-cd8e-4db2-bd0c-cc5c3c796a50" providerId="ADAL" clId="{F28A4E21-BF61-4C43-A2D0-A133B1B6F1EF}" dt="2026-09-30T13:40:44.474" v="60" actId="14100"/>
        <pc:sldMkLst>
          <pc:docMk/>
          <pc:sldMk cId="2474367483" sldId="302"/>
        </pc:sldMkLst>
        <pc:spChg chg="mod">
          <ac:chgData name="Sommers-Flanagan, John" userId="531d1575-cd8e-4db2-bd0c-cc5c3c796a50" providerId="ADAL" clId="{F28A4E21-BF61-4C43-A2D0-A133B1B6F1EF}" dt="2026-09-30T13:40:29.766" v="58" actId="14100"/>
          <ac:spMkLst>
            <pc:docMk/>
            <pc:sldMk cId="2474367483" sldId="302"/>
            <ac:spMk id="2" creationId="{00000000-0000-0000-0000-000000000000}"/>
          </ac:spMkLst>
        </pc:spChg>
        <pc:spChg chg="mod">
          <ac:chgData name="Sommers-Flanagan, John" userId="531d1575-cd8e-4db2-bd0c-cc5c3c796a50" providerId="ADAL" clId="{F28A4E21-BF61-4C43-A2D0-A133B1B6F1EF}" dt="2026-09-30T13:40:44.474" v="60" actId="14100"/>
          <ac:spMkLst>
            <pc:docMk/>
            <pc:sldMk cId="2474367483" sldId="302"/>
            <ac:spMk id="3" creationId="{00000000-0000-0000-0000-000000000000}"/>
          </ac:spMkLst>
        </pc:spChg>
      </pc:sldChg>
      <pc:sldChg chg="add">
        <pc:chgData name="Sommers-Flanagan, John" userId="531d1575-cd8e-4db2-bd0c-cc5c3c796a50" providerId="ADAL" clId="{F28A4E21-BF61-4C43-A2D0-A133B1B6F1EF}" dt="2026-09-30T13:57:05.229" v="677"/>
        <pc:sldMkLst>
          <pc:docMk/>
          <pc:sldMk cId="3684920534" sldId="937"/>
        </pc:sldMkLst>
      </pc:sldChg>
      <pc:sldChg chg="add">
        <pc:chgData name="Sommers-Flanagan, John" userId="531d1575-cd8e-4db2-bd0c-cc5c3c796a50" providerId="ADAL" clId="{F28A4E21-BF61-4C43-A2D0-A133B1B6F1EF}" dt="2026-09-30T13:57:05.229" v="677"/>
        <pc:sldMkLst>
          <pc:docMk/>
          <pc:sldMk cId="3659337847" sldId="939"/>
        </pc:sldMkLst>
      </pc:sldChg>
      <pc:sldChg chg="add">
        <pc:chgData name="Sommers-Flanagan, John" userId="531d1575-cd8e-4db2-bd0c-cc5c3c796a50" providerId="ADAL" clId="{F28A4E21-BF61-4C43-A2D0-A133B1B6F1EF}" dt="2026-09-30T13:57:05.229" v="677"/>
        <pc:sldMkLst>
          <pc:docMk/>
          <pc:sldMk cId="3093039741" sldId="977"/>
        </pc:sldMkLst>
      </pc:sldChg>
      <pc:sldChg chg="add">
        <pc:chgData name="Sommers-Flanagan, John" userId="531d1575-cd8e-4db2-bd0c-cc5c3c796a50" providerId="ADAL" clId="{F28A4E21-BF61-4C43-A2D0-A133B1B6F1EF}" dt="2026-09-30T13:57:05.229" v="677"/>
        <pc:sldMkLst>
          <pc:docMk/>
          <pc:sldMk cId="3186513370" sldId="985"/>
        </pc:sldMkLst>
      </pc:sldChg>
      <pc:sldChg chg="modSp add mod">
        <pc:chgData name="Sommers-Flanagan, John" userId="531d1575-cd8e-4db2-bd0c-cc5c3c796a50" providerId="ADAL" clId="{F28A4E21-BF61-4C43-A2D0-A133B1B6F1EF}" dt="2026-09-30T13:57:19.694" v="693" actId="20577"/>
        <pc:sldMkLst>
          <pc:docMk/>
          <pc:sldMk cId="866854830" sldId="1010"/>
        </pc:sldMkLst>
        <pc:spChg chg="mod">
          <ac:chgData name="Sommers-Flanagan, John" userId="531d1575-cd8e-4db2-bd0c-cc5c3c796a50" providerId="ADAL" clId="{F28A4E21-BF61-4C43-A2D0-A133B1B6F1EF}" dt="2026-09-30T13:57:14.568" v="681" actId="20577"/>
          <ac:spMkLst>
            <pc:docMk/>
            <pc:sldMk cId="866854830" sldId="1010"/>
            <ac:spMk id="973" creationId="{00000000-0000-0000-0000-000000000000}"/>
          </ac:spMkLst>
        </pc:spChg>
        <pc:spChg chg="mod">
          <ac:chgData name="Sommers-Flanagan, John" userId="531d1575-cd8e-4db2-bd0c-cc5c3c796a50" providerId="ADAL" clId="{F28A4E21-BF61-4C43-A2D0-A133B1B6F1EF}" dt="2026-09-30T13:57:19.694" v="693" actId="20577"/>
          <ac:spMkLst>
            <pc:docMk/>
            <pc:sldMk cId="866854830" sldId="1010"/>
            <ac:spMk id="974" creationId="{00000000-0000-0000-0000-000000000000}"/>
          </ac:spMkLst>
        </pc:spChg>
      </pc:sldChg>
      <pc:sldChg chg="add">
        <pc:chgData name="Sommers-Flanagan, John" userId="531d1575-cd8e-4db2-bd0c-cc5c3c796a50" providerId="ADAL" clId="{F28A4E21-BF61-4C43-A2D0-A133B1B6F1EF}" dt="2026-09-30T13:57:05.229" v="677"/>
        <pc:sldMkLst>
          <pc:docMk/>
          <pc:sldMk cId="3216100418" sldId="1011"/>
        </pc:sldMkLst>
      </pc:sldChg>
      <pc:sldChg chg="addSp delSp modSp new mod setBg">
        <pc:chgData name="Sommers-Flanagan, John" userId="531d1575-cd8e-4db2-bd0c-cc5c3c796a50" providerId="ADAL" clId="{F28A4E21-BF61-4C43-A2D0-A133B1B6F1EF}" dt="2026-09-30T20:05:50.654" v="1795" actId="255"/>
        <pc:sldMkLst>
          <pc:docMk/>
          <pc:sldMk cId="8999719" sldId="1012"/>
        </pc:sldMkLst>
        <pc:spChg chg="mod">
          <ac:chgData name="Sommers-Flanagan, John" userId="531d1575-cd8e-4db2-bd0c-cc5c3c796a50" providerId="ADAL" clId="{F28A4E21-BF61-4C43-A2D0-A133B1B6F1EF}" dt="2026-09-30T20:05:50.654" v="1795" actId="255"/>
          <ac:spMkLst>
            <pc:docMk/>
            <pc:sldMk cId="8999719" sldId="1012"/>
            <ac:spMk id="2" creationId="{C36DF345-768E-FF5E-1C38-F21911A45E2A}"/>
          </ac:spMkLst>
        </pc:spChg>
        <pc:spChg chg="del">
          <ac:chgData name="Sommers-Flanagan, John" userId="531d1575-cd8e-4db2-bd0c-cc5c3c796a50" providerId="ADAL" clId="{F28A4E21-BF61-4C43-A2D0-A133B1B6F1EF}" dt="2026-09-30T20:05:04.587" v="1751" actId="22"/>
          <ac:spMkLst>
            <pc:docMk/>
            <pc:sldMk cId="8999719" sldId="1012"/>
            <ac:spMk id="3" creationId="{AC549826-9185-E65C-7B87-F91BBA1CE111}"/>
          </ac:spMkLst>
        </pc:spChg>
        <pc:spChg chg="add">
          <ac:chgData name="Sommers-Flanagan, John" userId="531d1575-cd8e-4db2-bd0c-cc5c3c796a50" providerId="ADAL" clId="{F28A4E21-BF61-4C43-A2D0-A133B1B6F1EF}" dt="2026-09-30T20:05:14.357" v="1752" actId="26606"/>
          <ac:spMkLst>
            <pc:docMk/>
            <pc:sldMk cId="8999719" sldId="1012"/>
            <ac:spMk id="12" creationId="{19F9BF86-FE94-4517-B97D-026C7515E589}"/>
          </ac:spMkLst>
        </pc:spChg>
        <pc:picChg chg="add mod ord">
          <ac:chgData name="Sommers-Flanagan, John" userId="531d1575-cd8e-4db2-bd0c-cc5c3c796a50" providerId="ADAL" clId="{F28A4E21-BF61-4C43-A2D0-A133B1B6F1EF}" dt="2026-09-30T20:05:14.357" v="1752" actId="26606"/>
          <ac:picMkLst>
            <pc:docMk/>
            <pc:sldMk cId="8999719" sldId="1012"/>
            <ac:picMk id="5" creationId="{81525E74-3579-EDF9-40B6-498C7E1B6591}"/>
          </ac:picMkLst>
        </pc:picChg>
        <pc:cxnChg chg="add">
          <ac:chgData name="Sommers-Flanagan, John" userId="531d1575-cd8e-4db2-bd0c-cc5c3c796a50" providerId="ADAL" clId="{F28A4E21-BF61-4C43-A2D0-A133B1B6F1EF}" dt="2026-09-30T20:05:14.357" v="1752" actId="26606"/>
          <ac:cxnSpMkLst>
            <pc:docMk/>
            <pc:sldMk cId="8999719" sldId="1012"/>
            <ac:cxnSpMk id="10" creationId="{118E06E4-607B-144B-382B-AD3D06B1EE8C}"/>
          </ac:cxnSpMkLst>
        </pc:cxnChg>
        <pc:cxnChg chg="add">
          <ac:chgData name="Sommers-Flanagan, John" userId="531d1575-cd8e-4db2-bd0c-cc5c3c796a50" providerId="ADAL" clId="{F28A4E21-BF61-4C43-A2D0-A133B1B6F1EF}" dt="2026-09-30T20:05:14.357" v="1752" actId="26606"/>
          <ac:cxnSpMkLst>
            <pc:docMk/>
            <pc:sldMk cId="8999719" sldId="1012"/>
            <ac:cxnSpMk id="14" creationId="{503FCC9E-47A2-69B7-68E7-7FA95EAD538D}"/>
          </ac:cxnSpMkLst>
        </pc:cxnChg>
      </pc:sldChg>
      <pc:sldChg chg="delSp modSp new mod ord">
        <pc:chgData name="Sommers-Flanagan, John" userId="531d1575-cd8e-4db2-bd0c-cc5c3c796a50" providerId="ADAL" clId="{F28A4E21-BF61-4C43-A2D0-A133B1B6F1EF}" dt="2026-09-30T20:45:31.807" v="1899"/>
        <pc:sldMkLst>
          <pc:docMk/>
          <pc:sldMk cId="4182642971" sldId="1013"/>
        </pc:sldMkLst>
        <pc:spChg chg="mod">
          <ac:chgData name="Sommers-Flanagan, John" userId="531d1575-cd8e-4db2-bd0c-cc5c3c796a50" providerId="ADAL" clId="{F28A4E21-BF61-4C43-A2D0-A133B1B6F1EF}" dt="2026-09-30T20:45:05.735" v="1897" actId="14100"/>
          <ac:spMkLst>
            <pc:docMk/>
            <pc:sldMk cId="4182642971" sldId="1013"/>
            <ac:spMk id="2" creationId="{B3D3EB66-0C8A-5A82-F1EE-6DB309DA850A}"/>
          </ac:spMkLst>
        </pc:spChg>
        <pc:spChg chg="del">
          <ac:chgData name="Sommers-Flanagan, John" userId="531d1575-cd8e-4db2-bd0c-cc5c3c796a50" providerId="ADAL" clId="{F28A4E21-BF61-4C43-A2D0-A133B1B6F1EF}" dt="2026-09-30T20:44:59.136" v="1896" actId="21"/>
          <ac:spMkLst>
            <pc:docMk/>
            <pc:sldMk cId="4182642971" sldId="1013"/>
            <ac:spMk id="3" creationId="{ECB996EF-9DE5-54E8-A85B-B3CB9E1514A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B39EE3-8B9F-451C-BC7E-4973A5F75BF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82B9ED-2C19-4653-84AF-06560484C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186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ebfdc20829_0_18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" name="Google Shape;971;gebfdc20829_0_18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3827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5580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666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Lillian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0833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121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8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92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88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098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555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883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478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405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44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77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505DD-2B5F-9DE6-8DF1-0F659DFCB0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A5FBD9-1E34-12CF-3CBE-40A8B11DC0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2B15D-325D-86BF-6E07-5ED63B3B3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DAB6D-2EBF-C278-EF80-1741AD797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626FB-C2D1-6221-E1AE-33FF0DDE9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0172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00DD-6105-18EC-AEAD-EC1FA37C9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0EEB5-FD8E-1F9D-DD62-E2C8E2E69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88CE0F-14E6-5D66-8786-FF220049F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B53EE8-8AAE-5E83-2642-396262963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B3CE0-F00F-6440-7F8A-C8B0EB523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9043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871A3-229A-86C1-1A1A-3D0C9C38D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E48585-C99D-74EF-7070-E24324B8A3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67283-035C-E6F6-E518-006AB3ED7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A7ED1-8C7C-2E26-6D7E-6B3C5D843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0F059-3AFF-96A4-5960-94DBD44E8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759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FAE5D-B688-3682-613A-3C51C7619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7B3BE-95D4-1055-FB07-2D1FF5D77D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666B8-ECA6-6982-0A95-F6E472D73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2EECCD-D5D9-550B-31D8-EA05AFFFA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8E32AD-6910-629F-65C7-3E928E107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95038D-8159-5C25-A12B-AA03A588D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703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77595-2ABE-FB1F-024A-BF4968E6A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CE247E-B624-4B61-FDEC-D2147D83E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357D2-00D7-1710-27C6-2FF44E9D6E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66CECE-B69F-3B15-9ACA-7D2F9ACA99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6CE33F-CA06-F80F-1B74-D91EFF335E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EE3B5B-0A38-277D-DB8E-B426441F8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DCD1C1-9B4A-AFCB-7B6E-D6571915F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348105-9DAD-335D-C658-46551F508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0879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B0797-0576-7AC8-DCE0-E8E890098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57BD98-003F-8D1F-3BDC-A38BDB84B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922675-DA23-9FA6-B536-8F662DE34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02054-C147-8267-F6E6-E4CFF2CE5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3811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2F45BF-4C54-CF35-E084-DF07D2AD6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29C50A-CC80-411E-9BB6-B3E442610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763E4C-B95C-AFFA-D4E1-68C43CE6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3341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94606-2F1F-4A07-B2D8-E84E106EE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92761-D6D0-8C0B-B599-C73876440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FFABC-C8A3-85F6-90A1-70E28D51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2381A8-7827-8527-FFF0-BD001F5E2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381B6D-1343-43D0-4F42-98E2B6964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C2E862-0E32-10EF-4118-462D18FB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8765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F04D5-4C09-044A-5123-32527D2EF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1C8C60-3E9E-D961-B1F1-89D3FBC7AC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903B88-9087-B901-3231-F7CF67D249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BBF12B-60B3-176E-9ECB-B3E2720A7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FEB84A-DD61-2145-D08D-6444AE9DB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57A9D7-A2A6-A22C-B85C-E0C431FEC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618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ABD17-2466-F2E2-296B-47A1317FD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34F63F-07B0-F791-3D1D-15F3077AB6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80BA0-8A8B-D0F7-F0D3-6951A6D85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B2AFF-CF15-1155-85E1-C7B933CAE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78EA88-40A5-0DE9-4BE5-03FB6AD74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7175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4988D2-700D-CE35-8ED5-22F475D893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DF0392-A767-84DF-DC65-C752D59723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20D88-003B-D021-7095-065EC7638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E3282-43B0-59C4-9677-B342E79B5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DB5C3-FFA4-BDCF-A692-2A66E3125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3540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D03AE-F21A-23BD-05C6-36DF6B5134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D6E506-7A62-113F-654C-F7904CF1EA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ADCDF-C05D-F4C5-796F-FFEDCC48C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92EDD-09BC-2522-CFD9-DC0994326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10D89-B2A9-E4ED-837E-14CBF67B4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2702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886DE-49AA-5E1A-8621-0D2CEEA8B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9EFEE-04EA-94F5-07B6-1C5C7A7DE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236FC-DD61-ED7A-59C8-9F6119A9D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545E2-3E44-12C1-073E-06D0000EF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6A367D-349E-D092-32E5-2174227F0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24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DCC51-B2EE-5B82-ECA6-D59B3EEE0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D14B16-5EF4-D278-37FB-4B65F346D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8EF382-4767-B70B-942B-94AE3A6C4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AE314-0A81-D3BF-A61C-A17CAF94D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65F43-B6ED-338E-2E3F-2AF804BD3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1529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B3A48-B432-0F5E-65C6-C963D8D8D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A51E2-FEC0-AB8B-4D78-5AB0FEBDCA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1C1B95-E60F-B6E2-50C5-757B352B9F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0FDD06-6091-0FA8-BD6D-429A3D619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070F24-E2C4-DE47-FB07-BC03C5410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1FF301-7E95-4ED1-E15B-37E550A57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8738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A76C7-0B65-AEBB-493A-41708E021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57C85C-B1EB-82B3-75AC-FC26EB195E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2BB2C3-56B0-0F86-5960-A4DF9D1D8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2AA853-74FA-745A-97E8-AF084D1F39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919CC3-7AAB-CC8F-F6CA-3988054120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4A4704-3FFF-8DBB-95C3-CFBE75727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E7E44A-623F-233C-2ECF-6F349D190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19125-5A45-4B2C-ACE7-5F54F16DD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5947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CE988-F743-E963-4570-6E746270F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D879EE-3E37-5D81-8FB4-A266A6C75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116136-81B0-C7D9-01FE-1EA3E821C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A915D2-08B0-EB4E-B667-44326E3DF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8656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7BB04A-8EAC-8AFC-331E-2FA20BED2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DA8D1B-AA62-FB45-2FDD-F8C41719D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0D0726-2DEF-CCE4-35DD-DF88AF6D5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1303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4D7EC-508D-FCCD-4AF1-DF2AF3ACE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71C22-6691-EE89-2692-03805C00C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84A19-10A3-2C60-E3C9-7F0AD5BCE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B37079-80F0-EF46-44A2-B4EE6C28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22CCD5-0E66-F5AA-A4C6-67E0BBB8D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E18AAA-FB66-FCE9-5947-294A418D6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0112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6B5EF-910A-3B66-E759-79CF8BD2E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055B96-AAD6-55A2-3E1D-9CA12BD8E5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08984D-6478-BEC1-1EC3-E3B46E14D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5C1DB2-EBE9-B4B1-22C8-93A10DAE2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468FAA-3E8E-9DF6-6CB4-52A90F5D5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1F46CB-5FEC-1E7B-CD7D-72347B107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8437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3C060-A934-66EF-8184-DF2801ABF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33510-32C2-4B38-7839-9136B9851B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7D43E-7FA4-3E89-1D38-4EE5482B7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5A6DA3-C7E4-0FDD-09BD-7158E51D1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8DCF1-8DFD-CF24-09BA-6AE868E3D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566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8FB78F-A16F-9419-856B-8960BE807A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398631-7396-C40C-62C5-0195E85390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1BF1E-2A6D-66A0-DE64-C09F200DC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3A011-86BE-3A01-2FF9-9E020E3DF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5741E-7233-2972-FD3B-38F062DAF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7961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1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82086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12192000" cy="1702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415633" y="667900"/>
            <a:ext cx="11360800" cy="8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415600" y="2007600"/>
            <a:ext cx="5333200" cy="41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6443200" y="2007600"/>
            <a:ext cx="5333200" cy="41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38217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>
            <a:extLst>
              <a:ext uri="{FF2B5EF4-FFF2-40B4-BE49-F238E27FC236}">
                <a16:creationId xmlns:a16="http://schemas.microsoft.com/office/drawing/2014/main" id="{C2262EB2-92F3-45D5-977D-A254F9DC4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50" y="1011237"/>
            <a:ext cx="6120000" cy="860400"/>
          </a:xfrm>
        </p:spPr>
        <p:txBody>
          <a:bodyPr anchor="b" anchorCtr="0"/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sp>
        <p:nvSpPr>
          <p:cNvPr id="42" name="Picture Placeholder 7">
            <a:extLst>
              <a:ext uri="{FF2B5EF4-FFF2-40B4-BE49-F238E27FC236}">
                <a16:creationId xmlns:a16="http://schemas.microsoft.com/office/drawing/2014/main" id="{08B7B76C-AD95-41C0-859E-9A612EE3EB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870325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AF4E51F-526D-47C7-B091-D47773C1F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774750" y="2310207"/>
            <a:ext cx="540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E4FE061B-0356-4C6F-A2CA-12D48BE34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4750" y="2759076"/>
            <a:ext cx="6121400" cy="3009899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9" name="Date Placeholder 3">
            <a:extLst>
              <a:ext uri="{FF2B5EF4-FFF2-40B4-BE49-F238E27FC236}">
                <a16:creationId xmlns:a16="http://schemas.microsoft.com/office/drawing/2014/main" id="{C9AB8836-3239-49B5-AB6F-4AF85F1F06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20XX</a:t>
            </a:r>
          </a:p>
        </p:txBody>
      </p:sp>
      <p:sp>
        <p:nvSpPr>
          <p:cNvPr id="40" name="Footer Placeholder 4">
            <a:extLst>
              <a:ext uri="{FF2B5EF4-FFF2-40B4-BE49-F238E27FC236}">
                <a16:creationId xmlns:a16="http://schemas.microsoft.com/office/drawing/2014/main" id="{77EAD6AC-E509-49A1-8E38-1CABD458A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41" name="Slide Number Placeholder 5">
            <a:extLst>
              <a:ext uri="{FF2B5EF4-FFF2-40B4-BE49-F238E27FC236}">
                <a16:creationId xmlns:a16="http://schemas.microsoft.com/office/drawing/2014/main" id="{B689B03B-F230-4530-8C09-EFB81723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744363"/>
      </p:ext>
    </p:extLst>
  </p:cSld>
  <p:clrMapOvr>
    <a:masterClrMapping/>
  </p:clrMapOvr>
  <p:hf hd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2-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Shape&#10;&#10;Description automatically generated">
            <a:extLst>
              <a:ext uri="{FF2B5EF4-FFF2-40B4-BE49-F238E27FC236}">
                <a16:creationId xmlns:a16="http://schemas.microsoft.com/office/drawing/2014/main" id="{4B58FD7E-FDB4-E846-8DC8-940E90C84E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609208"/>
            <a:ext cx="12192000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643B7EA-00E1-CA4B-A1D7-88900033FD43}"/>
              </a:ext>
            </a:extLst>
          </p:cNvPr>
          <p:cNvSpPr/>
          <p:nvPr userDrawn="1"/>
        </p:nvSpPr>
        <p:spPr>
          <a:xfrm>
            <a:off x="0" y="6248792"/>
            <a:ext cx="12192000" cy="609600"/>
          </a:xfrm>
          <a:prstGeom prst="rect">
            <a:avLst/>
          </a:prstGeom>
          <a:solidFill>
            <a:srgbClr val="E17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E0D0A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E4ED7DF-923D-504F-9861-5E4EDE26F223}"/>
              </a:ext>
            </a:extLst>
          </p:cNvPr>
          <p:cNvSpPr/>
          <p:nvPr userDrawn="1"/>
        </p:nvSpPr>
        <p:spPr>
          <a:xfrm>
            <a:off x="0" y="8689"/>
            <a:ext cx="12192000" cy="121920"/>
          </a:xfrm>
          <a:prstGeom prst="rect">
            <a:avLst/>
          </a:prstGeom>
          <a:solidFill>
            <a:srgbClr val="E17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E0D0A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le 6">
            <a:extLst>
              <a:ext uri="{FF2B5EF4-FFF2-40B4-BE49-F238E27FC236}">
                <a16:creationId xmlns:a16="http://schemas.microsoft.com/office/drawing/2014/main" id="{98BFAF21-793F-BF4E-AA1E-663AE7868D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942179"/>
            <a:ext cx="8966200" cy="685800"/>
          </a:xfrm>
        </p:spPr>
        <p:txBody>
          <a:bodyPr>
            <a:noAutofit/>
          </a:bodyPr>
          <a:lstStyle>
            <a:lvl1pPr algn="l">
              <a:defRPr sz="3733" b="1" i="0">
                <a:solidFill>
                  <a:srgbClr val="E17C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32E85C9-4A0F-3542-A09C-EFE50EDB93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3213" y="666650"/>
            <a:ext cx="9067788" cy="199329"/>
          </a:xfrm>
        </p:spPr>
        <p:txBody>
          <a:bodyPr lIns="182880" tIns="0" rIns="182880" bIns="0">
            <a:noAutofit/>
          </a:bodyPr>
          <a:lstStyle>
            <a:lvl1pPr marL="0" indent="0">
              <a:buNone/>
              <a:defRPr sz="1600" b="1" i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837C42D-36B7-CB4A-AC83-757B5C740BD7}"/>
              </a:ext>
            </a:extLst>
          </p:cNvPr>
          <p:cNvSpPr/>
          <p:nvPr userDrawn="1"/>
        </p:nvSpPr>
        <p:spPr>
          <a:xfrm>
            <a:off x="0" y="6248792"/>
            <a:ext cx="12192000" cy="609600"/>
          </a:xfrm>
          <a:prstGeom prst="rect">
            <a:avLst/>
          </a:prstGeom>
          <a:solidFill>
            <a:srgbClr val="7224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E0D0A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A84C3F7-BB03-5D49-9A2E-979137BADE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5383" y="1780379"/>
            <a:ext cx="5486400" cy="4290221"/>
          </a:xfrm>
        </p:spPr>
        <p:txBody>
          <a:bodyPr>
            <a:noAutofit/>
          </a:bodyPr>
          <a:lstStyle>
            <a:lvl1pPr>
              <a:buClr>
                <a:srgbClr val="E17C00"/>
              </a:buClr>
              <a:defRPr sz="2133" b="1" i="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E17C00"/>
              </a:buClr>
              <a:defRPr sz="1867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E17C00"/>
              </a:buClr>
              <a:defRPr sz="1600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E17C00"/>
              </a:buClr>
              <a:defRPr sz="1467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E17C00"/>
              </a:buClr>
              <a:defRPr sz="1467">
                <a:solidFill>
                  <a:srgbClr val="722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list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377193B1-5810-D74B-9153-FE9A079E21E8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096001" y="1780381"/>
            <a:ext cx="5791196" cy="429022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Graphic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5B79BB-FAA1-E941-A987-BAC206B6D17B}"/>
              </a:ext>
            </a:extLst>
          </p:cNvPr>
          <p:cNvSpPr/>
          <p:nvPr userDrawn="1"/>
        </p:nvSpPr>
        <p:spPr>
          <a:xfrm>
            <a:off x="0" y="8689"/>
            <a:ext cx="12192000" cy="121920"/>
          </a:xfrm>
          <a:prstGeom prst="rect">
            <a:avLst/>
          </a:prstGeom>
          <a:solidFill>
            <a:srgbClr val="7224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E0D0A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4CE56FC1-AC79-9248-A064-D14BDBAF7D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46" y="6321706"/>
            <a:ext cx="1744215" cy="436053"/>
          </a:xfrm>
          <a:prstGeom prst="rect">
            <a:avLst/>
          </a:prstGeom>
        </p:spPr>
      </p:pic>
      <p:sp>
        <p:nvSpPr>
          <p:cNvPr id="14" name="Date Placeholder 11">
            <a:extLst>
              <a:ext uri="{FF2B5EF4-FFF2-40B4-BE49-F238E27FC236}">
                <a16:creationId xmlns:a16="http://schemas.microsoft.com/office/drawing/2014/main" id="{6276A96B-6494-D147-B185-017208019C9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207640" y="6357922"/>
            <a:ext cx="137476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181DAD-4C40-F84C-8464-78DE1D7D2961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9/30/2026</a:t>
            </a:fld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—</a:t>
            </a:r>
          </a:p>
        </p:txBody>
      </p:sp>
      <p:sp>
        <p:nvSpPr>
          <p:cNvPr id="15" name="Slide Number Placeholder 16">
            <a:extLst>
              <a:ext uri="{FF2B5EF4-FFF2-40B4-BE49-F238E27FC236}">
                <a16:creationId xmlns:a16="http://schemas.microsoft.com/office/drawing/2014/main" id="{EE3C63A6-B9D2-8A4F-895E-65046C1DD37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04337" y="6357170"/>
            <a:ext cx="711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15554C-9387-4378-80C2-5F7076CAC95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Footer Placeholder 14">
            <a:extLst>
              <a:ext uri="{FF2B5EF4-FFF2-40B4-BE49-F238E27FC236}">
                <a16:creationId xmlns:a16="http://schemas.microsoft.com/office/drawing/2014/main" id="{34A5052A-9590-A148-8688-253EB5AD17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7821" y="6358298"/>
            <a:ext cx="3509819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Footer Title / Footer Content</a:t>
            </a:r>
          </a:p>
        </p:txBody>
      </p:sp>
    </p:spTree>
    <p:extLst>
      <p:ext uri="{BB962C8B-B14F-4D97-AF65-F5344CB8AC3E}">
        <p14:creationId xmlns:p14="http://schemas.microsoft.com/office/powerpoint/2010/main" val="368365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08382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0113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94996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47502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23061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76167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3417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57972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381003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99750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2313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5590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2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250508-DD74-90DB-71D9-0DB85AC61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5F1202-EB0F-93FC-F38B-61905CEF2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0C86D4-4CAE-5873-5814-2AAE73F049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F23CAC-C033-68C1-9520-2A0A4F0A23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2D3F4-8F8B-170C-1CEB-C1EF64C3AD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566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ACFA73-5060-223C-22D1-D98D358D6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458FF-DFE3-C55E-766E-62FF9E66D5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F41C36-9C7C-6AD2-B06A-3D41D69278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28286-162B-09CC-83AD-C30D47C7A7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32337-9907-0D41-4765-4BAF541B01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180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7961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image" Target="../media/image18.png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CFD1D2CD-954D-4C4D-B505-05EAD159B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D4CB90-51D5-8CD2-2842-95FEFF176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69" y="952500"/>
            <a:ext cx="8690275" cy="3524250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Future of Counseling is Counseling for Happiness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2D508B3-A66C-833E-D929-8DC211635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2088" y="4882722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DC0C292-DE6D-0DCD-D0F2-245CC60EDC3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514116" y="5239511"/>
            <a:ext cx="81726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John Sommers-Flanagan, Ph.D. 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Center for the Advancement of Positive Education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John.sf@mso.umt.edu</a:t>
            </a:r>
          </a:p>
        </p:txBody>
      </p:sp>
      <p:pic>
        <p:nvPicPr>
          <p:cNvPr id="5" name="Picture 4" descr="Logo of Rocky Mountain A.C.E.S. featuring stylized mountains with snow-capped peaks above green mountains and a flowing blue river and brown/yellow ground, all enclosed within a circular border. Text &quot;ROCKY MOUNTAIN A.C.E.S.&quot; arcs along top outside edge of circle.">
            <a:extLst>
              <a:ext uri="{FF2B5EF4-FFF2-40B4-BE49-F238E27FC236}">
                <a16:creationId xmlns:a16="http://schemas.microsoft.com/office/drawing/2014/main" id="{E6F6AB69-6251-F28B-D7BA-80EED762874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1039"/>
          <a:stretch>
            <a:fillRect/>
          </a:stretch>
        </p:blipFill>
        <p:spPr>
          <a:xfrm>
            <a:off x="8829344" y="3746469"/>
            <a:ext cx="3017456" cy="29860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3B3A4A-E458-F058-9BC9-092766AFB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2706" y="448914"/>
            <a:ext cx="2070731" cy="20784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4B2844-BEF8-CBCC-4CCE-CC1803617E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6371" y="2317851"/>
            <a:ext cx="1920889" cy="192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319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3EB66-0C8A-5A82-F1EE-6DB309DA8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291366"/>
            <a:ext cx="10479677" cy="3159974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badi" panose="020B0604020104020204" pitchFamily="34" charset="0"/>
              </a:rPr>
              <a:t>You Can Download and Read these PPTs over and over again by going to: https://johnsommersflanagan.com/</a:t>
            </a:r>
          </a:p>
        </p:txBody>
      </p:sp>
    </p:spTree>
    <p:extLst>
      <p:ext uri="{BB962C8B-B14F-4D97-AF65-F5344CB8AC3E}">
        <p14:creationId xmlns:p14="http://schemas.microsoft.com/office/powerpoint/2010/main" val="4182642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B46811-A4BD-ABB9-2F00-0600BDB13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5186" y="408220"/>
            <a:ext cx="7543582" cy="1861450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b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Opening Story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E10C1D6-7EDE-467F-89EA-E0244EB62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0240" y="4290504"/>
            <a:ext cx="73152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F47B6AD-F064-75CE-8483-6042AA060351}"/>
              </a:ext>
            </a:extLst>
          </p:cNvPr>
          <p:cNvSpPr txBox="1"/>
          <p:nvPr/>
        </p:nvSpPr>
        <p:spPr>
          <a:xfrm>
            <a:off x="6303523" y="4721085"/>
            <a:ext cx="55510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That Dog Don’t Hunt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4251F9-5993-8752-C56E-CF61BD1DD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317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432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F51E63-37A7-0204-12FA-A8BD1DE0B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7FDC36B-477F-226B-1ED7-2DE7C483B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6821" y="1167320"/>
            <a:ext cx="6034187" cy="130156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Trigger and Strength Warnings</a:t>
            </a:r>
            <a:endParaRPr lang="en-US" sz="4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3AABCD-1122-1AD4-F102-D3D665B130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34" r="9812"/>
          <a:stretch>
            <a:fillRect/>
          </a:stretch>
        </p:blipFill>
        <p:spPr>
          <a:xfrm>
            <a:off x="20" y="10"/>
            <a:ext cx="4857871" cy="685799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91422F5-4221-4812-AFD9-5479C6D60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580905" y="1031005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51AD9E-A4FE-CC98-FC9A-53B03B421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6821" y="2633236"/>
            <a:ext cx="6034187" cy="3664687"/>
          </a:xfrm>
        </p:spPr>
        <p:txBody>
          <a:bodyPr>
            <a:no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Trigger Warning: I will be talking about happiness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 research on trigger warnings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Strength Warning</a:t>
            </a:r>
          </a:p>
          <a:p>
            <a:pPr marL="0" indent="0">
              <a:buNone/>
            </a:pPr>
            <a:r>
              <a:rPr lang="en-US" sz="3200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316947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5396781C-32A1-4FDA-A83B-A7FF8C1B1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425" y="541176"/>
            <a:ext cx="6023113" cy="1399591"/>
          </a:xfrm>
        </p:spPr>
        <p:txBody>
          <a:bodyPr anchor="t">
            <a:normAutofit/>
          </a:bodyPr>
          <a:lstStyle/>
          <a:p>
            <a:r>
              <a:rPr lang="en-US" sz="7200" b="1" dirty="0">
                <a:solidFill>
                  <a:srgbClr val="FFFF00"/>
                </a:solidFill>
              </a:rPr>
              <a:t>Remember . . .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4A1C8FD-E5B7-4BEC-A74A-A55FB8EA7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97284" y="-1"/>
            <a:ext cx="884241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20D202D-5E48-4B15-9AF5-71BED4FCFF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8D6A069-9380-4E59-A0DA-07053EE8E5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2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5851" y="2090057"/>
            <a:ext cx="6288199" cy="4507513"/>
          </a:xfrm>
        </p:spPr>
        <p:txBody>
          <a:bodyPr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Trigger warnings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are suggestions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about what you might not be able to handle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Strength warnings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are suggestions about how learning new knowledge and gaining experiences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can make you STRONGER</a:t>
            </a:r>
          </a:p>
        </p:txBody>
      </p:sp>
      <p:pic>
        <p:nvPicPr>
          <p:cNvPr id="6" name="Picture 5" descr="A book cover of a child and a dog&#10;&#10;AI-generated content may be incorrect.">
            <a:extLst>
              <a:ext uri="{FF2B5EF4-FFF2-40B4-BE49-F238E27FC236}">
                <a16:creationId xmlns:a16="http://schemas.microsoft.com/office/drawing/2014/main" id="{1023A894-5C7A-5B59-62E1-447D3666A9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52998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367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4EC5A26-D336-310C-7D96-04FA0DA89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010" y="1031002"/>
            <a:ext cx="9046722" cy="88241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Learning (Learner) Objectives</a:t>
            </a:r>
            <a:endParaRPr lang="en-US" sz="4800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53FE100-D0AB-4AE2-824B-60CFA31EC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F0FE6D4-135A-3664-AAA8-4A42C86A5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913420"/>
            <a:ext cx="6344380" cy="494458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You come with YOUR knowledge, experience, and expectations – You come with YOUR WHY and PURPOSE</a:t>
            </a:r>
          </a:p>
          <a:p>
            <a:pPr>
              <a:lnSpc>
                <a:spcPct val="10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 offer ideas about happiness and ideas for how to move toward wellbeing</a:t>
            </a:r>
          </a:p>
          <a:p>
            <a:pPr>
              <a:lnSpc>
                <a:spcPct val="10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You take what fits for you and apply it to yourself and in your work, if you feel like it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5F8939-F415-A27B-8709-9FA04E4F6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5179" y="1913420"/>
            <a:ext cx="4375829" cy="438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967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E872E2-D85E-1577-0EE2-A9C90560E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8B16A6-FE94-A8FD-1C81-7F9DFAE1D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031002"/>
            <a:ext cx="5852160" cy="1031002"/>
          </a:xfrm>
        </p:spPr>
        <p:txBody>
          <a:bodyPr anchor="t">
            <a:norm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Let’s Do Diagnosis</a:t>
            </a:r>
            <a:endParaRPr lang="en-US" sz="48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53FE100-D0AB-4AE2-824B-60CFA31EC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6281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1EBF9DD-BB93-004B-6B5D-DBDB15E76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957" y="1943101"/>
            <a:ext cx="6856957" cy="4767939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We have more mental health literacy, more evidence-based MH treatments, more prevention programs</a:t>
            </a:r>
          </a:p>
          <a:p>
            <a:pPr>
              <a:lnSpc>
                <a:spcPct val="11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And. . .we have more diagnoses</a:t>
            </a:r>
          </a:p>
          <a:p>
            <a:pPr>
              <a:lnSpc>
                <a:spcPct val="11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How does that work? </a:t>
            </a:r>
          </a:p>
          <a:p>
            <a:pPr>
              <a:lnSpc>
                <a:spcPct val="11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Nosophobia and Medical Student Syndrome and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Hyperdiagnosis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What’s wrong with you?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177438-184F-2770-7204-D2A3905A45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128" r="-1" b="-1"/>
          <a:stretch>
            <a:fillRect/>
          </a:stretch>
        </p:blipFill>
        <p:spPr>
          <a:xfrm>
            <a:off x="7345680" y="10"/>
            <a:ext cx="484632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450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A23FF7-472A-57C9-08E4-0390A06EE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9BA396E-64B1-7B70-8067-0CA01FE1A9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CF8A794-931C-8FDB-7C31-BA96769CE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570750"/>
            <a:ext cx="10890929" cy="1387934"/>
          </a:xfrm>
        </p:spPr>
        <p:txBody>
          <a:bodyPr anchor="b">
            <a:norm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What is Mental Health?</a:t>
            </a:r>
            <a:endParaRPr lang="en-US" sz="48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C0FB677-42BB-D41B-0699-4BB9CCFCC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61673"/>
            <a:ext cx="11097830" cy="3657783"/>
          </a:xfrm>
        </p:spPr>
        <p:txBody>
          <a:bodyPr>
            <a:no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Trick question: What is mental health prevention?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Do we really want to prevent mental health?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What is mental health?</a:t>
            </a:r>
          </a:p>
          <a:p>
            <a:pPr>
              <a:lnSpc>
                <a:spcPct val="100000"/>
              </a:lnSpc>
            </a:pPr>
            <a:r>
              <a:rPr lang="en-US" sz="2800" b="1" i="1" dirty="0"/>
              <a:t>Mental health is a state of mental well-being that enables people to cope with the stresses of life, realize their abilities, learn and work well, and contribute to their community. </a:t>
            </a:r>
            <a:r>
              <a:rPr lang="en-US" sz="2800" b="1" dirty="0"/>
              <a:t>(W.H.O.)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A872AB2-1FBE-3F0B-781C-33D90A182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2307479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A6049FA-7094-E73A-4365-F941C7A81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9447" y="27744"/>
            <a:ext cx="3294793" cy="3452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674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6B476-2FC4-61C3-3851-53412669B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0665AF-A3CD-5F63-F087-EF3C4EBA1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6821" y="1371600"/>
            <a:ext cx="6034187" cy="1097280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Fight-or-Flight</a:t>
            </a:r>
            <a:endParaRPr lang="en-US" sz="5400" dirty="0"/>
          </a:p>
        </p:txBody>
      </p:sp>
      <p:pic>
        <p:nvPicPr>
          <p:cNvPr id="14" name="Picture 13" descr="Airplane taking off against dramatic sky">
            <a:extLst>
              <a:ext uri="{FF2B5EF4-FFF2-40B4-BE49-F238E27FC236}">
                <a16:creationId xmlns:a16="http://schemas.microsoft.com/office/drawing/2014/main" id="{335A7CAF-FE9D-ED47-774B-485804904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176" r="37719"/>
          <a:stretch>
            <a:fillRect/>
          </a:stretch>
        </p:blipFill>
        <p:spPr>
          <a:xfrm>
            <a:off x="20" y="10"/>
            <a:ext cx="4857871" cy="685799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91422F5-4221-4812-AFD9-5479C6D60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580905" y="1031005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8A56235-3629-2918-21DF-A1CA717E2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5114" y="2402606"/>
            <a:ext cx="7016865" cy="4455394"/>
          </a:xfrm>
        </p:spPr>
        <p:txBody>
          <a:bodyPr>
            <a:noAutofit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We pathologize fear, sadness, grief, etc.</a:t>
            </a:r>
          </a:p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The origins of fight-or-flight??</a:t>
            </a:r>
          </a:p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Shall we run from distress or approach wellbeing?</a:t>
            </a:r>
          </a:p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If we’re counselors, we should approach wellbeing</a:t>
            </a:r>
          </a:p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How do we help clients, students, and ourselves approach and embrace wellbeing?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719737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A6AED0-160A-AEC7-3D10-FFBA3D291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599B91F-5CCA-95E2-390D-FFD3D5827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0" y="252919"/>
            <a:ext cx="6501810" cy="1758761"/>
          </a:xfrm>
        </p:spPr>
        <p:txBody>
          <a:bodyPr anchor="t">
            <a:noAutofit/>
          </a:bodyPr>
          <a:lstStyle/>
          <a:p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The Pursuit of Happiness</a:t>
            </a:r>
            <a:endParaRPr lang="en-US" sz="5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C9358C-02E7-84BD-B5A2-5F602D2756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05" r="9245" b="-1"/>
          <a:stretch>
            <a:fillRect/>
          </a:stretch>
        </p:blipFill>
        <p:spPr>
          <a:xfrm>
            <a:off x="20" y="914399"/>
            <a:ext cx="4416532" cy="5353523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8052531-D50B-3899-B150-D05525F4F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6267922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C983B8-61D8-885C-6322-687D63588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200" y="2176036"/>
            <a:ext cx="6501810" cy="4121885"/>
          </a:xfrm>
        </p:spPr>
        <p:txBody>
          <a:bodyPr>
            <a:normAutofit fontScale="92500"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If we chase happiness, we’ll never catch it, because it’s so damn fast</a:t>
            </a:r>
          </a:p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If we chase the wrong happiness, we’ll never fill ourselves with meaning and connection</a:t>
            </a:r>
          </a:p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If we chase the right happiness and realize it’s the chase and not the catching, we have a tolerably good chance to FEEL BETTER about life and ourselves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888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80" name="Rectangle 97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73" name="Google Shape;973;p17"/>
          <p:cNvSpPr txBox="1">
            <a:spLocks noGrp="1"/>
          </p:cNvSpPr>
          <p:nvPr>
            <p:ph type="title"/>
          </p:nvPr>
        </p:nvSpPr>
        <p:spPr>
          <a:xfrm>
            <a:off x="640080" y="219011"/>
            <a:ext cx="4368602" cy="21003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US" sz="4800" b="1" dirty="0">
                <a:solidFill>
                  <a:srgbClr val="FFFF00"/>
                </a:solidFill>
              </a:rPr>
              <a:t>The Wrong Happiness</a:t>
            </a:r>
          </a:p>
        </p:txBody>
      </p:sp>
      <p:sp>
        <p:nvSpPr>
          <p:cNvPr id="98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74" name="Google Shape;974;p17"/>
          <p:cNvSpPr txBox="1"/>
          <p:nvPr/>
        </p:nvSpPr>
        <p:spPr>
          <a:xfrm>
            <a:off x="457200" y="3428999"/>
            <a:ext cx="4551482" cy="339242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Montserrat Light"/>
              </a:rPr>
              <a:t>Should we (and our students and clients) even be pursuing happiness?</a:t>
            </a:r>
          </a:p>
        </p:txBody>
      </p:sp>
      <p:pic>
        <p:nvPicPr>
          <p:cNvPr id="976" name="Picture 975" descr="Crumpled paper light bulb">
            <a:extLst>
              <a:ext uri="{FF2B5EF4-FFF2-40B4-BE49-F238E27FC236}">
                <a16:creationId xmlns:a16="http://schemas.microsoft.com/office/drawing/2014/main" id="{D495879F-7F5B-2220-3FD4-B5113B3FB6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915" r="22132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66854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13873B-7F40-49A9-8E28-D941ACF72C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26" r="3092" b="1"/>
          <a:stretch/>
        </p:blipFill>
        <p:spPr>
          <a:xfrm>
            <a:off x="2511713" y="3257226"/>
            <a:ext cx="3634674" cy="2912291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134CC3FF-7AA4-46F4-8B24-2F9383D86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5511" y="805742"/>
            <a:ext cx="3647770" cy="3193211"/>
            <a:chOff x="1674895" y="1345036"/>
            <a:chExt cx="5428610" cy="421093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75E42E8-8B96-4FF0-9DCC-7E2084C0FD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8FEA8A4-ED0E-429C-884B-1599153B8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CAEBFCD5-5356-4326-8D39-8235A46CD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315" y="685805"/>
            <a:ext cx="3624947" cy="3193211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A3731C-4642-4528-8EB5-52915D59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584" y="859808"/>
            <a:ext cx="3543197" cy="287898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>
                <a:solidFill>
                  <a:srgbClr val="FFFF00"/>
                </a:solidFill>
              </a:rPr>
              <a:t>Pursuit of Happiness?</a:t>
            </a:r>
            <a:br>
              <a:rPr lang="en-US" sz="5400" b="1">
                <a:solidFill>
                  <a:srgbClr val="FFFF00"/>
                </a:solidFill>
              </a:rPr>
            </a:br>
            <a:br>
              <a:rPr lang="en-US" sz="5400" b="1">
                <a:solidFill>
                  <a:srgbClr val="FFFF00"/>
                </a:solidFill>
              </a:rPr>
            </a:br>
            <a:r>
              <a:rPr lang="en-US" b="1">
                <a:solidFill>
                  <a:srgbClr val="FFFF00"/>
                </a:solidFill>
              </a:rPr>
              <a:t>It depends. . .</a:t>
            </a:r>
          </a:p>
        </p:txBody>
      </p:sp>
      <p:grpSp>
        <p:nvGrpSpPr>
          <p:cNvPr id="19" name="Graphic 4">
            <a:extLst>
              <a:ext uri="{FF2B5EF4-FFF2-40B4-BE49-F238E27FC236}">
                <a16:creationId xmlns:a16="http://schemas.microsoft.com/office/drawing/2014/main" id="{5F2AA49C-5AC0-41C7-BFAF-74B8D8293C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335801"/>
            <a:ext cx="849365" cy="849366"/>
            <a:chOff x="5829300" y="3162300"/>
            <a:chExt cx="532256" cy="532257"/>
          </a:xfrm>
          <a:solidFill>
            <a:srgbClr val="FFFFFF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8A750A0-64B5-41B2-B525-A914EB40B3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8216C77-85C1-4BDC-87A8-7E75933205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71AED48-754E-41AC-9ECC-DB25976447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8005417-D297-404F-82A5-8C4393E85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7F942D6-2D0C-4894-81F0-6F81714BA4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FAD802E-9670-4B80-876B-3FF64D29A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38AF437-0BFB-40E4-ADA0-5749919AAC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: Shape 26">
              <a:extLst>
                <a:ext uri="{FF2B5EF4-FFF2-40B4-BE49-F238E27FC236}">
                  <a16:creationId xmlns:a16="http://schemas.microsoft.com/office/drawing/2014/main" id="{F8BC9C3D-CBBE-4D29-9DAC-98B3CAF397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7016629-22ED-494E-9205-594895DA9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FF3CC1E-0ED4-4599-9B4E-F057769B96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65A4B3A-F9A7-4FA6-A7F3-EA08E0BA15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83B6A14-A56D-4B95-8395-89CF53A09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9F0868B-B193-43B6-BB1E-1FF72993EA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4" name="Graphic 4">
            <a:extLst>
              <a:ext uri="{FF2B5EF4-FFF2-40B4-BE49-F238E27FC236}">
                <a16:creationId xmlns:a16="http://schemas.microsoft.com/office/drawing/2014/main" id="{BB32367D-C4F2-49D5-A586-298C7CA821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335801"/>
            <a:ext cx="849365" cy="849366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1FF7EE7-ACA2-4BFF-BA75-7FAE93FBB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647462E-B5E8-4F02-A1E4-BD0380A224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12CE109-6153-414A-B2D6-C4F9C6FA2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AF530F5-D68D-4BC8-8984-F1A8B5DEB6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EB69747-F9DD-4B80-B488-D5565D0BC6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3AFB787-B8A4-4269-9DA9-FF4A660303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E682D93-25A6-4D91-9A81-3F247BBEE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D5F48B5-53B4-4DA8-B929-6AFF506589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CA195A3-2A74-4D13-A1B8-24765E26B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98F1918-C39D-4713-AB21-685A944355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3592273-DEE6-42E1-B824-11D5443323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2D6F82B-B619-4D8B-85AE-0E57103BA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246C574-90D4-412B-9444-203F7C83CD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FE1F2B-D95F-4260-AE97-B41C7034B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2154" y="685805"/>
            <a:ext cx="5397960" cy="586599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>
                <a:solidFill>
                  <a:schemeClr val="bg1"/>
                </a:solidFill>
              </a:rPr>
              <a:t>Yes to Eudaimonic Happiness</a:t>
            </a:r>
          </a:p>
          <a:p>
            <a:pPr lvl="1"/>
            <a:r>
              <a:rPr lang="en-US" sz="3200">
                <a:solidFill>
                  <a:srgbClr val="FFFF00"/>
                </a:solidFill>
              </a:rPr>
              <a:t>Not an emotion</a:t>
            </a:r>
          </a:p>
          <a:p>
            <a:pPr lvl="1"/>
            <a:r>
              <a:rPr lang="en-US" sz="3200">
                <a:solidFill>
                  <a:srgbClr val="FFFF00"/>
                </a:solidFill>
              </a:rPr>
              <a:t>Not material wealth</a:t>
            </a:r>
          </a:p>
          <a:p>
            <a:pPr lvl="1"/>
            <a:r>
              <a:rPr lang="en-US" sz="3200">
                <a:solidFill>
                  <a:srgbClr val="FFFF00"/>
                </a:solidFill>
              </a:rPr>
              <a:t>Not political achievement</a:t>
            </a:r>
          </a:p>
          <a:p>
            <a:pPr lvl="1"/>
            <a:r>
              <a:rPr lang="en-US" sz="3200">
                <a:solidFill>
                  <a:srgbClr val="FFFF00"/>
                </a:solidFill>
              </a:rPr>
              <a:t>Not so much an outcome, but a process of fulfilling one’s virtuous potentials in the context of community</a:t>
            </a:r>
          </a:p>
          <a:p>
            <a:pPr lvl="1"/>
            <a:endParaRPr lang="en-US" sz="3200">
              <a:solidFill>
                <a:srgbClr val="FFFF00"/>
              </a:solidFill>
            </a:endParaRPr>
          </a:p>
          <a:p>
            <a:pPr lvl="1"/>
            <a:r>
              <a:rPr lang="en-US" sz="3200">
                <a:solidFill>
                  <a:srgbClr val="FFFF00"/>
                </a:solidFill>
              </a:rPr>
              <a:t>And NO to these SELF-focused messages . . . </a:t>
            </a:r>
          </a:p>
          <a:p>
            <a:pPr marL="457200" lvl="1" indent="0">
              <a:buNone/>
            </a:pP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0397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10F82-1231-434C-AED5-7CBD62AB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8389B51-23AB-4CBC-B3B2-F1B458843E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-1"/>
            <a:ext cx="6249915" cy="32722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895C13-8334-45A3-BF2C-04BDD72A6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3242" y="0"/>
            <a:ext cx="2957119" cy="29571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380804-75FE-42F3-84D4-342F92C651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3838" y="-1"/>
            <a:ext cx="2829708" cy="23370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5D6BDE-39D7-40BB-932F-7E879C96C8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2175" y="0"/>
            <a:ext cx="2402967" cy="16274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1E3596-C8E9-438B-A639-9FA0B6435F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0409" y="-62719"/>
            <a:ext cx="3185607" cy="44598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932184-B153-4F22-9BF4-0328B23F54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6987" y="4554774"/>
            <a:ext cx="4105013" cy="22988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59F749A-417E-42D2-A7B7-5E362FF480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53216" y="4028292"/>
            <a:ext cx="2829708" cy="28297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A5DC2BB-3C8A-464A-B03B-BD8FE90AFA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2" y="4210050"/>
            <a:ext cx="1724025" cy="26479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28ECF89-0A57-49B0-857A-A1542D2F1B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72761" y="2068722"/>
            <a:ext cx="2778792" cy="337813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76F65B6-AD17-4459-AAAA-C1742C81A7F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17389" y="5091456"/>
            <a:ext cx="2590800" cy="17621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EC6AA3-829C-4EA0-BA10-303535ED453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53851" y="2885813"/>
            <a:ext cx="1638149" cy="255733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1C25D65-BC10-4729-B7EF-B9286AE9307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68663" y="5268286"/>
            <a:ext cx="2347006" cy="156182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E3A11D4-3642-4AA6-878C-4916D317EB5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45159" y="2851162"/>
            <a:ext cx="1182385" cy="117713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511393F-A991-4299-BF70-E5D18A1CE1D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553" y="1826027"/>
            <a:ext cx="989750" cy="117713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E13FCC7-9AE4-4C6A-8A55-A145B0ED36A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49269" y="4262046"/>
            <a:ext cx="2095500" cy="11811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D52166D-F775-4B16-82A8-EE019632397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029018" y="2906036"/>
            <a:ext cx="1648445" cy="16484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5A71BA-3C66-0D50-4E2E-F30E550A8F6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39699" y="2838224"/>
            <a:ext cx="6572058" cy="409077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7231824-715E-7FF1-A6A3-D47A07088BC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-25105" y="-9830"/>
            <a:ext cx="6248942" cy="327383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905A849-6216-5651-9D76-CF4130630D6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081465" y="0"/>
            <a:ext cx="3639522" cy="508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337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98F79A4-A6C7-4101-B1E9-27E05CB7C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E5C912-BA19-448C-B07B-4EECE52B4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2252" y="479502"/>
            <a:ext cx="5082948" cy="1468540"/>
          </a:xfrm>
        </p:spPr>
        <p:txBody>
          <a:bodyPr anchor="b">
            <a:noAutofit/>
          </a:bodyPr>
          <a:lstStyle/>
          <a:p>
            <a:r>
              <a:rPr lang="en-US" sz="4800" b="1" dirty="0">
                <a:solidFill>
                  <a:srgbClr val="FFFF00"/>
                </a:solidFill>
                <a:latin typeface="+mn-lt"/>
              </a:rPr>
              <a:t>The Best Definition and You?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79AFCB35-9C04-4524-A0B1-57FF6865D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265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D11AD2AD-0BA0-4DD3-8EEA-84686A0E71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239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4B7AD-0100-415B-AFF2-544FB2012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3299" y="2125737"/>
            <a:ext cx="5691607" cy="425276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dirty="0">
                <a:solidFill>
                  <a:schemeClr val="bg1"/>
                </a:solidFill>
              </a:rPr>
              <a:t>That place where your greatest and unique virtues, gifts, skills, and talents </a:t>
            </a:r>
            <a:r>
              <a:rPr lang="en-US" sz="3200" dirty="0">
                <a:solidFill>
                  <a:srgbClr val="FFFF00"/>
                </a:solidFill>
              </a:rPr>
              <a:t>intersect </a:t>
            </a:r>
            <a:r>
              <a:rPr lang="en-US" sz="3200" dirty="0">
                <a:solidFill>
                  <a:schemeClr val="bg1"/>
                </a:solidFill>
              </a:rPr>
              <a:t>with the needs of your friends, family, communities, tribe, and the world?</a:t>
            </a:r>
            <a:endParaRPr lang="en-US" sz="3200" dirty="0">
              <a:solidFill>
                <a:schemeClr val="bg1"/>
              </a:solidFill>
              <a:cs typeface="Calibri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3200" dirty="0">
              <a:solidFill>
                <a:schemeClr val="bg1"/>
              </a:solidFill>
              <a:cs typeface="Calibri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dirty="0">
                <a:solidFill>
                  <a:srgbClr val="FFFF00"/>
                </a:solidFill>
              </a:rPr>
              <a:t>JSF – Biking story</a:t>
            </a:r>
            <a:endParaRPr lang="en-US" dirty="0">
              <a:solidFill>
                <a:srgbClr val="FFFF00"/>
              </a:solidFill>
              <a:cs typeface="Calibri"/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83C8019B-3985-409B-9B87-494B974EE9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9E5C5460-229E-46C8-A712-CC3179854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B85A4DB3-61AA-49A1-85A9-B3397CD51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person holding a bicycle&#10;&#10;AI-generated content may be incorrect.">
            <a:extLst>
              <a:ext uri="{FF2B5EF4-FFF2-40B4-BE49-F238E27FC236}">
                <a16:creationId xmlns:a16="http://schemas.microsoft.com/office/drawing/2014/main" id="{C407282B-0E27-40E3-ADBD-0FC33F7BF5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08" r="7327" b="-1"/>
          <a:stretch/>
        </p:blipFill>
        <p:spPr>
          <a:xfrm>
            <a:off x="7020480" y="871280"/>
            <a:ext cx="4415738" cy="4415738"/>
          </a:xfrm>
          <a:custGeom>
            <a:avLst/>
            <a:gdLst/>
            <a:ahLst/>
            <a:cxnLst/>
            <a:rect l="l" t="t" r="r" b="b"/>
            <a:pathLst>
              <a:path w="2452978" h="2452978">
                <a:moveTo>
                  <a:pt x="1226489" y="0"/>
                </a:moveTo>
                <a:cubicBezTo>
                  <a:pt x="1903860" y="0"/>
                  <a:pt x="2452978" y="549118"/>
                  <a:pt x="2452978" y="1226489"/>
                </a:cubicBezTo>
                <a:cubicBezTo>
                  <a:pt x="2452978" y="1903860"/>
                  <a:pt x="1903860" y="2452978"/>
                  <a:pt x="1226489" y="2452978"/>
                </a:cubicBezTo>
                <a:cubicBezTo>
                  <a:pt x="549118" y="2452978"/>
                  <a:pt x="0" y="1903860"/>
                  <a:pt x="0" y="1226489"/>
                </a:cubicBezTo>
                <a:cubicBezTo>
                  <a:pt x="0" y="549118"/>
                  <a:pt x="549118" y="0"/>
                  <a:pt x="1226489" y="0"/>
                </a:cubicBezTo>
                <a:close/>
              </a:path>
            </a:pathLst>
          </a:custGeom>
        </p:spPr>
      </p:pic>
      <p:grpSp>
        <p:nvGrpSpPr>
          <p:cNvPr id="52" name="Graphic 185">
            <a:extLst>
              <a:ext uri="{FF2B5EF4-FFF2-40B4-BE49-F238E27FC236}">
                <a16:creationId xmlns:a16="http://schemas.microsoft.com/office/drawing/2014/main" id="{0C156BF8-7FF7-440F-BE2B-417DFFE8B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7067280-C3E7-4DF6-A345-B9FEF6EF8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A78365A8-666B-4417-9D3C-554E6E6B2C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E71CAAFA-0A31-4308-AB9F-B1C84ABDF9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6AB1D25-144D-4BB4-A45C-60B8A094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69F0FB4-779A-48FC-AC33-784F177C92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4920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B06C1F-2A3E-49B0-B520-4B394F375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15" y="517779"/>
            <a:ext cx="5012120" cy="1391981"/>
          </a:xfrm>
        </p:spPr>
        <p:txBody>
          <a:bodyPr anchor="b">
            <a:normAutofit/>
          </a:bodyPr>
          <a:lstStyle/>
          <a:p>
            <a:r>
              <a:rPr lang="en-US" sz="6700" b="1">
                <a:solidFill>
                  <a:srgbClr val="FFFF00"/>
                </a:solidFill>
                <a:latin typeface="+mn-lt"/>
              </a:rPr>
              <a:t>Activity</a:t>
            </a:r>
            <a:endParaRPr lang="en-US" sz="4600">
              <a:solidFill>
                <a:srgbClr val="FFFF00"/>
              </a:solidFill>
            </a:endParaRPr>
          </a:p>
        </p:txBody>
      </p:sp>
      <p:sp>
        <p:nvSpPr>
          <p:cNvPr id="30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1716DCB-8079-4EE7-ACE2-DD92D85A3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3" y="2872899"/>
            <a:ext cx="5476917" cy="3662798"/>
          </a:xfrm>
          <a:solidFill>
            <a:schemeClr val="tx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>
                <a:solidFill>
                  <a:schemeClr val="bg1"/>
                </a:solidFill>
              </a:rPr>
              <a:t>Think of </a:t>
            </a:r>
            <a:r>
              <a:rPr lang="en-US" sz="3000" dirty="0">
                <a:solidFill>
                  <a:srgbClr val="FFFF00"/>
                </a:solidFill>
              </a:rPr>
              <a:t>a nice story </a:t>
            </a:r>
            <a:r>
              <a:rPr lang="en-US" sz="3000" dirty="0">
                <a:solidFill>
                  <a:schemeClr val="bg1"/>
                </a:solidFill>
              </a:rPr>
              <a:t>of your unique strengths (gifts, skills, talents, virtues) being seen at your school or with your tribe or community or at home or with friends. . .</a:t>
            </a:r>
            <a:r>
              <a:rPr lang="en-US" sz="3000" dirty="0">
                <a:solidFill>
                  <a:srgbClr val="FFFF00"/>
                </a:solidFill>
                <a:cs typeface="Calibri"/>
              </a:rPr>
              <a:t> share it with a neighbor or two (5-7 min)</a:t>
            </a:r>
            <a:endParaRPr lang="en-US" sz="3000" dirty="0">
              <a:solidFill>
                <a:schemeClr val="bg1"/>
              </a:solidFill>
            </a:endParaRPr>
          </a:p>
          <a:p>
            <a:r>
              <a:rPr lang="en-US" sz="3000" dirty="0">
                <a:solidFill>
                  <a:srgbClr val="FFFF00"/>
                </a:solidFill>
                <a:cs typeface="Calibri"/>
              </a:rPr>
              <a:t>This can feel awkward . . . Or***</a:t>
            </a:r>
            <a:endParaRPr lang="en-US" sz="3000" dirty="0">
              <a:solidFill>
                <a:srgbClr val="FFFF00"/>
              </a:solidFill>
            </a:endParaRPr>
          </a:p>
        </p:txBody>
      </p:sp>
      <p:pic>
        <p:nvPicPr>
          <p:cNvPr id="9" name="Picture 8" descr="Glasses on top of a book">
            <a:extLst>
              <a:ext uri="{FF2B5EF4-FFF2-40B4-BE49-F238E27FC236}">
                <a16:creationId xmlns:a16="http://schemas.microsoft.com/office/drawing/2014/main" id="{CA296B26-0161-D5A2-38CD-CEE7FF4F3A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55" r="28993" b="-1"/>
          <a:stretch/>
        </p:blipFill>
        <p:spPr>
          <a:xfrm>
            <a:off x="5946115" y="10"/>
            <a:ext cx="6244362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16100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EA27DC-F7D2-2B0E-7671-1E673B1ED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10B14D-8992-0297-18C2-B324E1249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0060" y="467271"/>
            <a:ext cx="5585726" cy="1428881"/>
          </a:xfrm>
        </p:spPr>
        <p:txBody>
          <a:bodyPr anchor="b">
            <a:normAutofit fontScale="90000"/>
          </a:bodyPr>
          <a:lstStyle/>
          <a:p>
            <a:r>
              <a:rPr lang="en-US" sz="5600" b="1">
                <a:solidFill>
                  <a:srgbClr val="FFC000"/>
                </a:solidFill>
              </a:rPr>
              <a:t>				</a:t>
            </a:r>
            <a:br>
              <a:rPr lang="en-US" sz="5600" b="1">
                <a:solidFill>
                  <a:srgbClr val="FFC000"/>
                </a:solidFill>
              </a:rPr>
            </a:br>
            <a:r>
              <a:rPr lang="en-US" sz="6000" b="1">
                <a:solidFill>
                  <a:srgbClr val="FFFF00">
                    <a:alpha val="80000"/>
                  </a:srgbClr>
                </a:solidFill>
              </a:rPr>
              <a:t>Flip the Happiness</a:t>
            </a:r>
            <a:endParaRPr lang="en-US" sz="5600" b="1">
              <a:solidFill>
                <a:srgbClr val="FFFF00">
                  <a:alpha val="80000"/>
                </a:srgbClr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F9726B-1507-4EC4-4803-53AC0206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3" b="-3"/>
          <a:stretch>
            <a:fillRect/>
          </a:stretch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13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4B262-7158-9B8E-D635-2E95F35EC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119" y="2029967"/>
            <a:ext cx="5015589" cy="4694218"/>
          </a:xfrm>
        </p:spPr>
        <p:txBody>
          <a:bodyPr anchor="t">
            <a:noAutofit/>
          </a:bodyPr>
          <a:lstStyle/>
          <a:p>
            <a:pPr>
              <a:spcBef>
                <a:spcPts val="1800"/>
              </a:spcBef>
            </a:pPr>
            <a:r>
              <a:rPr lang="en-US" sz="3200">
                <a:solidFill>
                  <a:schemeClr val="bg1">
                    <a:alpha val="80000"/>
                  </a:schemeClr>
                </a:solidFill>
              </a:rPr>
              <a:t>Notice. . . with others, their unique strengths</a:t>
            </a:r>
          </a:p>
          <a:p>
            <a:pPr>
              <a:spcBef>
                <a:spcPts val="1800"/>
              </a:spcBef>
            </a:pPr>
            <a:r>
              <a:rPr lang="en-US" altLang="en-US" sz="3200">
                <a:solidFill>
                  <a:schemeClr val="bg1">
                    <a:alpha val="80000"/>
                  </a:schemeClr>
                </a:solidFill>
              </a:rPr>
              <a:t>Name them and share them</a:t>
            </a:r>
          </a:p>
          <a:p>
            <a:pPr>
              <a:spcBef>
                <a:spcPts val="1800"/>
              </a:spcBef>
            </a:pPr>
            <a:r>
              <a:rPr lang="en-US" altLang="en-US" sz="3200">
                <a:solidFill>
                  <a:schemeClr val="bg1">
                    <a:alpha val="80000"/>
                  </a:schemeClr>
                </a:solidFill>
              </a:rPr>
              <a:t>Being seen is great; being seen for your best qualities is better</a:t>
            </a:r>
          </a:p>
          <a:p>
            <a:pPr>
              <a:spcBef>
                <a:spcPts val="1800"/>
              </a:spcBef>
            </a:pPr>
            <a:r>
              <a:rPr lang="en-US" altLang="en-US" sz="3200">
                <a:solidFill>
                  <a:schemeClr val="bg1">
                    <a:alpha val="80000"/>
                  </a:schemeClr>
                </a:solidFill>
              </a:rPr>
              <a:t>Other people. . . </a:t>
            </a:r>
          </a:p>
        </p:txBody>
      </p:sp>
      <p:sp>
        <p:nvSpPr>
          <p:cNvPr id="17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6513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DC0DA3-97C1-7255-D10A-97BF1BCE6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6B9231A-B34B-4A29-A6AC-532E1EE81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3D neurons connecting">
            <a:extLst>
              <a:ext uri="{FF2B5EF4-FFF2-40B4-BE49-F238E27FC236}">
                <a16:creationId xmlns:a16="http://schemas.microsoft.com/office/drawing/2014/main" id="{9DDAF2E7-EE01-0BD6-0EC2-42AC809D98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t="8115" b="7617"/>
          <a:stretch>
            <a:fillRect/>
          </a:stretch>
        </p:blipFill>
        <p:spPr>
          <a:xfrm>
            <a:off x="20" y="152"/>
            <a:ext cx="12191980" cy="685784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726EA9E-A528-8B26-CA14-C3BFB5E14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719855"/>
            <a:ext cx="6247103" cy="362123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7200" b="1" kern="1200" dirty="0">
                <a:solidFill>
                  <a:srgbClr val="FFFFFF"/>
                </a:solidFill>
                <a:latin typeface="Abadi" panose="020B0604020104020204" pitchFamily="34" charset="0"/>
              </a:rPr>
              <a:t>The Muscle Metaphor in Counseling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A17D175-D8B1-51DE-27F9-34B2826F05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5251621"/>
            <a:ext cx="10215988" cy="110472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800" b="1" cap="all" spc="300" dirty="0">
                <a:solidFill>
                  <a:srgbClr val="FFFFFF"/>
                </a:solidFill>
                <a:latin typeface="Abadi" panose="020B0604020104020204" pitchFamily="34" charset="0"/>
              </a:rPr>
              <a:t>Neurons that fire together, wire together (Hebb)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0CE0765-E93C-4D37-9D5F-D464EFB10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495436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5053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A9ADAD-E697-B207-5B0F-1C7D8F734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845F00E-4F3B-E209-8E00-71E61B8D0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F333DC3-E32F-7ADB-EF89-5E78B487D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570750"/>
            <a:ext cx="10890929" cy="1387934"/>
          </a:xfrm>
        </p:spPr>
        <p:txBody>
          <a:bodyPr anchor="b">
            <a:norm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Three Good Things – An Experiment</a:t>
            </a:r>
            <a:endParaRPr lang="en-US" sz="48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B5FC8B2-140B-BB43-8135-8F4256854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61673"/>
            <a:ext cx="10890929" cy="3536241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Seligman’s signature technique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Evidence-based for depression and insomnia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Over the past day. . .identify three “good” things that happened and why they happened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VOLUNTEER and process commentary opportunities</a:t>
            </a:r>
          </a:p>
          <a:p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E8696D6-8D14-F592-75E2-F46F4202D1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2307479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36810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6DF345-768E-FF5E-1C38-F21911A45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232" y="4474103"/>
            <a:ext cx="10765406" cy="933905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6000" dirty="0">
                <a:latin typeface="Abadi" panose="020B0604020104020204" pitchFamily="34" charset="0"/>
              </a:rPr>
              <a:t>Just Say No to Toxic Positivity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525E74-3579-EDF9-40B6-498C7E1B65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76709" y="409300"/>
            <a:ext cx="5638581" cy="389958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03FCC9E-47A2-69B7-68E7-7FA95EAD53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1680" y="5662526"/>
            <a:ext cx="54864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997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447AFF-6098-AF58-AAA5-35F31C6D5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675E8A1-D9C3-1546-A077-5E6AA2722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6821" y="1031006"/>
            <a:ext cx="6034187" cy="103100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AI Bot or Human Counselor?</a:t>
            </a:r>
            <a:endParaRPr lang="en-US" sz="4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B66F1A-9F74-01B6-5424-88A4E3DEC3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20592"/>
          <a:stretch>
            <a:fillRect/>
          </a:stretch>
        </p:blipFill>
        <p:spPr>
          <a:xfrm>
            <a:off x="20" y="10"/>
            <a:ext cx="4857871" cy="685799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91422F5-4221-4812-AFD9-5479C6D60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580905" y="1031005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442C52-B777-B1C0-9932-4F5E0D116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8383" y="2373549"/>
            <a:ext cx="6965004" cy="448445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AI Bots will know more than we do</a:t>
            </a:r>
          </a:p>
          <a:p>
            <a:pPr>
              <a:lnSpc>
                <a:spcPct val="10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So. . .what can we offer?</a:t>
            </a:r>
          </a:p>
          <a:p>
            <a:pPr>
              <a:lnSpc>
                <a:spcPct val="10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It’s the relationship, dummy (real-time, process-based, with feedback, mutual empathy, and REAL practice for developing relationships outside the counseling context)</a:t>
            </a:r>
          </a:p>
          <a:p>
            <a:pPr>
              <a:lnSpc>
                <a:spcPct val="10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It doesn’t get any better or more practical than that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861496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D647AA-2F5F-CCD5-95F9-5CF594347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7CC6B5A-E9D5-4892-0077-46214BE28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472" y="1206232"/>
            <a:ext cx="6692629" cy="126264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How About Strengths-Based Screenings?</a:t>
            </a:r>
            <a:endParaRPr lang="en-US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EEC7AD-5C61-EAE8-44B6-77E7EAEBA3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118" r="31610"/>
          <a:stretch>
            <a:fillRect/>
          </a:stretch>
        </p:blipFill>
        <p:spPr>
          <a:xfrm>
            <a:off x="20" y="10"/>
            <a:ext cx="4857871" cy="685799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91422F5-4221-4812-AFD9-5479C6D60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580905" y="1031005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EA224E-C4B2-061D-6001-307FC7F67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5116" y="2633236"/>
            <a:ext cx="6692629" cy="4224764"/>
          </a:xfrm>
        </p:spPr>
        <p:txBody>
          <a:bodyPr>
            <a:normAutofit lnSpcReduction="10000"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What we pay attention to grows</a:t>
            </a:r>
          </a:p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We’ve been paying attention to and growing mental disorders – quite efficiently</a:t>
            </a:r>
          </a:p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What if we look at everything we do through a strengths-based lens? </a:t>
            </a:r>
          </a:p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What if we build the SB muscle and process the pain and judgments as needed?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089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3D0EDF-344B-46DC-14C0-CC2E05F4B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4ACD4A-FCDC-FE52-B155-CBD9D6B95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5852160" cy="1097280"/>
          </a:xfrm>
        </p:spPr>
        <p:txBody>
          <a:bodyPr anchor="t">
            <a:norm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Let’s Do Gratitude</a:t>
            </a:r>
            <a:endParaRPr lang="en-US" sz="48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53FE100-D0AB-4AE2-824B-60CFA31EC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6281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AA53AF0-C0BE-5C24-3EC1-73EB53029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633236"/>
            <a:ext cx="5852160" cy="3664685"/>
          </a:xfrm>
        </p:spPr>
        <p:txBody>
          <a:bodyPr>
            <a:no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Look around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Look inside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Identify a person, a place, an experience, a choice, or anything else that you feel grateful for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8E4DF1-A84A-40B3-38F9-2311C6EF6C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137" r="9196"/>
          <a:stretch>
            <a:fillRect/>
          </a:stretch>
        </p:blipFill>
        <p:spPr>
          <a:xfrm>
            <a:off x="7345680" y="10"/>
            <a:ext cx="484632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3682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476DDF-5375-DFBF-C8E3-E4CDD9705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1DDFF66-3B41-4521-8A7D-C4AF5C2093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3F82F64-BAEB-7657-E29F-3B0BB71CF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1EA3B3-C3EB-07E6-6DCF-30BF63E8F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6564" y="1249217"/>
            <a:ext cx="8298873" cy="225828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dirty="0">
                <a:latin typeface="Arial" panose="020B0604020202020204" pitchFamily="34" charset="0"/>
                <a:cs typeface="Arial" panose="020B0604020202020204" pitchFamily="34" charset="0"/>
              </a:rPr>
              <a:t>Closing Story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A13EFCC-366A-6CBC-943C-FED18A1D2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0240" y="4290504"/>
            <a:ext cx="73152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41444F2-58BD-3EEF-92BB-5001C92D51A9}"/>
              </a:ext>
            </a:extLst>
          </p:cNvPr>
          <p:cNvSpPr txBox="1"/>
          <p:nvPr/>
        </p:nvSpPr>
        <p:spPr>
          <a:xfrm>
            <a:off x="3738445" y="4721085"/>
            <a:ext cx="4715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Eight Warts</a:t>
            </a:r>
          </a:p>
        </p:txBody>
      </p:sp>
    </p:spTree>
    <p:extLst>
      <p:ext uri="{BB962C8B-B14F-4D97-AF65-F5344CB8AC3E}">
        <p14:creationId xmlns:p14="http://schemas.microsoft.com/office/powerpoint/2010/main" val="31148279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B66194-CEAB-627A-1708-5E63B7B89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6A5B31-FC80-453C-677D-047703345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0" y="330740"/>
            <a:ext cx="6501810" cy="1680940"/>
          </a:xfrm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Closing Comments and Your Summary</a:t>
            </a:r>
            <a:endParaRPr lang="en-US" sz="4800" dirty="0"/>
          </a:p>
        </p:txBody>
      </p:sp>
      <p:pic>
        <p:nvPicPr>
          <p:cNvPr id="14" name="Picture 13" descr="Pen placed on top of a signature line">
            <a:extLst>
              <a:ext uri="{FF2B5EF4-FFF2-40B4-BE49-F238E27FC236}">
                <a16:creationId xmlns:a16="http://schemas.microsoft.com/office/drawing/2014/main" id="{47961555-2186-2F69-AC3C-C4887457EF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932" r="2" b="2"/>
          <a:stretch>
            <a:fillRect/>
          </a:stretch>
        </p:blipFill>
        <p:spPr>
          <a:xfrm>
            <a:off x="20" y="914399"/>
            <a:ext cx="4416532" cy="5353523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8052531-D50B-3899-B150-D05525F4F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6267922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8E34EC-01F6-6D44-6E2D-FA4078463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199" y="2176036"/>
            <a:ext cx="6643991" cy="4121885"/>
          </a:xfrm>
        </p:spPr>
        <p:txBody>
          <a:bodyPr>
            <a:noAutofit/>
          </a:bodyPr>
          <a:lstStyle/>
          <a:p>
            <a:r>
              <a:rPr lang="en-US" sz="2800" dirty="0">
                <a:latin typeface="Abadi" panose="020B0604020104020204" pitchFamily="34" charset="0"/>
              </a:rPr>
              <a:t>Counseling is the original wellness-oriented approach to mental health</a:t>
            </a:r>
          </a:p>
          <a:p>
            <a:r>
              <a:rPr lang="en-US" sz="2800" dirty="0">
                <a:latin typeface="Abadi" panose="020B0604020104020204" pitchFamily="34" charset="0"/>
              </a:rPr>
              <a:t>Let’s keep our roots and emphasize strengths and growing strengths, skills, virtues, and resources</a:t>
            </a:r>
          </a:p>
          <a:p>
            <a:r>
              <a:rPr lang="en-US" sz="2800" dirty="0">
                <a:latin typeface="Abadi" panose="020B0604020104020204" pitchFamily="34" charset="0"/>
              </a:rPr>
              <a:t>What do you want to remember or take with you?</a:t>
            </a:r>
          </a:p>
        </p:txBody>
      </p:sp>
    </p:spTree>
    <p:extLst>
      <p:ext uri="{BB962C8B-B14F-4D97-AF65-F5344CB8AC3E}">
        <p14:creationId xmlns:p14="http://schemas.microsoft.com/office/powerpoint/2010/main" val="1883295274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854</Words>
  <Application>Microsoft Office PowerPoint</Application>
  <PresentationFormat>Widescreen</PresentationFormat>
  <Paragraphs>95</Paragraphs>
  <Slides>24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37" baseType="lpstr">
      <vt:lpstr>Abadi</vt:lpstr>
      <vt:lpstr>Aptos</vt:lpstr>
      <vt:lpstr>Aptos Display</vt:lpstr>
      <vt:lpstr>Arial</vt:lpstr>
      <vt:lpstr>Avenir Next LT Pro Light</vt:lpstr>
      <vt:lpstr>Calibri</vt:lpstr>
      <vt:lpstr>Calibri Light</vt:lpstr>
      <vt:lpstr>Gill Sans MT</vt:lpstr>
      <vt:lpstr>Grandview Display</vt:lpstr>
      <vt:lpstr>DashVTI</vt:lpstr>
      <vt:lpstr>1_Office Theme</vt:lpstr>
      <vt:lpstr>Office Theme</vt:lpstr>
      <vt:lpstr>Gallery</vt:lpstr>
      <vt:lpstr>The Future of Counseling is Counseling for Happiness</vt:lpstr>
      <vt:lpstr>You Can Download and Read these PPTs over and over again by going to: https://johnsommersflanagan.com/</vt:lpstr>
      <vt:lpstr> Opening Story</vt:lpstr>
      <vt:lpstr>Trigger and Strength Warnings</vt:lpstr>
      <vt:lpstr>Remember . . .</vt:lpstr>
      <vt:lpstr>Learning (Learner) Objectives</vt:lpstr>
      <vt:lpstr>Let’s Do Diagnosis</vt:lpstr>
      <vt:lpstr>What is Mental Health?</vt:lpstr>
      <vt:lpstr>Fight-or-Flight</vt:lpstr>
      <vt:lpstr>The Pursuit of Happiness</vt:lpstr>
      <vt:lpstr>The Wrong Happiness</vt:lpstr>
      <vt:lpstr>Pursuit of Happiness?  It depends. . .</vt:lpstr>
      <vt:lpstr>PowerPoint Presentation</vt:lpstr>
      <vt:lpstr>The Best Definition and You?</vt:lpstr>
      <vt:lpstr>Activity</vt:lpstr>
      <vt:lpstr>     Flip the Happiness</vt:lpstr>
      <vt:lpstr>The Muscle Metaphor in Counseling</vt:lpstr>
      <vt:lpstr>Three Good Things – An Experiment</vt:lpstr>
      <vt:lpstr>Just Say No to Toxic Positivity</vt:lpstr>
      <vt:lpstr>AI Bot or Human Counselor?</vt:lpstr>
      <vt:lpstr>How About Strengths-Based Screenings?</vt:lpstr>
      <vt:lpstr>Let’s Do Gratitude</vt:lpstr>
      <vt:lpstr>Closing Story</vt:lpstr>
      <vt:lpstr>Closing Comments and Your 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Andrea McGrath7687</dc:creator>
  <cp:lastModifiedBy>Sommers-Flanagan, John</cp:lastModifiedBy>
  <cp:revision>9</cp:revision>
  <dcterms:created xsi:type="dcterms:W3CDTF">2026-08-24T18:33:18Z</dcterms:created>
  <dcterms:modified xsi:type="dcterms:W3CDTF">2026-09-30T20:45:42Z</dcterms:modified>
</cp:coreProperties>
</file>