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7.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8.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3.xml" ContentType="application/vnd.openxmlformats-officedocument.presentationml.notesSlide+xml"/>
  <Override PartName="/ppt/ink/ink4.xml" ContentType="application/inkml+xml"/>
  <Override PartName="/ppt/ink/ink5.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7" r:id="rId1"/>
    <p:sldMasterId id="2147483809" r:id="rId2"/>
    <p:sldMasterId id="2147483863" r:id="rId3"/>
    <p:sldMasterId id="2147483877" r:id="rId4"/>
    <p:sldMasterId id="2147483907" r:id="rId5"/>
    <p:sldMasterId id="2147483922" r:id="rId6"/>
    <p:sldMasterId id="2147483991" r:id="rId7"/>
    <p:sldMasterId id="2147484022" r:id="rId8"/>
    <p:sldMasterId id="2147484068" r:id="rId9"/>
  </p:sldMasterIdLst>
  <p:notesMasterIdLst>
    <p:notesMasterId r:id="rId58"/>
  </p:notesMasterIdLst>
  <p:sldIdLst>
    <p:sldId id="980" r:id="rId10"/>
    <p:sldId id="957" r:id="rId11"/>
    <p:sldId id="1007" r:id="rId12"/>
    <p:sldId id="258" r:id="rId13"/>
    <p:sldId id="302" r:id="rId14"/>
    <p:sldId id="1042" r:id="rId15"/>
    <p:sldId id="1043" r:id="rId16"/>
    <p:sldId id="1044" r:id="rId17"/>
    <p:sldId id="1045" r:id="rId18"/>
    <p:sldId id="951" r:id="rId19"/>
    <p:sldId id="1008" r:id="rId20"/>
    <p:sldId id="1009" r:id="rId21"/>
    <p:sldId id="1010" r:id="rId22"/>
    <p:sldId id="977" r:id="rId23"/>
    <p:sldId id="939" r:id="rId24"/>
    <p:sldId id="937" r:id="rId25"/>
    <p:sldId id="1011" r:id="rId26"/>
    <p:sldId id="985" r:id="rId27"/>
    <p:sldId id="990" r:id="rId28"/>
    <p:sldId id="1046" r:id="rId29"/>
    <p:sldId id="1012" r:id="rId30"/>
    <p:sldId id="1013" r:id="rId31"/>
    <p:sldId id="511" r:id="rId32"/>
    <p:sldId id="512" r:id="rId33"/>
    <p:sldId id="402" r:id="rId34"/>
    <p:sldId id="500" r:id="rId35"/>
    <p:sldId id="501" r:id="rId36"/>
    <p:sldId id="982" r:id="rId37"/>
    <p:sldId id="988" r:id="rId38"/>
    <p:sldId id="1014" r:id="rId39"/>
    <p:sldId id="482" r:id="rId40"/>
    <p:sldId id="332" r:id="rId41"/>
    <p:sldId id="1048" r:id="rId42"/>
    <p:sldId id="1018" r:id="rId43"/>
    <p:sldId id="1020" r:id="rId44"/>
    <p:sldId id="1021" r:id="rId45"/>
    <p:sldId id="1022" r:id="rId46"/>
    <p:sldId id="1023" r:id="rId47"/>
    <p:sldId id="1050" r:id="rId48"/>
    <p:sldId id="1033" r:id="rId49"/>
    <p:sldId id="1034" r:id="rId50"/>
    <p:sldId id="1035" r:id="rId51"/>
    <p:sldId id="1025" r:id="rId52"/>
    <p:sldId id="1026" r:id="rId53"/>
    <p:sldId id="1051" r:id="rId54"/>
    <p:sldId id="1036" r:id="rId55"/>
    <p:sldId id="999" r:id="rId56"/>
    <p:sldId id="1032"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00"/>
    <a:srgbClr val="339933"/>
    <a:srgbClr val="FF3300"/>
    <a:srgbClr val="FF99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45C51A-321E-4742-B698-1766925D820A}" v="33" dt="2026-06-16T17:53:23.2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microsoft.com/office/2016/11/relationships/changesInfo" Target="changesInfos/changesInfo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theme" Target="theme/theme1.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microsoft.com/office/2015/10/relationships/revisionInfo" Target="revisionInfo.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mmers-Flanagan, John" userId="531d1575-cd8e-4db2-bd0c-cc5c3c796a50" providerId="ADAL" clId="{4CA78749-2215-42A2-B0E2-9A0E463377B0}"/>
    <pc:docChg chg="undo custSel addSld delSld modSld sldOrd">
      <pc:chgData name="Sommers-Flanagan, John" userId="531d1575-cd8e-4db2-bd0c-cc5c3c796a50" providerId="ADAL" clId="{4CA78749-2215-42A2-B0E2-9A0E463377B0}" dt="2026-06-16T17:54:53.250" v="1778" actId="20577"/>
      <pc:docMkLst>
        <pc:docMk/>
      </pc:docMkLst>
      <pc:sldChg chg="delSp modSp mod">
        <pc:chgData name="Sommers-Flanagan, John" userId="531d1575-cd8e-4db2-bd0c-cc5c3c796a50" providerId="ADAL" clId="{4CA78749-2215-42A2-B0E2-9A0E463377B0}" dt="2026-06-14T16:07:10.991" v="185" actId="20577"/>
        <pc:sldMkLst>
          <pc:docMk/>
          <pc:sldMk cId="1442395358" sldId="258"/>
        </pc:sldMkLst>
        <pc:spChg chg="mod">
          <ac:chgData name="Sommers-Flanagan, John" userId="531d1575-cd8e-4db2-bd0c-cc5c3c796a50" providerId="ADAL" clId="{4CA78749-2215-42A2-B0E2-9A0E463377B0}" dt="2026-06-14T16:07:10.991" v="185" actId="20577"/>
          <ac:spMkLst>
            <pc:docMk/>
            <pc:sldMk cId="1442395358" sldId="258"/>
            <ac:spMk id="10" creationId="{B5F5AC9F-EF54-40AF-AE88-F588E9C3E74B}"/>
          </ac:spMkLst>
        </pc:spChg>
      </pc:sldChg>
      <pc:sldChg chg="delSp modSp add del mod setBg">
        <pc:chgData name="Sommers-Flanagan, John" userId="531d1575-cd8e-4db2-bd0c-cc5c3c796a50" providerId="ADAL" clId="{4CA78749-2215-42A2-B0E2-9A0E463377B0}" dt="2026-06-15T21:54:30.832" v="1738" actId="47"/>
        <pc:sldMkLst>
          <pc:docMk/>
          <pc:sldMk cId="2669477482" sldId="440"/>
        </pc:sldMkLst>
        <pc:spChg chg="mod">
          <ac:chgData name="Sommers-Flanagan, John" userId="531d1575-cd8e-4db2-bd0c-cc5c3c796a50" providerId="ADAL" clId="{4CA78749-2215-42A2-B0E2-9A0E463377B0}" dt="2026-06-15T21:53:33.670" v="1730" actId="21"/>
          <ac:spMkLst>
            <pc:docMk/>
            <pc:sldMk cId="2669477482" sldId="440"/>
            <ac:spMk id="2" creationId="{3171FF9F-4411-4650-8EF9-1CC3E90BFCD8}"/>
          </ac:spMkLst>
        </pc:spChg>
        <pc:spChg chg="mod">
          <ac:chgData name="Sommers-Flanagan, John" userId="531d1575-cd8e-4db2-bd0c-cc5c3c796a50" providerId="ADAL" clId="{4CA78749-2215-42A2-B0E2-9A0E463377B0}" dt="2026-06-15T21:53:19" v="1727" actId="21"/>
          <ac:spMkLst>
            <pc:docMk/>
            <pc:sldMk cId="2669477482" sldId="440"/>
            <ac:spMk id="3" creationId="{1C31B7BC-6AFE-40DD-918C-248FE6E75C50}"/>
          </ac:spMkLst>
        </pc:spChg>
        <pc:picChg chg="del">
          <ac:chgData name="Sommers-Flanagan, John" userId="531d1575-cd8e-4db2-bd0c-cc5c3c796a50" providerId="ADAL" clId="{4CA78749-2215-42A2-B0E2-9A0E463377B0}" dt="2026-06-15T21:54:28.100" v="1737" actId="21"/>
          <ac:picMkLst>
            <pc:docMk/>
            <pc:sldMk cId="2669477482" sldId="440"/>
            <ac:picMk id="6" creationId="{811B4EDB-3F04-6025-AC1A-D1C94C5323E2}"/>
          </ac:picMkLst>
        </pc:picChg>
      </pc:sldChg>
      <pc:sldChg chg="modSp mod">
        <pc:chgData name="Sommers-Flanagan, John" userId="531d1575-cd8e-4db2-bd0c-cc5c3c796a50" providerId="ADAL" clId="{4CA78749-2215-42A2-B0E2-9A0E463377B0}" dt="2026-06-14T16:28:33.248" v="671" actId="20577"/>
        <pc:sldMkLst>
          <pc:docMk/>
          <pc:sldMk cId="151597962" sldId="511"/>
        </pc:sldMkLst>
        <pc:spChg chg="mod">
          <ac:chgData name="Sommers-Flanagan, John" userId="531d1575-cd8e-4db2-bd0c-cc5c3c796a50" providerId="ADAL" clId="{4CA78749-2215-42A2-B0E2-9A0E463377B0}" dt="2026-06-14T16:28:33.248" v="671" actId="20577"/>
          <ac:spMkLst>
            <pc:docMk/>
            <pc:sldMk cId="151597962" sldId="511"/>
            <ac:spMk id="2" creationId="{4A53A4C9-CF16-47CA-97B1-067AF2B9D29F}"/>
          </ac:spMkLst>
        </pc:spChg>
      </pc:sldChg>
      <pc:sldChg chg="modSp mod">
        <pc:chgData name="Sommers-Flanagan, John" userId="531d1575-cd8e-4db2-bd0c-cc5c3c796a50" providerId="ADAL" clId="{4CA78749-2215-42A2-B0E2-9A0E463377B0}" dt="2026-06-14T16:28:56.161" v="694" actId="20577"/>
        <pc:sldMkLst>
          <pc:docMk/>
          <pc:sldMk cId="2045907893" sldId="512"/>
        </pc:sldMkLst>
        <pc:spChg chg="mod">
          <ac:chgData name="Sommers-Flanagan, John" userId="531d1575-cd8e-4db2-bd0c-cc5c3c796a50" providerId="ADAL" clId="{4CA78749-2215-42A2-B0E2-9A0E463377B0}" dt="2026-06-14T16:28:50.173" v="687" actId="20577"/>
          <ac:spMkLst>
            <pc:docMk/>
            <pc:sldMk cId="2045907893" sldId="512"/>
            <ac:spMk id="2" creationId="{4A53A4C9-CF16-47CA-97B1-067AF2B9D29F}"/>
          </ac:spMkLst>
        </pc:spChg>
        <pc:spChg chg="mod">
          <ac:chgData name="Sommers-Flanagan, John" userId="531d1575-cd8e-4db2-bd0c-cc5c3c796a50" providerId="ADAL" clId="{4CA78749-2215-42A2-B0E2-9A0E463377B0}" dt="2026-06-14T16:28:56.161" v="694" actId="20577"/>
          <ac:spMkLst>
            <pc:docMk/>
            <pc:sldMk cId="2045907893" sldId="512"/>
            <ac:spMk id="3" creationId="{AF8ADF99-92F7-4263-9673-2DF01BB2AFAE}"/>
          </ac:spMkLst>
        </pc:spChg>
      </pc:sldChg>
      <pc:sldChg chg="modSp mod">
        <pc:chgData name="Sommers-Flanagan, John" userId="531d1575-cd8e-4db2-bd0c-cc5c3c796a50" providerId="ADAL" clId="{4CA78749-2215-42A2-B0E2-9A0E463377B0}" dt="2026-06-15T21:35:16.404" v="1551" actId="20577"/>
        <pc:sldMkLst>
          <pc:docMk/>
          <pc:sldMk cId="3238237489" sldId="951"/>
        </pc:sldMkLst>
        <pc:spChg chg="mod">
          <ac:chgData name="Sommers-Flanagan, John" userId="531d1575-cd8e-4db2-bd0c-cc5c3c796a50" providerId="ADAL" clId="{4CA78749-2215-42A2-B0E2-9A0E463377B0}" dt="2026-06-15T21:35:16.404" v="1551" actId="20577"/>
          <ac:spMkLst>
            <pc:docMk/>
            <pc:sldMk cId="3238237489" sldId="951"/>
            <ac:spMk id="2" creationId="{EFFE998E-AA92-90E4-5BA4-DADEE555A75D}"/>
          </ac:spMkLst>
        </pc:spChg>
        <pc:spChg chg="mod">
          <ac:chgData name="Sommers-Flanagan, John" userId="531d1575-cd8e-4db2-bd0c-cc5c3c796a50" providerId="ADAL" clId="{4CA78749-2215-42A2-B0E2-9A0E463377B0}" dt="2026-06-14T16:15:40.481" v="348" actId="20577"/>
          <ac:spMkLst>
            <pc:docMk/>
            <pc:sldMk cId="3238237489" sldId="951"/>
            <ac:spMk id="3" creationId="{77C72BF7-BBE7-25F2-B3AC-84EDA2C8580E}"/>
          </ac:spMkLst>
        </pc:spChg>
      </pc:sldChg>
      <pc:sldChg chg="addSp delSp modSp mod">
        <pc:chgData name="Sommers-Flanagan, John" userId="531d1575-cd8e-4db2-bd0c-cc5c3c796a50" providerId="ADAL" clId="{4CA78749-2215-42A2-B0E2-9A0E463377B0}" dt="2026-06-16T17:53:23.194" v="1773" actId="20577"/>
        <pc:sldMkLst>
          <pc:docMk/>
          <pc:sldMk cId="2713906651" sldId="957"/>
        </pc:sldMkLst>
        <pc:spChg chg="mod">
          <ac:chgData name="Sommers-Flanagan, John" userId="531d1575-cd8e-4db2-bd0c-cc5c3c796a50" providerId="ADAL" clId="{4CA78749-2215-42A2-B0E2-9A0E463377B0}" dt="2026-06-16T17:53:23.194" v="1773" actId="20577"/>
          <ac:spMkLst>
            <pc:docMk/>
            <pc:sldMk cId="2713906651" sldId="957"/>
            <ac:spMk id="3" creationId="{CDD96014-0CAE-84A9-3AB2-AF6A31816727}"/>
          </ac:spMkLst>
        </pc:spChg>
        <pc:picChg chg="add mod">
          <ac:chgData name="Sommers-Flanagan, John" userId="531d1575-cd8e-4db2-bd0c-cc5c3c796a50" providerId="ADAL" clId="{4CA78749-2215-42A2-B0E2-9A0E463377B0}" dt="2026-06-14T16:06:28.001" v="167" actId="1076"/>
          <ac:picMkLst>
            <pc:docMk/>
            <pc:sldMk cId="2713906651" sldId="957"/>
            <ac:picMk id="6" creationId="{80DED848-D869-4826-434D-EE8C3BEDA396}"/>
          </ac:picMkLst>
        </pc:picChg>
      </pc:sldChg>
      <pc:sldChg chg="modSp mod">
        <pc:chgData name="Sommers-Flanagan, John" userId="531d1575-cd8e-4db2-bd0c-cc5c3c796a50" providerId="ADAL" clId="{4CA78749-2215-42A2-B0E2-9A0E463377B0}" dt="2026-06-15T21:36:59.450" v="1600" actId="207"/>
        <pc:sldMkLst>
          <pc:docMk/>
          <pc:sldMk cId="3093039741" sldId="977"/>
        </pc:sldMkLst>
        <pc:spChg chg="mod">
          <ac:chgData name="Sommers-Flanagan, John" userId="531d1575-cd8e-4db2-bd0c-cc5c3c796a50" providerId="ADAL" clId="{4CA78749-2215-42A2-B0E2-9A0E463377B0}" dt="2026-06-15T21:36:59.450" v="1600" actId="207"/>
          <ac:spMkLst>
            <pc:docMk/>
            <pc:sldMk cId="3093039741" sldId="977"/>
            <ac:spMk id="6" creationId="{1AFE1F2B-D95F-4260-AE97-B41C7034B56E}"/>
          </ac:spMkLst>
        </pc:spChg>
      </pc:sldChg>
      <pc:sldChg chg="modSp mod">
        <pc:chgData name="Sommers-Flanagan, John" userId="531d1575-cd8e-4db2-bd0c-cc5c3c796a50" providerId="ADAL" clId="{4CA78749-2215-42A2-B0E2-9A0E463377B0}" dt="2026-06-15T21:32:33.189" v="1539" actId="207"/>
        <pc:sldMkLst>
          <pc:docMk/>
          <pc:sldMk cId="4113216047" sldId="980"/>
        </pc:sldMkLst>
        <pc:spChg chg="mod">
          <ac:chgData name="Sommers-Flanagan, John" userId="531d1575-cd8e-4db2-bd0c-cc5c3c796a50" providerId="ADAL" clId="{4CA78749-2215-42A2-B0E2-9A0E463377B0}" dt="2026-06-15T21:32:19.014" v="1538" actId="20577"/>
          <ac:spMkLst>
            <pc:docMk/>
            <pc:sldMk cId="4113216047" sldId="980"/>
            <ac:spMk id="3" creationId="{662B1EA5-0D9E-92BD-C5E9-FBEA2DCFD16D}"/>
          </ac:spMkLst>
        </pc:spChg>
        <pc:spChg chg="mod">
          <ac:chgData name="Sommers-Flanagan, John" userId="531d1575-cd8e-4db2-bd0c-cc5c3c796a50" providerId="ADAL" clId="{4CA78749-2215-42A2-B0E2-9A0E463377B0}" dt="2026-06-15T21:32:33.189" v="1539" actId="207"/>
          <ac:spMkLst>
            <pc:docMk/>
            <pc:sldMk cId="4113216047" sldId="980"/>
            <ac:spMk id="6" creationId="{6A5DFFF8-5D0D-8746-C0CC-338875E3B986}"/>
          </ac:spMkLst>
        </pc:spChg>
      </pc:sldChg>
      <pc:sldChg chg="modSp mod">
        <pc:chgData name="Sommers-Flanagan, John" userId="531d1575-cd8e-4db2-bd0c-cc5c3c796a50" providerId="ADAL" clId="{4CA78749-2215-42A2-B0E2-9A0E463377B0}" dt="2026-06-14T16:30:01.091" v="725" actId="207"/>
        <pc:sldMkLst>
          <pc:docMk/>
          <pc:sldMk cId="2474613528" sldId="982"/>
        </pc:sldMkLst>
        <pc:spChg chg="mod">
          <ac:chgData name="Sommers-Flanagan, John" userId="531d1575-cd8e-4db2-bd0c-cc5c3c796a50" providerId="ADAL" clId="{4CA78749-2215-42A2-B0E2-9A0E463377B0}" dt="2026-06-14T16:30:01.091" v="725" actId="207"/>
          <ac:spMkLst>
            <pc:docMk/>
            <pc:sldMk cId="2474613528" sldId="982"/>
            <ac:spMk id="2" creationId="{440C6243-840E-7D70-3AB7-17574204B2F0}"/>
          </ac:spMkLst>
        </pc:spChg>
      </pc:sldChg>
      <pc:sldChg chg="modSp">
        <pc:chgData name="Sommers-Flanagan, John" userId="531d1575-cd8e-4db2-bd0c-cc5c3c796a50" providerId="ADAL" clId="{4CA78749-2215-42A2-B0E2-9A0E463377B0}" dt="2026-06-14T16:30:16.986" v="731" actId="20577"/>
        <pc:sldMkLst>
          <pc:docMk/>
          <pc:sldMk cId="3659253925" sldId="988"/>
        </pc:sldMkLst>
        <pc:spChg chg="mod">
          <ac:chgData name="Sommers-Flanagan, John" userId="531d1575-cd8e-4db2-bd0c-cc5c3c796a50" providerId="ADAL" clId="{4CA78749-2215-42A2-B0E2-9A0E463377B0}" dt="2026-06-14T16:30:16.986" v="731" actId="20577"/>
          <ac:spMkLst>
            <pc:docMk/>
            <pc:sldMk cId="3659253925" sldId="988"/>
            <ac:spMk id="2" creationId="{4ABC21A7-8A07-231B-D8C6-3342E0C434E2}"/>
          </ac:spMkLst>
        </pc:spChg>
      </pc:sldChg>
      <pc:sldChg chg="addSp delSp modSp add mod">
        <pc:chgData name="Sommers-Flanagan, John" userId="531d1575-cd8e-4db2-bd0c-cc5c3c796a50" providerId="ADAL" clId="{4CA78749-2215-42A2-B0E2-9A0E463377B0}" dt="2026-06-14T16:25:18.956" v="593" actId="14100"/>
        <pc:sldMkLst>
          <pc:docMk/>
          <pc:sldMk cId="1509522916" sldId="990"/>
        </pc:sldMkLst>
        <pc:spChg chg="mod">
          <ac:chgData name="Sommers-Flanagan, John" userId="531d1575-cd8e-4db2-bd0c-cc5c3c796a50" providerId="ADAL" clId="{4CA78749-2215-42A2-B0E2-9A0E463377B0}" dt="2026-06-14T16:23:06.244" v="586" actId="20577"/>
          <ac:spMkLst>
            <pc:docMk/>
            <pc:sldMk cId="1509522916" sldId="990"/>
            <ac:spMk id="2" creationId="{7B0F1B5D-51E9-048E-47DD-F22BF86CCD69}"/>
          </ac:spMkLst>
        </pc:spChg>
        <pc:graphicFrameChg chg="modGraphic">
          <ac:chgData name="Sommers-Flanagan, John" userId="531d1575-cd8e-4db2-bd0c-cc5c3c796a50" providerId="ADAL" clId="{4CA78749-2215-42A2-B0E2-9A0E463377B0}" dt="2026-06-14T16:23:21.975" v="589" actId="20577"/>
          <ac:graphicFrameMkLst>
            <pc:docMk/>
            <pc:sldMk cId="1509522916" sldId="990"/>
            <ac:graphicFrameMk id="59" creationId="{B5A8D025-A163-CB03-95CD-D9441AD24615}"/>
          </ac:graphicFrameMkLst>
        </pc:graphicFrameChg>
        <pc:picChg chg="add mod">
          <ac:chgData name="Sommers-Flanagan, John" userId="531d1575-cd8e-4db2-bd0c-cc5c3c796a50" providerId="ADAL" clId="{4CA78749-2215-42A2-B0E2-9A0E463377B0}" dt="2026-06-14T16:25:18.956" v="593" actId="14100"/>
          <ac:picMkLst>
            <pc:docMk/>
            <pc:sldMk cId="1509522916" sldId="990"/>
            <ac:picMk id="5" creationId="{3426527C-F990-8B95-71FC-DC18CF58C383}"/>
          </ac:picMkLst>
        </pc:picChg>
      </pc:sldChg>
      <pc:sldChg chg="delSp modSp mod">
        <pc:chgData name="Sommers-Flanagan, John" userId="531d1575-cd8e-4db2-bd0c-cc5c3c796a50" providerId="ADAL" clId="{4CA78749-2215-42A2-B0E2-9A0E463377B0}" dt="2026-06-14T17:13:02.658" v="1525" actId="207"/>
        <pc:sldMkLst>
          <pc:docMk/>
          <pc:sldMk cId="1420397811" sldId="999"/>
        </pc:sldMkLst>
        <pc:spChg chg="mod">
          <ac:chgData name="Sommers-Flanagan, John" userId="531d1575-cd8e-4db2-bd0c-cc5c3c796a50" providerId="ADAL" clId="{4CA78749-2215-42A2-B0E2-9A0E463377B0}" dt="2026-06-14T17:13:02.658" v="1525" actId="207"/>
          <ac:spMkLst>
            <pc:docMk/>
            <pc:sldMk cId="1420397811" sldId="999"/>
            <ac:spMk id="2" creationId="{552AD0F6-E837-6A6B-1332-1E4932A444A5}"/>
          </ac:spMkLst>
        </pc:spChg>
      </pc:sldChg>
      <pc:sldChg chg="modSp mod">
        <pc:chgData name="Sommers-Flanagan, John" userId="531d1575-cd8e-4db2-bd0c-cc5c3c796a50" providerId="ADAL" clId="{4CA78749-2215-42A2-B0E2-9A0E463377B0}" dt="2026-06-14T17:09:07.461" v="1406" actId="207"/>
        <pc:sldMkLst>
          <pc:docMk/>
          <pc:sldMk cId="947658906" sldId="1007"/>
        </pc:sldMkLst>
        <pc:spChg chg="mod">
          <ac:chgData name="Sommers-Flanagan, John" userId="531d1575-cd8e-4db2-bd0c-cc5c3c796a50" providerId="ADAL" clId="{4CA78749-2215-42A2-B0E2-9A0E463377B0}" dt="2026-06-14T17:09:07.461" v="1406" actId="207"/>
          <ac:spMkLst>
            <pc:docMk/>
            <pc:sldMk cId="947658906" sldId="1007"/>
            <ac:spMk id="2" creationId="{1F451F95-0E23-7CC3-A8F4-E736FC0B3397}"/>
          </ac:spMkLst>
        </pc:spChg>
      </pc:sldChg>
      <pc:sldChg chg="modSp mod">
        <pc:chgData name="Sommers-Flanagan, John" userId="531d1575-cd8e-4db2-bd0c-cc5c3c796a50" providerId="ADAL" clId="{4CA78749-2215-42A2-B0E2-9A0E463377B0}" dt="2026-06-15T21:36:10.815" v="1598" actId="20577"/>
        <pc:sldMkLst>
          <pc:docMk/>
          <pc:sldMk cId="4058797804" sldId="1008"/>
        </pc:sldMkLst>
        <pc:spChg chg="mod">
          <ac:chgData name="Sommers-Flanagan, John" userId="531d1575-cd8e-4db2-bd0c-cc5c3c796a50" providerId="ADAL" clId="{4CA78749-2215-42A2-B0E2-9A0E463377B0}" dt="2026-06-15T21:36:10.815" v="1598" actId="20577"/>
          <ac:spMkLst>
            <pc:docMk/>
            <pc:sldMk cId="4058797804" sldId="1008"/>
            <ac:spMk id="3" creationId="{7A6BFD2B-B11A-EBA4-0BD5-323B496C6565}"/>
          </ac:spMkLst>
        </pc:spChg>
      </pc:sldChg>
      <pc:sldChg chg="modSp mod">
        <pc:chgData name="Sommers-Flanagan, John" userId="531d1575-cd8e-4db2-bd0c-cc5c3c796a50" providerId="ADAL" clId="{4CA78749-2215-42A2-B0E2-9A0E463377B0}" dt="2026-06-14T16:16:13.786" v="372" actId="20577"/>
        <pc:sldMkLst>
          <pc:docMk/>
          <pc:sldMk cId="1135870066" sldId="1009"/>
        </pc:sldMkLst>
        <pc:spChg chg="mod">
          <ac:chgData name="Sommers-Flanagan, John" userId="531d1575-cd8e-4db2-bd0c-cc5c3c796a50" providerId="ADAL" clId="{4CA78749-2215-42A2-B0E2-9A0E463377B0}" dt="2026-06-14T16:16:13.786" v="372" actId="20577"/>
          <ac:spMkLst>
            <pc:docMk/>
            <pc:sldMk cId="1135870066" sldId="1009"/>
            <ac:spMk id="3" creationId="{4EC98965-5FC7-9DCA-4811-DDE1F909492B}"/>
          </ac:spMkLst>
        </pc:spChg>
      </pc:sldChg>
      <pc:sldChg chg="modSp mod">
        <pc:chgData name="Sommers-Flanagan, John" userId="531d1575-cd8e-4db2-bd0c-cc5c3c796a50" providerId="ADAL" clId="{4CA78749-2215-42A2-B0E2-9A0E463377B0}" dt="2026-06-14T16:17:40.270" v="375" actId="20577"/>
        <pc:sldMkLst>
          <pc:docMk/>
          <pc:sldMk cId="3216100418" sldId="1011"/>
        </pc:sldMkLst>
        <pc:spChg chg="mod">
          <ac:chgData name="Sommers-Flanagan, John" userId="531d1575-cd8e-4db2-bd0c-cc5c3c796a50" providerId="ADAL" clId="{4CA78749-2215-42A2-B0E2-9A0E463377B0}" dt="2026-06-14T16:17:40.270" v="375" actId="20577"/>
          <ac:spMkLst>
            <pc:docMk/>
            <pc:sldMk cId="3216100418" sldId="1011"/>
            <ac:spMk id="7" creationId="{91716DCB-8079-4EE7-ACE2-DD92D85A32C3}"/>
          </ac:spMkLst>
        </pc:spChg>
      </pc:sldChg>
      <pc:sldChg chg="modSp mod">
        <pc:chgData name="Sommers-Flanagan, John" userId="531d1575-cd8e-4db2-bd0c-cc5c3c796a50" providerId="ADAL" clId="{4CA78749-2215-42A2-B0E2-9A0E463377B0}" dt="2026-06-14T17:09:47.548" v="1410" actId="20577"/>
        <pc:sldMkLst>
          <pc:docMk/>
          <pc:sldMk cId="3636576083" sldId="1012"/>
        </pc:sldMkLst>
        <pc:spChg chg="mod">
          <ac:chgData name="Sommers-Flanagan, John" userId="531d1575-cd8e-4db2-bd0c-cc5c3c796a50" providerId="ADAL" clId="{4CA78749-2215-42A2-B0E2-9A0E463377B0}" dt="2026-06-14T17:09:47.548" v="1410" actId="20577"/>
          <ac:spMkLst>
            <pc:docMk/>
            <pc:sldMk cId="3636576083" sldId="1012"/>
            <ac:spMk id="6" creationId="{00000000-0000-0000-0000-000000000000}"/>
          </ac:spMkLst>
        </pc:spChg>
      </pc:sldChg>
      <pc:sldChg chg="addSp delSp modSp mod">
        <pc:chgData name="Sommers-Flanagan, John" userId="531d1575-cd8e-4db2-bd0c-cc5c3c796a50" providerId="ADAL" clId="{4CA78749-2215-42A2-B0E2-9A0E463377B0}" dt="2026-06-15T21:44:55.114" v="1645" actId="14100"/>
        <pc:sldMkLst>
          <pc:docMk/>
          <pc:sldMk cId="3644348321" sldId="1013"/>
        </pc:sldMkLst>
        <pc:spChg chg="mod">
          <ac:chgData name="Sommers-Flanagan, John" userId="531d1575-cd8e-4db2-bd0c-cc5c3c796a50" providerId="ADAL" clId="{4CA78749-2215-42A2-B0E2-9A0E463377B0}" dt="2026-06-15T21:44:05.732" v="1635" actId="20577"/>
          <ac:spMkLst>
            <pc:docMk/>
            <pc:sldMk cId="3644348321" sldId="1013"/>
            <ac:spMk id="2" creationId="{4A53A4C9-CF16-47CA-97B1-067AF2B9D29F}"/>
          </ac:spMkLst>
        </pc:spChg>
        <pc:spChg chg="mod">
          <ac:chgData name="Sommers-Flanagan, John" userId="531d1575-cd8e-4db2-bd0c-cc5c3c796a50" providerId="ADAL" clId="{4CA78749-2215-42A2-B0E2-9A0E463377B0}" dt="2026-06-15T21:44:55.114" v="1645" actId="14100"/>
          <ac:spMkLst>
            <pc:docMk/>
            <pc:sldMk cId="3644348321" sldId="1013"/>
            <ac:spMk id="3" creationId="{AF8ADF99-92F7-4263-9673-2DF01BB2AFAE}"/>
          </ac:spMkLst>
        </pc:spChg>
        <pc:picChg chg="del mod">
          <ac:chgData name="Sommers-Flanagan, John" userId="531d1575-cd8e-4db2-bd0c-cc5c3c796a50" providerId="ADAL" clId="{4CA78749-2215-42A2-B0E2-9A0E463377B0}" dt="2026-06-15T21:43:20.482" v="1624" actId="478"/>
          <ac:picMkLst>
            <pc:docMk/>
            <pc:sldMk cId="3644348321" sldId="1013"/>
            <ac:picMk id="4" creationId="{7744ED4E-7297-419E-B661-6D8752E731C9}"/>
          </ac:picMkLst>
        </pc:picChg>
        <pc:picChg chg="del">
          <ac:chgData name="Sommers-Flanagan, John" userId="531d1575-cd8e-4db2-bd0c-cc5c3c796a50" providerId="ADAL" clId="{4CA78749-2215-42A2-B0E2-9A0E463377B0}" dt="2026-06-15T21:42:59.559" v="1619" actId="478"/>
          <ac:picMkLst>
            <pc:docMk/>
            <pc:sldMk cId="3644348321" sldId="1013"/>
            <ac:picMk id="6" creationId="{D4C9B19E-2DF3-4E0E-AF95-E95D805668EB}"/>
          </ac:picMkLst>
        </pc:picChg>
        <pc:picChg chg="mod">
          <ac:chgData name="Sommers-Flanagan, John" userId="531d1575-cd8e-4db2-bd0c-cc5c3c796a50" providerId="ADAL" clId="{4CA78749-2215-42A2-B0E2-9A0E463377B0}" dt="2026-06-15T21:44:34.885" v="1641" actId="1076"/>
          <ac:picMkLst>
            <pc:docMk/>
            <pc:sldMk cId="3644348321" sldId="1013"/>
            <ac:picMk id="7" creationId="{394E3201-3B20-40C7-9A19-1D1C4845A853}"/>
          </ac:picMkLst>
        </pc:picChg>
        <pc:picChg chg="add mod">
          <ac:chgData name="Sommers-Flanagan, John" userId="531d1575-cd8e-4db2-bd0c-cc5c3c796a50" providerId="ADAL" clId="{4CA78749-2215-42A2-B0E2-9A0E463377B0}" dt="2026-06-15T21:44:46.794" v="1644" actId="14100"/>
          <ac:picMkLst>
            <pc:docMk/>
            <pc:sldMk cId="3644348321" sldId="1013"/>
            <ac:picMk id="8" creationId="{2B843C9D-AD9E-4B3B-C43A-77E3916A76BE}"/>
          </ac:picMkLst>
        </pc:picChg>
      </pc:sldChg>
      <pc:sldChg chg="modSp mod">
        <pc:chgData name="Sommers-Flanagan, John" userId="531d1575-cd8e-4db2-bd0c-cc5c3c796a50" providerId="ADAL" clId="{4CA78749-2215-42A2-B0E2-9A0E463377B0}" dt="2026-06-14T16:37:34.965" v="736" actId="20577"/>
        <pc:sldMkLst>
          <pc:docMk/>
          <pc:sldMk cId="2744709569" sldId="1018"/>
        </pc:sldMkLst>
        <pc:spChg chg="mod">
          <ac:chgData name="Sommers-Flanagan, John" userId="531d1575-cd8e-4db2-bd0c-cc5c3c796a50" providerId="ADAL" clId="{4CA78749-2215-42A2-B0E2-9A0E463377B0}" dt="2026-06-14T16:37:34.965" v="736" actId="20577"/>
          <ac:spMkLst>
            <pc:docMk/>
            <pc:sldMk cId="2744709569" sldId="1018"/>
            <ac:spMk id="2" creationId="{C324C3FE-52F0-19E5-1B9B-E1E1D6648BE4}"/>
          </ac:spMkLst>
        </pc:spChg>
      </pc:sldChg>
      <pc:sldChg chg="modSp mod">
        <pc:chgData name="Sommers-Flanagan, John" userId="531d1575-cd8e-4db2-bd0c-cc5c3c796a50" providerId="ADAL" clId="{4CA78749-2215-42A2-B0E2-9A0E463377B0}" dt="2026-06-14T16:42:10.125" v="806" actId="207"/>
        <pc:sldMkLst>
          <pc:docMk/>
          <pc:sldMk cId="2508808448" sldId="1023"/>
        </pc:sldMkLst>
        <pc:spChg chg="mod">
          <ac:chgData name="Sommers-Flanagan, John" userId="531d1575-cd8e-4db2-bd0c-cc5c3c796a50" providerId="ADAL" clId="{4CA78749-2215-42A2-B0E2-9A0E463377B0}" dt="2026-06-14T16:42:10.125" v="806" actId="207"/>
          <ac:spMkLst>
            <pc:docMk/>
            <pc:sldMk cId="2508808448" sldId="1023"/>
            <ac:spMk id="4" creationId="{BFEEDE89-34A4-2FD8-1CDE-44244471EEAB}"/>
          </ac:spMkLst>
        </pc:spChg>
      </pc:sldChg>
      <pc:sldChg chg="modSp add mod ord">
        <pc:chgData name="Sommers-Flanagan, John" userId="531d1575-cd8e-4db2-bd0c-cc5c3c796a50" providerId="ADAL" clId="{4CA78749-2215-42A2-B0E2-9A0E463377B0}" dt="2026-06-15T21:50:48.248" v="1717" actId="255"/>
        <pc:sldMkLst>
          <pc:docMk/>
          <pc:sldMk cId="2289383033" sldId="1025"/>
        </pc:sldMkLst>
        <pc:spChg chg="mod">
          <ac:chgData name="Sommers-Flanagan, John" userId="531d1575-cd8e-4db2-bd0c-cc5c3c796a50" providerId="ADAL" clId="{4CA78749-2215-42A2-B0E2-9A0E463377B0}" dt="2026-06-15T21:50:48.248" v="1717" actId="255"/>
          <ac:spMkLst>
            <pc:docMk/>
            <pc:sldMk cId="2289383033" sldId="1025"/>
            <ac:spMk id="2" creationId="{1F451F95-0E23-7CC3-A8F4-E736FC0B3397}"/>
          </ac:spMkLst>
        </pc:spChg>
      </pc:sldChg>
      <pc:sldChg chg="modSp add mod">
        <pc:chgData name="Sommers-Flanagan, John" userId="531d1575-cd8e-4db2-bd0c-cc5c3c796a50" providerId="ADAL" clId="{4CA78749-2215-42A2-B0E2-9A0E463377B0}" dt="2026-06-14T17:12:45.099" v="1524" actId="207"/>
        <pc:sldMkLst>
          <pc:docMk/>
          <pc:sldMk cId="2470266523" sldId="1026"/>
        </pc:sldMkLst>
        <pc:spChg chg="mod">
          <ac:chgData name="Sommers-Flanagan, John" userId="531d1575-cd8e-4db2-bd0c-cc5c3c796a50" providerId="ADAL" clId="{4CA78749-2215-42A2-B0E2-9A0E463377B0}" dt="2026-06-14T16:47:15.580" v="922" actId="207"/>
          <ac:spMkLst>
            <pc:docMk/>
            <pc:sldMk cId="2470266523" sldId="1026"/>
            <ac:spMk id="2" creationId="{00000000-0000-0000-0000-000000000000}"/>
          </ac:spMkLst>
        </pc:spChg>
        <pc:spChg chg="mod">
          <ac:chgData name="Sommers-Flanagan, John" userId="531d1575-cd8e-4db2-bd0c-cc5c3c796a50" providerId="ADAL" clId="{4CA78749-2215-42A2-B0E2-9A0E463377B0}" dt="2026-06-14T17:12:45.099" v="1524" actId="207"/>
          <ac:spMkLst>
            <pc:docMk/>
            <pc:sldMk cId="2470266523" sldId="1026"/>
            <ac:spMk id="3" creationId="{00000000-0000-0000-0000-000000000000}"/>
          </ac:spMkLst>
        </pc:spChg>
      </pc:sldChg>
      <pc:sldChg chg="addSp delSp modSp mod setBg">
        <pc:chgData name="Sommers-Flanagan, John" userId="531d1575-cd8e-4db2-bd0c-cc5c3c796a50" providerId="ADAL" clId="{4CA78749-2215-42A2-B0E2-9A0E463377B0}" dt="2026-06-15T21:46:16.851" v="1646"/>
        <pc:sldMkLst>
          <pc:docMk/>
          <pc:sldMk cId="1067557634" sldId="1033"/>
        </pc:sldMkLst>
        <pc:spChg chg="mod">
          <ac:chgData name="Sommers-Flanagan, John" userId="531d1575-cd8e-4db2-bd0c-cc5c3c796a50" providerId="ADAL" clId="{4CA78749-2215-42A2-B0E2-9A0E463377B0}" dt="2026-06-15T21:42:20.498" v="1618" actId="14100"/>
          <ac:spMkLst>
            <pc:docMk/>
            <pc:sldMk cId="1067557634" sldId="1033"/>
            <ac:spMk id="2" creationId="{436B7FF2-0AB2-5E0F-6412-C7D9E81E5C8B}"/>
          </ac:spMkLst>
        </pc:spChg>
        <pc:spChg chg="mod">
          <ac:chgData name="Sommers-Flanagan, John" userId="531d1575-cd8e-4db2-bd0c-cc5c3c796a50" providerId="ADAL" clId="{4CA78749-2215-42A2-B0E2-9A0E463377B0}" dt="2026-06-15T21:41:53.837" v="1614" actId="27636"/>
          <ac:spMkLst>
            <pc:docMk/>
            <pc:sldMk cId="1067557634" sldId="1033"/>
            <ac:spMk id="3" creationId="{A475CC1F-7D1F-EE6E-4E90-39B6F5B88291}"/>
          </ac:spMkLst>
        </pc:spChg>
        <pc:picChg chg="add mod">
          <ac:chgData name="Sommers-Flanagan, John" userId="531d1575-cd8e-4db2-bd0c-cc5c3c796a50" providerId="ADAL" clId="{4CA78749-2215-42A2-B0E2-9A0E463377B0}" dt="2026-06-15T21:41:49.659" v="1612" actId="1076"/>
          <ac:picMkLst>
            <pc:docMk/>
            <pc:sldMk cId="1067557634" sldId="1033"/>
            <ac:picMk id="5" creationId="{56DA8F4F-D544-EF3C-04FE-92D1BEAC0411}"/>
          </ac:picMkLst>
        </pc:picChg>
        <pc:picChg chg="del">
          <ac:chgData name="Sommers-Flanagan, John" userId="531d1575-cd8e-4db2-bd0c-cc5c3c796a50" providerId="ADAL" clId="{4CA78749-2215-42A2-B0E2-9A0E463377B0}" dt="2026-06-15T21:41:19.860" v="1606" actId="478"/>
          <ac:picMkLst>
            <pc:docMk/>
            <pc:sldMk cId="1067557634" sldId="1033"/>
            <ac:picMk id="7" creationId="{2DFF75B7-A28C-F7F6-133A-F4037F295155}"/>
          </ac:picMkLst>
        </pc:picChg>
      </pc:sldChg>
      <pc:sldChg chg="addSp delSp modSp add del mod">
        <pc:chgData name="Sommers-Flanagan, John" userId="531d1575-cd8e-4db2-bd0c-cc5c3c796a50" providerId="ADAL" clId="{4CA78749-2215-42A2-B0E2-9A0E463377B0}" dt="2026-06-15T21:52:18.016" v="1725" actId="14100"/>
        <pc:sldMkLst>
          <pc:docMk/>
          <pc:sldMk cId="68424383" sldId="1034"/>
        </pc:sldMkLst>
        <pc:spChg chg="mod">
          <ac:chgData name="Sommers-Flanagan, John" userId="531d1575-cd8e-4db2-bd0c-cc5c3c796a50" providerId="ADAL" clId="{4CA78749-2215-42A2-B0E2-9A0E463377B0}" dt="2026-06-15T21:49:29.606" v="1662" actId="255"/>
          <ac:spMkLst>
            <pc:docMk/>
            <pc:sldMk cId="68424383" sldId="1034"/>
            <ac:spMk id="2" creationId="{ED1BF270-EEC4-2606-3057-25E71CD6C0ED}"/>
          </ac:spMkLst>
        </pc:spChg>
        <pc:spChg chg="mod">
          <ac:chgData name="Sommers-Flanagan, John" userId="531d1575-cd8e-4db2-bd0c-cc5c3c796a50" providerId="ADAL" clId="{4CA78749-2215-42A2-B0E2-9A0E463377B0}" dt="2026-06-15T21:49:51.705" v="1680" actId="255"/>
          <ac:spMkLst>
            <pc:docMk/>
            <pc:sldMk cId="68424383" sldId="1034"/>
            <ac:spMk id="3" creationId="{897B6FCB-8ABC-110F-DAB2-202301C00EE7}"/>
          </ac:spMkLst>
        </pc:spChg>
        <pc:spChg chg="del">
          <ac:chgData name="Sommers-Flanagan, John" userId="531d1575-cd8e-4db2-bd0c-cc5c3c796a50" providerId="ADAL" clId="{4CA78749-2215-42A2-B0E2-9A0E463377B0}" dt="2026-06-15T21:49:07.851" v="1659" actId="26606"/>
          <ac:spMkLst>
            <pc:docMk/>
            <pc:sldMk cId="68424383" sldId="1034"/>
            <ac:spMk id="72" creationId="{EDC6ED62-AE06-C97F-5E97-11F1517E29DC}"/>
          </ac:spMkLst>
        </pc:spChg>
        <pc:spChg chg="del">
          <ac:chgData name="Sommers-Flanagan, John" userId="531d1575-cd8e-4db2-bd0c-cc5c3c796a50" providerId="ADAL" clId="{4CA78749-2215-42A2-B0E2-9A0E463377B0}" dt="2026-06-15T21:49:07.851" v="1659" actId="26606"/>
          <ac:spMkLst>
            <pc:docMk/>
            <pc:sldMk cId="68424383" sldId="1034"/>
            <ac:spMk id="74" creationId="{93D27F99-ADA4-C3CF-D82A-9B5B507ED66D}"/>
          </ac:spMkLst>
        </pc:spChg>
        <pc:spChg chg="del">
          <ac:chgData name="Sommers-Flanagan, John" userId="531d1575-cd8e-4db2-bd0c-cc5c3c796a50" providerId="ADAL" clId="{4CA78749-2215-42A2-B0E2-9A0E463377B0}" dt="2026-06-15T21:49:07.851" v="1659" actId="26606"/>
          <ac:spMkLst>
            <pc:docMk/>
            <pc:sldMk cId="68424383" sldId="1034"/>
            <ac:spMk id="76" creationId="{7E3AD3AA-3E36-DFD0-7263-833DBEC3DDD5}"/>
          </ac:spMkLst>
        </pc:spChg>
        <pc:spChg chg="del">
          <ac:chgData name="Sommers-Flanagan, John" userId="531d1575-cd8e-4db2-bd0c-cc5c3c796a50" providerId="ADAL" clId="{4CA78749-2215-42A2-B0E2-9A0E463377B0}" dt="2026-06-15T21:49:07.851" v="1659" actId="26606"/>
          <ac:spMkLst>
            <pc:docMk/>
            <pc:sldMk cId="68424383" sldId="1034"/>
            <ac:spMk id="78" creationId="{1101B481-9140-9627-FFED-FACF4B5C2E54}"/>
          </ac:spMkLst>
        </pc:spChg>
        <pc:spChg chg="add">
          <ac:chgData name="Sommers-Flanagan, John" userId="531d1575-cd8e-4db2-bd0c-cc5c3c796a50" providerId="ADAL" clId="{4CA78749-2215-42A2-B0E2-9A0E463377B0}" dt="2026-06-15T21:49:07.851" v="1659" actId="26606"/>
          <ac:spMkLst>
            <pc:docMk/>
            <pc:sldMk cId="68424383" sldId="1034"/>
            <ac:spMk id="83" creationId="{5964CBE2-084A-47DF-A704-CF5F6217B569}"/>
          </ac:spMkLst>
        </pc:spChg>
        <pc:spChg chg="add">
          <ac:chgData name="Sommers-Flanagan, John" userId="531d1575-cd8e-4db2-bd0c-cc5c3c796a50" providerId="ADAL" clId="{4CA78749-2215-42A2-B0E2-9A0E463377B0}" dt="2026-06-15T21:49:07.851" v="1659" actId="26606"/>
          <ac:spMkLst>
            <pc:docMk/>
            <pc:sldMk cId="68424383" sldId="1034"/>
            <ac:spMk id="85" creationId="{686A5CBB-E03B-4019-8BCD-78975D39E48C}"/>
          </ac:spMkLst>
        </pc:spChg>
        <pc:spChg chg="add">
          <ac:chgData name="Sommers-Flanagan, John" userId="531d1575-cd8e-4db2-bd0c-cc5c3c796a50" providerId="ADAL" clId="{4CA78749-2215-42A2-B0E2-9A0E463377B0}" dt="2026-06-15T21:49:07.851" v="1659" actId="26606"/>
          <ac:spMkLst>
            <pc:docMk/>
            <pc:sldMk cId="68424383" sldId="1034"/>
            <ac:spMk id="87" creationId="{94993204-9792-4E61-A83C-73D4379E2B1C}"/>
          </ac:spMkLst>
        </pc:spChg>
        <pc:picChg chg="add del mod">
          <ac:chgData name="Sommers-Flanagan, John" userId="531d1575-cd8e-4db2-bd0c-cc5c3c796a50" providerId="ADAL" clId="{4CA78749-2215-42A2-B0E2-9A0E463377B0}" dt="2026-06-15T21:51:46.542" v="1721" actId="478"/>
          <ac:picMkLst>
            <pc:docMk/>
            <pc:sldMk cId="68424383" sldId="1034"/>
            <ac:picMk id="5" creationId="{E5C399FE-B211-A5D4-832E-9DA12354BF6F}"/>
          </ac:picMkLst>
        </pc:picChg>
        <pc:picChg chg="del">
          <ac:chgData name="Sommers-Flanagan, John" userId="531d1575-cd8e-4db2-bd0c-cc5c3c796a50" providerId="ADAL" clId="{4CA78749-2215-42A2-B0E2-9A0E463377B0}" dt="2026-06-15T21:40:16.645" v="1604" actId="478"/>
          <ac:picMkLst>
            <pc:docMk/>
            <pc:sldMk cId="68424383" sldId="1034"/>
            <ac:picMk id="7" creationId="{4835ABBF-C432-5F46-6081-34EC316031DF}"/>
          </ac:picMkLst>
        </pc:picChg>
        <pc:picChg chg="add mod">
          <ac:chgData name="Sommers-Flanagan, John" userId="531d1575-cd8e-4db2-bd0c-cc5c3c796a50" providerId="ADAL" clId="{4CA78749-2215-42A2-B0E2-9A0E463377B0}" dt="2026-06-15T21:52:18.016" v="1725" actId="14100"/>
          <ac:picMkLst>
            <pc:docMk/>
            <pc:sldMk cId="68424383" sldId="1034"/>
            <ac:picMk id="8" creationId="{8C6686C8-BEE1-4379-1F35-8CD4FA5B939A}"/>
          </ac:picMkLst>
        </pc:picChg>
      </pc:sldChg>
      <pc:sldChg chg="addSp delSp modSp mod">
        <pc:chgData name="Sommers-Flanagan, John" userId="531d1575-cd8e-4db2-bd0c-cc5c3c796a50" providerId="ADAL" clId="{4CA78749-2215-42A2-B0E2-9A0E463377B0}" dt="2026-06-15T21:47:52.693" v="1654" actId="14100"/>
        <pc:sldMkLst>
          <pc:docMk/>
          <pc:sldMk cId="927154145" sldId="1035"/>
        </pc:sldMkLst>
        <pc:spChg chg="mod">
          <ac:chgData name="Sommers-Flanagan, John" userId="531d1575-cd8e-4db2-bd0c-cc5c3c796a50" providerId="ADAL" clId="{4CA78749-2215-42A2-B0E2-9A0E463377B0}" dt="2026-06-15T21:47:36.278" v="1651" actId="27636"/>
          <ac:spMkLst>
            <pc:docMk/>
            <pc:sldMk cId="927154145" sldId="1035"/>
            <ac:spMk id="2" creationId="{BBEDA3D0-9DC8-DE7D-0A90-A2D68745BAFF}"/>
          </ac:spMkLst>
        </pc:spChg>
        <pc:spChg chg="mod">
          <ac:chgData name="Sommers-Flanagan, John" userId="531d1575-cd8e-4db2-bd0c-cc5c3c796a50" providerId="ADAL" clId="{4CA78749-2215-42A2-B0E2-9A0E463377B0}" dt="2026-06-15T21:47:52.693" v="1654" actId="14100"/>
          <ac:spMkLst>
            <pc:docMk/>
            <pc:sldMk cId="927154145" sldId="1035"/>
            <ac:spMk id="3" creationId="{02DB7511-B572-4FD9-A4B8-EB3A5A3DB0FD}"/>
          </ac:spMkLst>
        </pc:spChg>
        <pc:picChg chg="add mod">
          <ac:chgData name="Sommers-Flanagan, John" userId="531d1575-cd8e-4db2-bd0c-cc5c3c796a50" providerId="ADAL" clId="{4CA78749-2215-42A2-B0E2-9A0E463377B0}" dt="2026-06-15T21:47:29.523" v="1649" actId="1076"/>
          <ac:picMkLst>
            <pc:docMk/>
            <pc:sldMk cId="927154145" sldId="1035"/>
            <ac:picMk id="5" creationId="{17392F0C-7480-F056-1712-1AAF16F37662}"/>
          </ac:picMkLst>
        </pc:picChg>
        <pc:picChg chg="del">
          <ac:chgData name="Sommers-Flanagan, John" userId="531d1575-cd8e-4db2-bd0c-cc5c3c796a50" providerId="ADAL" clId="{4CA78749-2215-42A2-B0E2-9A0E463377B0}" dt="2026-06-15T21:40:22.776" v="1605" actId="478"/>
          <ac:picMkLst>
            <pc:docMk/>
            <pc:sldMk cId="927154145" sldId="1035"/>
            <ac:picMk id="7" creationId="{2E25921A-19F1-A01F-DB7A-796BEC21E0CD}"/>
          </ac:picMkLst>
        </pc:picChg>
      </pc:sldChg>
      <pc:sldChg chg="add">
        <pc:chgData name="Sommers-Flanagan, John" userId="531d1575-cd8e-4db2-bd0c-cc5c3c796a50" providerId="ADAL" clId="{4CA78749-2215-42A2-B0E2-9A0E463377B0}" dt="2026-06-14T16:03:14.954" v="165"/>
        <pc:sldMkLst>
          <pc:docMk/>
          <pc:sldMk cId="336427109" sldId="1036"/>
        </pc:sldMkLst>
      </pc:sldChg>
      <pc:sldChg chg="modSp add mod">
        <pc:chgData name="Sommers-Flanagan, John" userId="531d1575-cd8e-4db2-bd0c-cc5c3c796a50" providerId="ADAL" clId="{4CA78749-2215-42A2-B0E2-9A0E463377B0}" dt="2026-06-14T16:07:59.153" v="188" actId="207"/>
        <pc:sldMkLst>
          <pc:docMk/>
          <pc:sldMk cId="242591911" sldId="1042"/>
        </pc:sldMkLst>
        <pc:spChg chg="mod">
          <ac:chgData name="Sommers-Flanagan, John" userId="531d1575-cd8e-4db2-bd0c-cc5c3c796a50" providerId="ADAL" clId="{4CA78749-2215-42A2-B0E2-9A0E463377B0}" dt="2026-06-14T16:07:59.153" v="188" actId="207"/>
          <ac:spMkLst>
            <pc:docMk/>
            <pc:sldMk cId="242591911" sldId="1042"/>
            <ac:spMk id="2" creationId="{8DD23449-7D98-E85B-8756-E315A667A2A0}"/>
          </ac:spMkLst>
        </pc:spChg>
      </pc:sldChg>
      <pc:sldChg chg="modSp add mod">
        <pc:chgData name="Sommers-Flanagan, John" userId="531d1575-cd8e-4db2-bd0c-cc5c3c796a50" providerId="ADAL" clId="{4CA78749-2215-42A2-B0E2-9A0E463377B0}" dt="2026-06-14T16:08:11.546" v="189" actId="207"/>
        <pc:sldMkLst>
          <pc:docMk/>
          <pc:sldMk cId="2808460235" sldId="1043"/>
        </pc:sldMkLst>
        <pc:spChg chg="mod">
          <ac:chgData name="Sommers-Flanagan, John" userId="531d1575-cd8e-4db2-bd0c-cc5c3c796a50" providerId="ADAL" clId="{4CA78749-2215-42A2-B0E2-9A0E463377B0}" dt="2026-06-14T16:08:11.546" v="189" actId="207"/>
          <ac:spMkLst>
            <pc:docMk/>
            <pc:sldMk cId="2808460235" sldId="1043"/>
            <ac:spMk id="2" creationId="{CA3045D8-D808-A7A5-1EDC-183B17D99134}"/>
          </ac:spMkLst>
        </pc:spChg>
      </pc:sldChg>
      <pc:sldChg chg="modSp add">
        <pc:chgData name="Sommers-Flanagan, John" userId="531d1575-cd8e-4db2-bd0c-cc5c3c796a50" providerId="ADAL" clId="{4CA78749-2215-42A2-B0E2-9A0E463377B0}" dt="2026-06-14T16:11:49.176" v="212" actId="6549"/>
        <pc:sldMkLst>
          <pc:docMk/>
          <pc:sldMk cId="2503230019" sldId="1044"/>
        </pc:sldMkLst>
        <pc:spChg chg="mod">
          <ac:chgData name="Sommers-Flanagan, John" userId="531d1575-cd8e-4db2-bd0c-cc5c3c796a50" providerId="ADAL" clId="{4CA78749-2215-42A2-B0E2-9A0E463377B0}" dt="2026-06-14T16:11:49.176" v="212" actId="6549"/>
          <ac:spMkLst>
            <pc:docMk/>
            <pc:sldMk cId="2503230019" sldId="1044"/>
            <ac:spMk id="3" creationId="{CDD96014-0CAE-84A9-3AB2-AF6A31816727}"/>
          </ac:spMkLst>
        </pc:spChg>
      </pc:sldChg>
      <pc:sldChg chg="modSp add mod">
        <pc:chgData name="Sommers-Flanagan, John" userId="531d1575-cd8e-4db2-bd0c-cc5c3c796a50" providerId="ADAL" clId="{4CA78749-2215-42A2-B0E2-9A0E463377B0}" dt="2026-06-16T17:54:53.250" v="1778" actId="20577"/>
        <pc:sldMkLst>
          <pc:docMk/>
          <pc:sldMk cId="3987964289" sldId="1045"/>
        </pc:sldMkLst>
        <pc:spChg chg="mod">
          <ac:chgData name="Sommers-Flanagan, John" userId="531d1575-cd8e-4db2-bd0c-cc5c3c796a50" providerId="ADAL" clId="{4CA78749-2215-42A2-B0E2-9A0E463377B0}" dt="2026-06-14T16:14:47.107" v="288" actId="14100"/>
          <ac:spMkLst>
            <pc:docMk/>
            <pc:sldMk cId="3987964289" sldId="1045"/>
            <ac:spMk id="2" creationId="{C0871EBC-232E-D661-7846-CB7A5447D63C}"/>
          </ac:spMkLst>
        </pc:spChg>
        <pc:spChg chg="mod">
          <ac:chgData name="Sommers-Flanagan, John" userId="531d1575-cd8e-4db2-bd0c-cc5c3c796a50" providerId="ADAL" clId="{4CA78749-2215-42A2-B0E2-9A0E463377B0}" dt="2026-06-16T17:54:53.250" v="1778" actId="20577"/>
          <ac:spMkLst>
            <pc:docMk/>
            <pc:sldMk cId="3987964289" sldId="1045"/>
            <ac:spMk id="3" creationId="{46DC80B1-9968-8422-66DF-E70251120145}"/>
          </ac:spMkLst>
        </pc:spChg>
      </pc:sldChg>
      <pc:sldChg chg="modSp add mod">
        <pc:chgData name="Sommers-Flanagan, John" userId="531d1575-cd8e-4db2-bd0c-cc5c3c796a50" providerId="ADAL" clId="{4CA78749-2215-42A2-B0E2-9A0E463377B0}" dt="2026-06-15T21:37:44.455" v="1603" actId="14100"/>
        <pc:sldMkLst>
          <pc:docMk/>
          <pc:sldMk cId="4260189386" sldId="1046"/>
        </pc:sldMkLst>
        <pc:spChg chg="mod">
          <ac:chgData name="Sommers-Flanagan, John" userId="531d1575-cd8e-4db2-bd0c-cc5c3c796a50" providerId="ADAL" clId="{4CA78749-2215-42A2-B0E2-9A0E463377B0}" dt="2026-06-15T21:37:44.455" v="1603" actId="14100"/>
          <ac:spMkLst>
            <pc:docMk/>
            <pc:sldMk cId="4260189386" sldId="1046"/>
            <ac:spMk id="2" creationId="{939A8026-5C35-CC75-5FBA-1DE40A27D389}"/>
          </ac:spMkLst>
        </pc:spChg>
        <pc:spChg chg="mod">
          <ac:chgData name="Sommers-Flanagan, John" userId="531d1575-cd8e-4db2-bd0c-cc5c3c796a50" providerId="ADAL" clId="{4CA78749-2215-42A2-B0E2-9A0E463377B0}" dt="2026-06-14T16:19:54.641" v="499" actId="207"/>
          <ac:spMkLst>
            <pc:docMk/>
            <pc:sldMk cId="4260189386" sldId="1046"/>
            <ac:spMk id="3" creationId="{04A286AA-4050-3234-8018-721549AA1F60}"/>
          </ac:spMkLst>
        </pc:spChg>
      </pc:sldChg>
      <pc:sldChg chg="delSp modSp add mod">
        <pc:chgData name="Sommers-Flanagan, John" userId="531d1575-cd8e-4db2-bd0c-cc5c3c796a50" providerId="ADAL" clId="{4CA78749-2215-42A2-B0E2-9A0E463377B0}" dt="2026-06-14T16:40:59.832" v="802" actId="207"/>
        <pc:sldMkLst>
          <pc:docMk/>
          <pc:sldMk cId="585695804" sldId="1048"/>
        </pc:sldMkLst>
        <pc:spChg chg="mod">
          <ac:chgData name="Sommers-Flanagan, John" userId="531d1575-cd8e-4db2-bd0c-cc5c3c796a50" providerId="ADAL" clId="{4CA78749-2215-42A2-B0E2-9A0E463377B0}" dt="2026-06-14T16:40:59.832" v="802" actId="207"/>
          <ac:spMkLst>
            <pc:docMk/>
            <pc:sldMk cId="585695804" sldId="1048"/>
            <ac:spMk id="2" creationId="{3195159C-CBF4-5E39-1FFB-DB30B6A0A356}"/>
          </ac:spMkLst>
        </pc:spChg>
      </pc:sldChg>
      <pc:sldChg chg="addSp modSp new mod">
        <pc:chgData name="Sommers-Flanagan, John" userId="531d1575-cd8e-4db2-bd0c-cc5c3c796a50" providerId="ADAL" clId="{4CA78749-2215-42A2-B0E2-9A0E463377B0}" dt="2026-06-14T17:11:31.058" v="1487" actId="14100"/>
        <pc:sldMkLst>
          <pc:docMk/>
          <pc:sldMk cId="3192166666" sldId="1050"/>
        </pc:sldMkLst>
        <pc:spChg chg="mod">
          <ac:chgData name="Sommers-Flanagan, John" userId="531d1575-cd8e-4db2-bd0c-cc5c3c796a50" providerId="ADAL" clId="{4CA78749-2215-42A2-B0E2-9A0E463377B0}" dt="2026-06-14T17:11:11.868" v="1466" actId="27636"/>
          <ac:spMkLst>
            <pc:docMk/>
            <pc:sldMk cId="3192166666" sldId="1050"/>
            <ac:spMk id="2" creationId="{53797767-26E1-263A-DBB1-C41B36B56AD3}"/>
          </ac:spMkLst>
        </pc:spChg>
        <pc:spChg chg="mod">
          <ac:chgData name="Sommers-Flanagan, John" userId="531d1575-cd8e-4db2-bd0c-cc5c3c796a50" providerId="ADAL" clId="{4CA78749-2215-42A2-B0E2-9A0E463377B0}" dt="2026-06-14T17:07:04.678" v="1375" actId="21"/>
          <ac:spMkLst>
            <pc:docMk/>
            <pc:sldMk cId="3192166666" sldId="1050"/>
            <ac:spMk id="3" creationId="{C4A86F41-6C89-42E6-0DDE-89CCE5E787F0}"/>
          </ac:spMkLst>
        </pc:spChg>
        <pc:spChg chg="mod">
          <ac:chgData name="Sommers-Flanagan, John" userId="531d1575-cd8e-4db2-bd0c-cc5c3c796a50" providerId="ADAL" clId="{4CA78749-2215-42A2-B0E2-9A0E463377B0}" dt="2026-06-14T17:11:31.058" v="1487" actId="14100"/>
          <ac:spMkLst>
            <pc:docMk/>
            <pc:sldMk cId="3192166666" sldId="1050"/>
            <ac:spMk id="4" creationId="{8683B6A3-A736-D041-5D6F-51AFF2030D13}"/>
          </ac:spMkLst>
        </pc:spChg>
        <pc:picChg chg="add mod">
          <ac:chgData name="Sommers-Flanagan, John" userId="531d1575-cd8e-4db2-bd0c-cc5c3c796a50" providerId="ADAL" clId="{4CA78749-2215-42A2-B0E2-9A0E463377B0}" dt="2026-06-14T17:07:22.100" v="1387" actId="14100"/>
          <ac:picMkLst>
            <pc:docMk/>
            <pc:sldMk cId="3192166666" sldId="1050"/>
            <ac:picMk id="6" creationId="{DCA5EAA2-671B-67B2-3672-83673801063D}"/>
          </ac:picMkLst>
        </pc:picChg>
      </pc:sldChg>
      <pc:sldChg chg="addSp delSp modSp add mod">
        <pc:chgData name="Sommers-Flanagan, John" userId="531d1575-cd8e-4db2-bd0c-cc5c3c796a50" providerId="ADAL" clId="{4CA78749-2215-42A2-B0E2-9A0E463377B0}" dt="2026-06-15T21:56:04.603" v="1744" actId="14100"/>
        <pc:sldMkLst>
          <pc:docMk/>
          <pc:sldMk cId="4154098882" sldId="1051"/>
        </pc:sldMkLst>
        <pc:spChg chg="mod">
          <ac:chgData name="Sommers-Flanagan, John" userId="531d1575-cd8e-4db2-bd0c-cc5c3c796a50" providerId="ADAL" clId="{4CA78749-2215-42A2-B0E2-9A0E463377B0}" dt="2026-06-15T21:53:51.827" v="1733" actId="20577"/>
          <ac:spMkLst>
            <pc:docMk/>
            <pc:sldMk cId="4154098882" sldId="1051"/>
            <ac:spMk id="2" creationId="{7003BD17-32E1-CF8A-0DEF-E4CAD81DF5EE}"/>
          </ac:spMkLst>
        </pc:spChg>
        <pc:spChg chg="mod">
          <ac:chgData name="Sommers-Flanagan, John" userId="531d1575-cd8e-4db2-bd0c-cc5c3c796a50" providerId="ADAL" clId="{4CA78749-2215-42A2-B0E2-9A0E463377B0}" dt="2026-06-15T21:54:07.955" v="1735" actId="255"/>
          <ac:spMkLst>
            <pc:docMk/>
            <pc:sldMk cId="4154098882" sldId="1051"/>
            <ac:spMk id="3" creationId="{CE2CE67F-B304-C4C6-6AD6-019615041072}"/>
          </ac:spMkLst>
        </pc:spChg>
        <pc:picChg chg="del mod">
          <ac:chgData name="Sommers-Flanagan, John" userId="531d1575-cd8e-4db2-bd0c-cc5c3c796a50" providerId="ADAL" clId="{4CA78749-2215-42A2-B0E2-9A0E463377B0}" dt="2026-06-15T21:54:35.013" v="1739" actId="478"/>
          <ac:picMkLst>
            <pc:docMk/>
            <pc:sldMk cId="4154098882" sldId="1051"/>
            <ac:picMk id="5" creationId="{ACE207F2-00ED-C523-9B30-95855E078CC5}"/>
          </ac:picMkLst>
        </pc:picChg>
        <pc:picChg chg="add del">
          <ac:chgData name="Sommers-Flanagan, John" userId="531d1575-cd8e-4db2-bd0c-cc5c3c796a50" providerId="ADAL" clId="{4CA78749-2215-42A2-B0E2-9A0E463377B0}" dt="2026-06-15T21:54:41.528" v="1741" actId="478"/>
          <ac:picMkLst>
            <pc:docMk/>
            <pc:sldMk cId="4154098882" sldId="1051"/>
            <ac:picMk id="6" creationId="{D316616D-4C26-D439-EBD1-4CBAA769E0A4}"/>
          </ac:picMkLst>
        </pc:picChg>
        <pc:picChg chg="add mod">
          <ac:chgData name="Sommers-Flanagan, John" userId="531d1575-cd8e-4db2-bd0c-cc5c3c796a50" providerId="ADAL" clId="{4CA78749-2215-42A2-B0E2-9A0E463377B0}" dt="2026-06-15T21:56:04.603" v="1744" actId="14100"/>
          <ac:picMkLst>
            <pc:docMk/>
            <pc:sldMk cId="4154098882" sldId="1051"/>
            <ac:picMk id="8" creationId="{214A4705-42F2-98EE-4AB8-2D76D917A82F}"/>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svg"/><Relationship Id="rId1" Type="http://schemas.openxmlformats.org/officeDocument/2006/relationships/image" Target="../media/image5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svg"/><Relationship Id="rId1" Type="http://schemas.openxmlformats.org/officeDocument/2006/relationships/image" Target="../media/image5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CC04B5-4415-47A6-BC9E-980EC375E32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5AD945F-AA4F-4206-BF26-4BC230D266BC}">
      <dgm:prSet custT="1"/>
      <dgm:spPr/>
      <dgm:t>
        <a:bodyPr/>
        <a:lstStyle/>
        <a:p>
          <a:pPr>
            <a:lnSpc>
              <a:spcPct val="100000"/>
            </a:lnSpc>
          </a:pPr>
          <a:r>
            <a:rPr lang="en-US" sz="2400"/>
            <a:t>When we focus on happiness, sadness can come</a:t>
          </a:r>
        </a:p>
      </dgm:t>
    </dgm:pt>
    <dgm:pt modelId="{62B79FC3-A7D7-45C3-82D7-A21308FC7750}" type="parTrans" cxnId="{8717AD12-D4F5-4262-A332-E15B69DED5A5}">
      <dgm:prSet/>
      <dgm:spPr/>
      <dgm:t>
        <a:bodyPr/>
        <a:lstStyle/>
        <a:p>
          <a:endParaRPr lang="en-US"/>
        </a:p>
      </dgm:t>
    </dgm:pt>
    <dgm:pt modelId="{0C9F53F7-71FD-4762-BCA3-0120687DF3E5}" type="sibTrans" cxnId="{8717AD12-D4F5-4262-A332-E15B69DED5A5}">
      <dgm:prSet/>
      <dgm:spPr/>
      <dgm:t>
        <a:bodyPr/>
        <a:lstStyle/>
        <a:p>
          <a:endParaRPr lang="en-US"/>
        </a:p>
      </dgm:t>
    </dgm:pt>
    <dgm:pt modelId="{04684D0E-9CF0-4D40-BE0D-FB2A52CB8C76}">
      <dgm:prSet custT="1"/>
      <dgm:spPr/>
      <dgm:t>
        <a:bodyPr/>
        <a:lstStyle/>
        <a:p>
          <a:pPr>
            <a:lnSpc>
              <a:spcPct val="100000"/>
            </a:lnSpc>
          </a:pPr>
          <a:r>
            <a:rPr lang="en-US" sz="2400"/>
            <a:t>When we focus on positivity, critiques creep in</a:t>
          </a:r>
        </a:p>
      </dgm:t>
    </dgm:pt>
    <dgm:pt modelId="{6D50EAD6-102A-45C9-921B-05D7A2CE27E6}" type="parTrans" cxnId="{FCF0C39A-57B4-4BED-854C-CEA0E827E03E}">
      <dgm:prSet/>
      <dgm:spPr/>
      <dgm:t>
        <a:bodyPr/>
        <a:lstStyle/>
        <a:p>
          <a:endParaRPr lang="en-US"/>
        </a:p>
      </dgm:t>
    </dgm:pt>
    <dgm:pt modelId="{CF5F33B6-A257-4BDD-8C83-CCAEF9F01E43}" type="sibTrans" cxnId="{FCF0C39A-57B4-4BED-854C-CEA0E827E03E}">
      <dgm:prSet/>
      <dgm:spPr/>
      <dgm:t>
        <a:bodyPr/>
        <a:lstStyle/>
        <a:p>
          <a:endParaRPr lang="en-US"/>
        </a:p>
      </dgm:t>
    </dgm:pt>
    <dgm:pt modelId="{C0CA3525-F9C5-4646-823F-B06DFD0CB297}">
      <dgm:prSet custT="1"/>
      <dgm:spPr/>
      <dgm:t>
        <a:bodyPr/>
        <a:lstStyle/>
        <a:p>
          <a:pPr>
            <a:lnSpc>
              <a:spcPct val="100000"/>
            </a:lnSpc>
          </a:pPr>
          <a:r>
            <a:rPr lang="en-US" sz="2400" dirty="0"/>
            <a:t>When we seek joy, our brains can push us back toward misery</a:t>
          </a:r>
        </a:p>
      </dgm:t>
    </dgm:pt>
    <dgm:pt modelId="{0FC29600-1010-4FB8-B2FC-77E1FF3B2A85}" type="parTrans" cxnId="{AA531CB9-342F-4518-BAAF-09CCEBA3B048}">
      <dgm:prSet/>
      <dgm:spPr/>
      <dgm:t>
        <a:bodyPr/>
        <a:lstStyle/>
        <a:p>
          <a:endParaRPr lang="en-US"/>
        </a:p>
      </dgm:t>
    </dgm:pt>
    <dgm:pt modelId="{438CB5D2-3562-4B75-9468-012D474275A2}" type="sibTrans" cxnId="{AA531CB9-342F-4518-BAAF-09CCEBA3B048}">
      <dgm:prSet/>
      <dgm:spPr/>
      <dgm:t>
        <a:bodyPr/>
        <a:lstStyle/>
        <a:p>
          <a:endParaRPr lang="en-US"/>
        </a:p>
      </dgm:t>
    </dgm:pt>
    <dgm:pt modelId="{49214DAA-08B2-4A88-845A-74F3C9F7AD1E}" type="pres">
      <dgm:prSet presAssocID="{BDCC04B5-4415-47A6-BC9E-980EC375E32E}" presName="root" presStyleCnt="0">
        <dgm:presLayoutVars>
          <dgm:dir/>
          <dgm:resizeHandles val="exact"/>
        </dgm:presLayoutVars>
      </dgm:prSet>
      <dgm:spPr/>
    </dgm:pt>
    <dgm:pt modelId="{D06634C5-E901-4994-BA8F-310DBB4D14E1}" type="pres">
      <dgm:prSet presAssocID="{15AD945F-AA4F-4206-BF26-4BC230D266BC}" presName="compNode" presStyleCnt="0"/>
      <dgm:spPr/>
    </dgm:pt>
    <dgm:pt modelId="{A8B1B4DD-539E-4195-A6ED-524926D478C8}" type="pres">
      <dgm:prSet presAssocID="{15AD945F-AA4F-4206-BF26-4BC230D266BC}" presName="bgRect" presStyleLbl="bgShp" presStyleIdx="0" presStyleCnt="3"/>
      <dgm:spPr/>
    </dgm:pt>
    <dgm:pt modelId="{AE5D9D8A-D71D-47FD-A144-AAAC11D2FB63}" type="pres">
      <dgm:prSet presAssocID="{15AD945F-AA4F-4206-BF26-4BC230D266BC}"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rying Face with No Fill"/>
        </a:ext>
      </dgm:extLst>
    </dgm:pt>
    <dgm:pt modelId="{FF031349-9961-47D6-81D5-7786AA9313A1}" type="pres">
      <dgm:prSet presAssocID="{15AD945F-AA4F-4206-BF26-4BC230D266BC}" presName="spaceRect" presStyleCnt="0"/>
      <dgm:spPr/>
    </dgm:pt>
    <dgm:pt modelId="{DFDBDBB5-96D2-4DEF-8406-C44A8E37DC30}" type="pres">
      <dgm:prSet presAssocID="{15AD945F-AA4F-4206-BF26-4BC230D266BC}" presName="parTx" presStyleLbl="revTx" presStyleIdx="0" presStyleCnt="3">
        <dgm:presLayoutVars>
          <dgm:chMax val="0"/>
          <dgm:chPref val="0"/>
        </dgm:presLayoutVars>
      </dgm:prSet>
      <dgm:spPr/>
    </dgm:pt>
    <dgm:pt modelId="{8364555A-1A8E-411D-819F-02E94D4C440E}" type="pres">
      <dgm:prSet presAssocID="{0C9F53F7-71FD-4762-BCA3-0120687DF3E5}" presName="sibTrans" presStyleCnt="0"/>
      <dgm:spPr/>
    </dgm:pt>
    <dgm:pt modelId="{D3A203EF-F368-4EDC-9B2C-7F8EE7E3BAEC}" type="pres">
      <dgm:prSet presAssocID="{04684D0E-9CF0-4D40-BE0D-FB2A52CB8C76}" presName="compNode" presStyleCnt="0"/>
      <dgm:spPr/>
    </dgm:pt>
    <dgm:pt modelId="{07A497BB-3E73-4AE1-BA86-A1082D12F452}" type="pres">
      <dgm:prSet presAssocID="{04684D0E-9CF0-4D40-BE0D-FB2A52CB8C76}" presName="bgRect" presStyleLbl="bgShp" presStyleIdx="1" presStyleCnt="3"/>
      <dgm:spPr/>
    </dgm:pt>
    <dgm:pt modelId="{2DEDF2E8-4FD3-4FBE-8024-4B54B623825F}" type="pres">
      <dgm:prSet presAssocID="{04684D0E-9CF0-4D40-BE0D-FB2A52CB8C76}"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gnifying glass"/>
        </a:ext>
      </dgm:extLst>
    </dgm:pt>
    <dgm:pt modelId="{8A3AD264-4256-4C65-9399-06DF08B5E5A4}" type="pres">
      <dgm:prSet presAssocID="{04684D0E-9CF0-4D40-BE0D-FB2A52CB8C76}" presName="spaceRect" presStyleCnt="0"/>
      <dgm:spPr/>
    </dgm:pt>
    <dgm:pt modelId="{132D6211-9C84-4CD3-8520-5C0E64B68D57}" type="pres">
      <dgm:prSet presAssocID="{04684D0E-9CF0-4D40-BE0D-FB2A52CB8C76}" presName="parTx" presStyleLbl="revTx" presStyleIdx="1" presStyleCnt="3">
        <dgm:presLayoutVars>
          <dgm:chMax val="0"/>
          <dgm:chPref val="0"/>
        </dgm:presLayoutVars>
      </dgm:prSet>
      <dgm:spPr/>
    </dgm:pt>
    <dgm:pt modelId="{B7370262-3E85-4905-B909-D45547177FB7}" type="pres">
      <dgm:prSet presAssocID="{CF5F33B6-A257-4BDD-8C83-CCAEF9F01E43}" presName="sibTrans" presStyleCnt="0"/>
      <dgm:spPr/>
    </dgm:pt>
    <dgm:pt modelId="{6A7FE472-38B3-4CFD-875E-2D5A65D587EF}" type="pres">
      <dgm:prSet presAssocID="{C0CA3525-F9C5-4646-823F-B06DFD0CB297}" presName="compNode" presStyleCnt="0"/>
      <dgm:spPr/>
    </dgm:pt>
    <dgm:pt modelId="{23D4CECF-AFC4-49AC-8E5A-B8ABFDE5C60F}" type="pres">
      <dgm:prSet presAssocID="{C0CA3525-F9C5-4646-823F-B06DFD0CB297}" presName="bgRect" presStyleLbl="bgShp" presStyleIdx="2" presStyleCnt="3"/>
      <dgm:spPr/>
    </dgm:pt>
    <dgm:pt modelId="{120D2BC5-B4A6-4724-ABFB-75E197EB13E2}" type="pres">
      <dgm:prSet presAssocID="{C0CA3525-F9C5-4646-823F-B06DFD0CB297}"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rain in head"/>
        </a:ext>
      </dgm:extLst>
    </dgm:pt>
    <dgm:pt modelId="{DA889A52-CACD-41B5-9B85-02D8229234F6}" type="pres">
      <dgm:prSet presAssocID="{C0CA3525-F9C5-4646-823F-B06DFD0CB297}" presName="spaceRect" presStyleCnt="0"/>
      <dgm:spPr/>
    </dgm:pt>
    <dgm:pt modelId="{AE7A5C0C-441F-45D4-A48C-DB1524322903}" type="pres">
      <dgm:prSet presAssocID="{C0CA3525-F9C5-4646-823F-B06DFD0CB297}" presName="parTx" presStyleLbl="revTx" presStyleIdx="2" presStyleCnt="3">
        <dgm:presLayoutVars>
          <dgm:chMax val="0"/>
          <dgm:chPref val="0"/>
        </dgm:presLayoutVars>
      </dgm:prSet>
      <dgm:spPr/>
    </dgm:pt>
  </dgm:ptLst>
  <dgm:cxnLst>
    <dgm:cxn modelId="{8717AD12-D4F5-4262-A332-E15B69DED5A5}" srcId="{BDCC04B5-4415-47A6-BC9E-980EC375E32E}" destId="{15AD945F-AA4F-4206-BF26-4BC230D266BC}" srcOrd="0" destOrd="0" parTransId="{62B79FC3-A7D7-45C3-82D7-A21308FC7750}" sibTransId="{0C9F53F7-71FD-4762-BCA3-0120687DF3E5}"/>
    <dgm:cxn modelId="{77CF7B5C-11D2-4150-9FBC-FF94E6D4C644}" type="presOf" srcId="{BDCC04B5-4415-47A6-BC9E-980EC375E32E}" destId="{49214DAA-08B2-4A88-845A-74F3C9F7AD1E}" srcOrd="0" destOrd="0" presId="urn:microsoft.com/office/officeart/2018/2/layout/IconVerticalSolidList"/>
    <dgm:cxn modelId="{7B1A187A-6EFD-478E-AE99-DDF03700B2E7}" type="presOf" srcId="{15AD945F-AA4F-4206-BF26-4BC230D266BC}" destId="{DFDBDBB5-96D2-4DEF-8406-C44A8E37DC30}" srcOrd="0" destOrd="0" presId="urn:microsoft.com/office/officeart/2018/2/layout/IconVerticalSolidList"/>
    <dgm:cxn modelId="{FCF0C39A-57B4-4BED-854C-CEA0E827E03E}" srcId="{BDCC04B5-4415-47A6-BC9E-980EC375E32E}" destId="{04684D0E-9CF0-4D40-BE0D-FB2A52CB8C76}" srcOrd="1" destOrd="0" parTransId="{6D50EAD6-102A-45C9-921B-05D7A2CE27E6}" sibTransId="{CF5F33B6-A257-4BDD-8C83-CCAEF9F01E43}"/>
    <dgm:cxn modelId="{13F423B2-305D-4B30-A676-0C3DC3735515}" type="presOf" srcId="{C0CA3525-F9C5-4646-823F-B06DFD0CB297}" destId="{AE7A5C0C-441F-45D4-A48C-DB1524322903}" srcOrd="0" destOrd="0" presId="urn:microsoft.com/office/officeart/2018/2/layout/IconVerticalSolidList"/>
    <dgm:cxn modelId="{3BF9B4B8-E54D-410C-932B-4AE242CF6009}" type="presOf" srcId="{04684D0E-9CF0-4D40-BE0D-FB2A52CB8C76}" destId="{132D6211-9C84-4CD3-8520-5C0E64B68D57}" srcOrd="0" destOrd="0" presId="urn:microsoft.com/office/officeart/2018/2/layout/IconVerticalSolidList"/>
    <dgm:cxn modelId="{AA531CB9-342F-4518-BAAF-09CCEBA3B048}" srcId="{BDCC04B5-4415-47A6-BC9E-980EC375E32E}" destId="{C0CA3525-F9C5-4646-823F-B06DFD0CB297}" srcOrd="2" destOrd="0" parTransId="{0FC29600-1010-4FB8-B2FC-77E1FF3B2A85}" sibTransId="{438CB5D2-3562-4B75-9468-012D474275A2}"/>
    <dgm:cxn modelId="{72BD14BC-5DE9-4026-8561-5BBB0791A351}" type="presParOf" srcId="{49214DAA-08B2-4A88-845A-74F3C9F7AD1E}" destId="{D06634C5-E901-4994-BA8F-310DBB4D14E1}" srcOrd="0" destOrd="0" presId="urn:microsoft.com/office/officeart/2018/2/layout/IconVerticalSolidList"/>
    <dgm:cxn modelId="{0213E0DA-90CE-4BE3-A9B3-839D6257750C}" type="presParOf" srcId="{D06634C5-E901-4994-BA8F-310DBB4D14E1}" destId="{A8B1B4DD-539E-4195-A6ED-524926D478C8}" srcOrd="0" destOrd="0" presId="urn:microsoft.com/office/officeart/2018/2/layout/IconVerticalSolidList"/>
    <dgm:cxn modelId="{5F30B8AE-BA56-499F-958F-A4557B1E4664}" type="presParOf" srcId="{D06634C5-E901-4994-BA8F-310DBB4D14E1}" destId="{AE5D9D8A-D71D-47FD-A144-AAAC11D2FB63}" srcOrd="1" destOrd="0" presId="urn:microsoft.com/office/officeart/2018/2/layout/IconVerticalSolidList"/>
    <dgm:cxn modelId="{2CD9CC7D-37D0-42E6-B119-4D2DB1DB97D8}" type="presParOf" srcId="{D06634C5-E901-4994-BA8F-310DBB4D14E1}" destId="{FF031349-9961-47D6-81D5-7786AA9313A1}" srcOrd="2" destOrd="0" presId="urn:microsoft.com/office/officeart/2018/2/layout/IconVerticalSolidList"/>
    <dgm:cxn modelId="{1FB156DB-EE33-4E28-940B-7E39B64DB156}" type="presParOf" srcId="{D06634C5-E901-4994-BA8F-310DBB4D14E1}" destId="{DFDBDBB5-96D2-4DEF-8406-C44A8E37DC30}" srcOrd="3" destOrd="0" presId="urn:microsoft.com/office/officeart/2018/2/layout/IconVerticalSolidList"/>
    <dgm:cxn modelId="{9E4C55DC-2303-47DD-A143-90E484028AA0}" type="presParOf" srcId="{49214DAA-08B2-4A88-845A-74F3C9F7AD1E}" destId="{8364555A-1A8E-411D-819F-02E94D4C440E}" srcOrd="1" destOrd="0" presId="urn:microsoft.com/office/officeart/2018/2/layout/IconVerticalSolidList"/>
    <dgm:cxn modelId="{B25E0CA4-9CD0-42BC-B394-850584EA33B9}" type="presParOf" srcId="{49214DAA-08B2-4A88-845A-74F3C9F7AD1E}" destId="{D3A203EF-F368-4EDC-9B2C-7F8EE7E3BAEC}" srcOrd="2" destOrd="0" presId="urn:microsoft.com/office/officeart/2018/2/layout/IconVerticalSolidList"/>
    <dgm:cxn modelId="{7B7C913D-ADEB-4FFF-8D4B-ABD7C5A91533}" type="presParOf" srcId="{D3A203EF-F368-4EDC-9B2C-7F8EE7E3BAEC}" destId="{07A497BB-3E73-4AE1-BA86-A1082D12F452}" srcOrd="0" destOrd="0" presId="urn:microsoft.com/office/officeart/2018/2/layout/IconVerticalSolidList"/>
    <dgm:cxn modelId="{E8A55565-4190-4120-89BA-197E2C64F69C}" type="presParOf" srcId="{D3A203EF-F368-4EDC-9B2C-7F8EE7E3BAEC}" destId="{2DEDF2E8-4FD3-4FBE-8024-4B54B623825F}" srcOrd="1" destOrd="0" presId="urn:microsoft.com/office/officeart/2018/2/layout/IconVerticalSolidList"/>
    <dgm:cxn modelId="{A21E4397-DC41-4744-8BDA-93129BAED666}" type="presParOf" srcId="{D3A203EF-F368-4EDC-9B2C-7F8EE7E3BAEC}" destId="{8A3AD264-4256-4C65-9399-06DF08B5E5A4}" srcOrd="2" destOrd="0" presId="urn:microsoft.com/office/officeart/2018/2/layout/IconVerticalSolidList"/>
    <dgm:cxn modelId="{F95E5F61-8CF3-4657-B29B-1FCCC26D63D4}" type="presParOf" srcId="{D3A203EF-F368-4EDC-9B2C-7F8EE7E3BAEC}" destId="{132D6211-9C84-4CD3-8520-5C0E64B68D57}" srcOrd="3" destOrd="0" presId="urn:microsoft.com/office/officeart/2018/2/layout/IconVerticalSolidList"/>
    <dgm:cxn modelId="{4747FAC6-FB56-44AE-8282-29B4524CB624}" type="presParOf" srcId="{49214DAA-08B2-4A88-845A-74F3C9F7AD1E}" destId="{B7370262-3E85-4905-B909-D45547177FB7}" srcOrd="3" destOrd="0" presId="urn:microsoft.com/office/officeart/2018/2/layout/IconVerticalSolidList"/>
    <dgm:cxn modelId="{43022332-E17E-453C-9376-84AAD1549740}" type="presParOf" srcId="{49214DAA-08B2-4A88-845A-74F3C9F7AD1E}" destId="{6A7FE472-38B3-4CFD-875E-2D5A65D587EF}" srcOrd="4" destOrd="0" presId="urn:microsoft.com/office/officeart/2018/2/layout/IconVerticalSolidList"/>
    <dgm:cxn modelId="{9F15D0FC-AB35-4B5E-9AD9-C5528A233EF5}" type="presParOf" srcId="{6A7FE472-38B3-4CFD-875E-2D5A65D587EF}" destId="{23D4CECF-AFC4-49AC-8E5A-B8ABFDE5C60F}" srcOrd="0" destOrd="0" presId="urn:microsoft.com/office/officeart/2018/2/layout/IconVerticalSolidList"/>
    <dgm:cxn modelId="{4EBE8F3B-5DA9-41B2-938F-B3BE83D3B879}" type="presParOf" srcId="{6A7FE472-38B3-4CFD-875E-2D5A65D587EF}" destId="{120D2BC5-B4A6-4724-ABFB-75E197EB13E2}" srcOrd="1" destOrd="0" presId="urn:microsoft.com/office/officeart/2018/2/layout/IconVerticalSolidList"/>
    <dgm:cxn modelId="{28D17A35-6364-488F-B661-C37BFE6D90D4}" type="presParOf" srcId="{6A7FE472-38B3-4CFD-875E-2D5A65D587EF}" destId="{DA889A52-CACD-41B5-9B85-02D8229234F6}" srcOrd="2" destOrd="0" presId="urn:microsoft.com/office/officeart/2018/2/layout/IconVerticalSolidList"/>
    <dgm:cxn modelId="{63D11688-3F96-49CF-8ADA-FC6CE926A5D2}" type="presParOf" srcId="{6A7FE472-38B3-4CFD-875E-2D5A65D587EF}" destId="{AE7A5C0C-441F-45D4-A48C-DB152432290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1594D-0236-438B-B720-887E91A4BB59}"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C64D3CC7-D655-4D9D-8101-F18F6444DB27}">
      <dgm:prSet/>
      <dgm:spPr/>
      <dgm:t>
        <a:bodyPr/>
        <a:lstStyle/>
        <a:p>
          <a:r>
            <a:rPr lang="en-US" b="1">
              <a:solidFill>
                <a:schemeClr val="tx1"/>
              </a:solidFill>
            </a:rPr>
            <a:t>Step One</a:t>
          </a:r>
        </a:p>
        <a:p>
          <a:r>
            <a:rPr lang="en-US" b="1">
              <a:solidFill>
                <a:schemeClr val="tx1"/>
              </a:solidFill>
            </a:rPr>
            <a:t>Honor YOUR Emotion</a:t>
          </a:r>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32476153-0405-412D-8E1A-30FB73A4D3AA}" type="pres">
      <dgm:prSet presAssocID="{8DD1594D-0236-438B-B720-887E91A4BB59}" presName="cycle" presStyleCnt="0">
        <dgm:presLayoutVars>
          <dgm:dir/>
          <dgm:resizeHandles val="exact"/>
        </dgm:presLayoutVars>
      </dgm:prSet>
      <dgm:spPr/>
    </dgm:pt>
    <dgm:pt modelId="{836951A4-7D1C-43BD-819F-F76CDFB66B0A}" type="pres">
      <dgm:prSet presAssocID="{C64D3CC7-D655-4D9D-8101-F18F6444DB27}" presName="node" presStyleLbl="node1" presStyleIdx="0" presStyleCnt="1">
        <dgm:presLayoutVars>
          <dgm:bulletEnabled val="1"/>
        </dgm:presLayoutVars>
      </dgm:prSet>
      <dgm:spPr/>
    </dgm:pt>
  </dgm:ptLst>
  <dgm:cxnLst>
    <dgm:cxn modelId="{899CD606-A7CD-4E77-9CC4-7FE54C554DFC}" type="presOf" srcId="{8DD1594D-0236-438B-B720-887E91A4BB59}" destId="{32476153-0405-412D-8E1A-30FB73A4D3AA}" srcOrd="0" destOrd="0" presId="urn:microsoft.com/office/officeart/2005/8/layout/cycle6"/>
    <dgm:cxn modelId="{94EE5C6D-DCE3-4F05-BCDF-B329FEDDF704}" srcId="{8DD1594D-0236-438B-B720-887E91A4BB59}" destId="{C64D3CC7-D655-4D9D-8101-F18F6444DB27}" srcOrd="0" destOrd="0" parTransId="{C8D9DD11-6EC0-45FD-AAE8-F7DDC665F38D}" sibTransId="{1A515DF2-7298-43A4-8965-6E601D238324}"/>
    <dgm:cxn modelId="{CCFA0C7B-8B1F-482D-BC09-BFF69A7DC692}" type="presOf" srcId="{C64D3CC7-D655-4D9D-8101-F18F6444DB27}" destId="{836951A4-7D1C-43BD-819F-F76CDFB66B0A}" srcOrd="0" destOrd="0" presId="urn:microsoft.com/office/officeart/2005/8/layout/cycle6"/>
    <dgm:cxn modelId="{39BE4BB1-AC89-41F5-9A20-E1231D346EEB}" type="presParOf" srcId="{32476153-0405-412D-8E1A-30FB73A4D3AA}" destId="{836951A4-7D1C-43BD-819F-F76CDFB66B0A}" srcOrd="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D1594D-0236-438B-B720-887E91A4BB5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FBE6C7F7-EDBA-4148-8009-35076B6EDF07}">
      <dgm:prSet custT="1"/>
      <dgm:spPr/>
      <dgm:t>
        <a:bodyPr/>
        <a:lstStyle/>
        <a:p>
          <a:pPr>
            <a:spcAft>
              <a:spcPct val="35000"/>
            </a:spcAft>
          </a:pPr>
          <a:r>
            <a:rPr lang="en-US" sz="6500" b="1" dirty="0">
              <a:solidFill>
                <a:schemeClr val="tx1"/>
              </a:solidFill>
            </a:rPr>
            <a:t>Step Two</a:t>
          </a:r>
        </a:p>
        <a:p>
          <a:pPr>
            <a:spcAft>
              <a:spcPts val="600"/>
            </a:spcAft>
          </a:pPr>
          <a:r>
            <a:rPr lang="en-US" sz="4600" b="1" dirty="0">
              <a:solidFill>
                <a:schemeClr val="tx1"/>
              </a:solidFill>
            </a:rPr>
            <a:t>Think a New Thought . . . or</a:t>
          </a:r>
        </a:p>
        <a:p>
          <a:pPr>
            <a:spcAft>
              <a:spcPts val="600"/>
            </a:spcAft>
          </a:pPr>
          <a:r>
            <a:rPr lang="en-US" sz="4600" b="1" dirty="0">
              <a:solidFill>
                <a:schemeClr val="tx1"/>
              </a:solidFill>
            </a:rPr>
            <a:t>Do Something Different </a:t>
          </a:r>
        </a:p>
        <a:p>
          <a:pPr>
            <a:spcAft>
              <a:spcPts val="600"/>
            </a:spcAft>
          </a:pPr>
          <a:r>
            <a:rPr lang="en-US" sz="3200" b="1" dirty="0">
              <a:solidFill>
                <a:schemeClr val="tx1"/>
              </a:solidFill>
            </a:rPr>
            <a:t>(grow positive emotions)</a:t>
          </a:r>
        </a:p>
      </dgm:t>
    </dgm:pt>
    <dgm:pt modelId="{9F6C4F77-E3C5-4310-A1EC-039AC9D6AC4C}" type="parTrans" cxnId="{3D2167CD-6185-47E0-8078-83EDBEFBD8E1}">
      <dgm:prSet/>
      <dgm:spPr/>
      <dgm:t>
        <a:bodyPr/>
        <a:lstStyle/>
        <a:p>
          <a:endParaRPr lang="en-US"/>
        </a:p>
      </dgm:t>
    </dgm:pt>
    <dgm:pt modelId="{681F2AFF-1CBB-4872-BB39-637DE609F093}" type="sibTrans" cxnId="{3D2167CD-6185-47E0-8078-83EDBEFBD8E1}">
      <dgm:prSet/>
      <dgm:spPr/>
      <dgm:t>
        <a:bodyPr/>
        <a:lstStyle/>
        <a:p>
          <a:endParaRPr lang="en-US"/>
        </a:p>
      </dgm:t>
    </dgm:pt>
    <dgm:pt modelId="{02443C35-EC99-4652-AC24-62C6C04E140C}" type="pres">
      <dgm:prSet presAssocID="{8DD1594D-0236-438B-B720-887E91A4BB59}" presName="linear" presStyleCnt="0">
        <dgm:presLayoutVars>
          <dgm:animLvl val="lvl"/>
          <dgm:resizeHandles val="exact"/>
        </dgm:presLayoutVars>
      </dgm:prSet>
      <dgm:spPr/>
    </dgm:pt>
    <dgm:pt modelId="{FDD71964-6F7D-4872-8162-7013EC4A7B2D}" type="pres">
      <dgm:prSet presAssocID="{FBE6C7F7-EDBA-4148-8009-35076B6EDF07}" presName="parentText" presStyleLbl="node1" presStyleIdx="0" presStyleCnt="1">
        <dgm:presLayoutVars>
          <dgm:chMax val="0"/>
          <dgm:bulletEnabled val="1"/>
        </dgm:presLayoutVars>
      </dgm:prSet>
      <dgm:spPr/>
    </dgm:pt>
  </dgm:ptLst>
  <dgm:cxnLst>
    <dgm:cxn modelId="{289AD817-3577-4692-9F6B-F2D5E45329F6}" type="presOf" srcId="{8DD1594D-0236-438B-B720-887E91A4BB59}" destId="{02443C35-EC99-4652-AC24-62C6C04E140C}" srcOrd="0" destOrd="0" presId="urn:microsoft.com/office/officeart/2005/8/layout/vList2"/>
    <dgm:cxn modelId="{327B108B-8AD9-4AA8-9D58-7320EA2FC18C}" type="presOf" srcId="{FBE6C7F7-EDBA-4148-8009-35076B6EDF07}" destId="{FDD71964-6F7D-4872-8162-7013EC4A7B2D}" srcOrd="0" destOrd="0" presId="urn:microsoft.com/office/officeart/2005/8/layout/vList2"/>
    <dgm:cxn modelId="{3D2167CD-6185-47E0-8078-83EDBEFBD8E1}" srcId="{8DD1594D-0236-438B-B720-887E91A4BB59}" destId="{FBE6C7F7-EDBA-4148-8009-35076B6EDF07}" srcOrd="0" destOrd="0" parTransId="{9F6C4F77-E3C5-4310-A1EC-039AC9D6AC4C}" sibTransId="{681F2AFF-1CBB-4872-BB39-637DE609F093}"/>
    <dgm:cxn modelId="{7B308C60-A716-4A2E-A737-BCD864D451DD}" type="presParOf" srcId="{02443C35-EC99-4652-AC24-62C6C04E140C}" destId="{FDD71964-6F7D-4872-8162-7013EC4A7B2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D1594D-0236-438B-B720-887E91A4BB59}" type="doc">
      <dgm:prSet loTypeId="urn:microsoft.com/office/officeart/2005/8/layout/default" loCatId="list" qsTypeId="urn:microsoft.com/office/officeart/2005/8/quickstyle/simple5" qsCatId="simple" csTypeId="urn:microsoft.com/office/officeart/2005/8/colors/colorful2" csCatId="colorful" phldr="1"/>
      <dgm:spPr/>
      <dgm:t>
        <a:bodyPr/>
        <a:lstStyle/>
        <a:p>
          <a:endParaRPr lang="en-US"/>
        </a:p>
      </dgm:t>
    </dgm:pt>
    <dgm:pt modelId="{A29AE4D5-7C5E-4FE3-A8E9-62C54904BF3E}">
      <dgm:prSet/>
      <dgm:spPr/>
      <dgm:t>
        <a:bodyPr/>
        <a:lstStyle/>
        <a:p>
          <a:r>
            <a:rPr lang="en-US" b="1">
              <a:solidFill>
                <a:schemeClr val="bg1"/>
              </a:solidFill>
            </a:rPr>
            <a:t>Step Three</a:t>
          </a:r>
        </a:p>
        <a:p>
          <a:r>
            <a:rPr lang="en-US" b="1">
              <a:solidFill>
                <a:schemeClr val="bg1"/>
              </a:solidFill>
            </a:rPr>
            <a:t>Share the Good Mood</a:t>
          </a:r>
        </a:p>
      </dgm:t>
    </dgm:pt>
    <dgm:pt modelId="{C1BC0502-4025-45C4-B775-AB5766440217}" type="parTrans" cxnId="{AA73D454-E0C2-43B1-943B-B0A67B02B7B7}">
      <dgm:prSet/>
      <dgm:spPr/>
      <dgm:t>
        <a:bodyPr/>
        <a:lstStyle/>
        <a:p>
          <a:endParaRPr lang="en-US"/>
        </a:p>
      </dgm:t>
    </dgm:pt>
    <dgm:pt modelId="{4F4E19B6-0B89-4B4C-B680-4BE4B4DF0E79}" type="sibTrans" cxnId="{AA73D454-E0C2-43B1-943B-B0A67B02B7B7}">
      <dgm:prSet/>
      <dgm:spPr/>
      <dgm:t>
        <a:bodyPr/>
        <a:lstStyle/>
        <a:p>
          <a:endParaRPr lang="en-US"/>
        </a:p>
      </dgm:t>
    </dgm:pt>
    <dgm:pt modelId="{4A600E7B-3DC1-4761-A3B4-B64B83DADCF4}" type="pres">
      <dgm:prSet presAssocID="{8DD1594D-0236-438B-B720-887E91A4BB59}" presName="diagram" presStyleCnt="0">
        <dgm:presLayoutVars>
          <dgm:dir/>
          <dgm:resizeHandles val="exact"/>
        </dgm:presLayoutVars>
      </dgm:prSet>
      <dgm:spPr/>
    </dgm:pt>
    <dgm:pt modelId="{C7D6338C-78FA-48F5-B91B-A10CA15167EB}" type="pres">
      <dgm:prSet presAssocID="{A29AE4D5-7C5E-4FE3-A8E9-62C54904BF3E}" presName="node" presStyleLbl="node1" presStyleIdx="0" presStyleCnt="1">
        <dgm:presLayoutVars>
          <dgm:bulletEnabled val="1"/>
        </dgm:presLayoutVars>
      </dgm:prSet>
      <dgm:spPr/>
    </dgm:pt>
  </dgm:ptLst>
  <dgm:cxnLst>
    <dgm:cxn modelId="{AA73D454-E0C2-43B1-943B-B0A67B02B7B7}" srcId="{8DD1594D-0236-438B-B720-887E91A4BB59}" destId="{A29AE4D5-7C5E-4FE3-A8E9-62C54904BF3E}" srcOrd="0" destOrd="0" parTransId="{C1BC0502-4025-45C4-B775-AB5766440217}" sibTransId="{4F4E19B6-0B89-4B4C-B680-4BE4B4DF0E79}"/>
    <dgm:cxn modelId="{F89FCFCF-B9C8-4573-A931-AED1057A306E}" type="presOf" srcId="{A29AE4D5-7C5E-4FE3-A8E9-62C54904BF3E}" destId="{C7D6338C-78FA-48F5-B91B-A10CA15167EB}" srcOrd="0" destOrd="0" presId="urn:microsoft.com/office/officeart/2005/8/layout/default"/>
    <dgm:cxn modelId="{3214DFEB-A45E-4591-957E-37387E494246}" type="presOf" srcId="{8DD1594D-0236-438B-B720-887E91A4BB59}" destId="{4A600E7B-3DC1-4761-A3B4-B64B83DADCF4}" srcOrd="0" destOrd="0" presId="urn:microsoft.com/office/officeart/2005/8/layout/default"/>
    <dgm:cxn modelId="{0A836311-FC9F-4127-9CEA-F8C7DFD85944}" type="presParOf" srcId="{4A600E7B-3DC1-4761-A3B4-B64B83DADCF4}" destId="{C7D6338C-78FA-48F5-B91B-A10CA15167EB}"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D1594D-0236-438B-B720-887E91A4BB59}"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C64D3CC7-D655-4D9D-8101-F18F6444DB27}">
      <dgm:prSet/>
      <dgm:spPr/>
      <dgm:t>
        <a:bodyPr/>
        <a:lstStyle/>
        <a:p>
          <a:r>
            <a:rPr lang="en-US" b="1">
              <a:solidFill>
                <a:schemeClr val="tx1"/>
              </a:solidFill>
            </a:rPr>
            <a:t>Step Four</a:t>
          </a:r>
        </a:p>
        <a:p>
          <a:r>
            <a:rPr lang="en-US" b="1">
              <a:solidFill>
                <a:schemeClr val="tx1"/>
              </a:solidFill>
            </a:rPr>
            <a:t>Teach Someone the 3 Steps</a:t>
          </a:r>
        </a:p>
      </dgm:t>
    </dgm:pt>
    <dgm:pt modelId="{C8D9DD11-6EC0-45FD-AAE8-F7DDC665F38D}" type="parTrans" cxnId="{94EE5C6D-DCE3-4F05-BCDF-B329FEDDF704}">
      <dgm:prSet/>
      <dgm:spPr/>
      <dgm:t>
        <a:bodyPr/>
        <a:lstStyle/>
        <a:p>
          <a:endParaRPr lang="en-US"/>
        </a:p>
      </dgm:t>
    </dgm:pt>
    <dgm:pt modelId="{1A515DF2-7298-43A4-8965-6E601D238324}" type="sibTrans" cxnId="{94EE5C6D-DCE3-4F05-BCDF-B329FEDDF704}">
      <dgm:prSet/>
      <dgm:spPr/>
      <dgm:t>
        <a:bodyPr/>
        <a:lstStyle/>
        <a:p>
          <a:endParaRPr lang="en-US"/>
        </a:p>
      </dgm:t>
    </dgm:pt>
    <dgm:pt modelId="{32476153-0405-412D-8E1A-30FB73A4D3AA}" type="pres">
      <dgm:prSet presAssocID="{8DD1594D-0236-438B-B720-887E91A4BB59}" presName="cycle" presStyleCnt="0">
        <dgm:presLayoutVars>
          <dgm:dir/>
          <dgm:resizeHandles val="exact"/>
        </dgm:presLayoutVars>
      </dgm:prSet>
      <dgm:spPr/>
    </dgm:pt>
    <dgm:pt modelId="{836951A4-7D1C-43BD-819F-F76CDFB66B0A}" type="pres">
      <dgm:prSet presAssocID="{C64D3CC7-D655-4D9D-8101-F18F6444DB27}" presName="node" presStyleLbl="node1" presStyleIdx="0" presStyleCnt="1">
        <dgm:presLayoutVars>
          <dgm:bulletEnabled val="1"/>
        </dgm:presLayoutVars>
      </dgm:prSet>
      <dgm:spPr/>
    </dgm:pt>
  </dgm:ptLst>
  <dgm:cxnLst>
    <dgm:cxn modelId="{899CD606-A7CD-4E77-9CC4-7FE54C554DFC}" type="presOf" srcId="{8DD1594D-0236-438B-B720-887E91A4BB59}" destId="{32476153-0405-412D-8E1A-30FB73A4D3AA}" srcOrd="0" destOrd="0" presId="urn:microsoft.com/office/officeart/2005/8/layout/cycle6"/>
    <dgm:cxn modelId="{94EE5C6D-DCE3-4F05-BCDF-B329FEDDF704}" srcId="{8DD1594D-0236-438B-B720-887E91A4BB59}" destId="{C64D3CC7-D655-4D9D-8101-F18F6444DB27}" srcOrd="0" destOrd="0" parTransId="{C8D9DD11-6EC0-45FD-AAE8-F7DDC665F38D}" sibTransId="{1A515DF2-7298-43A4-8965-6E601D238324}"/>
    <dgm:cxn modelId="{CCFA0C7B-8B1F-482D-BC09-BFF69A7DC692}" type="presOf" srcId="{C64D3CC7-D655-4D9D-8101-F18F6444DB27}" destId="{836951A4-7D1C-43BD-819F-F76CDFB66B0A}" srcOrd="0" destOrd="0" presId="urn:microsoft.com/office/officeart/2005/8/layout/cycle6"/>
    <dgm:cxn modelId="{39BE4BB1-AC89-41F5-9A20-E1231D346EEB}" type="presParOf" srcId="{32476153-0405-412D-8E1A-30FB73A4D3AA}" destId="{836951A4-7D1C-43BD-819F-F76CDFB66B0A}" srcOrd="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1B4DD-539E-4195-A6ED-524926D478C8}">
      <dsp:nvSpPr>
        <dsp:cNvPr id="0" name=""/>
        <dsp:cNvSpPr/>
      </dsp:nvSpPr>
      <dsp:spPr>
        <a:xfrm>
          <a:off x="0" y="519"/>
          <a:ext cx="5691607" cy="12147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5D9D8A-D71D-47FD-A144-AAAC11D2FB63}">
      <dsp:nvSpPr>
        <dsp:cNvPr id="0" name=""/>
        <dsp:cNvSpPr/>
      </dsp:nvSpPr>
      <dsp:spPr>
        <a:xfrm>
          <a:off x="367470" y="273844"/>
          <a:ext cx="668127" cy="6681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DBDBB5-96D2-4DEF-8406-C44A8E37DC30}">
      <dsp:nvSpPr>
        <dsp:cNvPr id="0" name=""/>
        <dsp:cNvSpPr/>
      </dsp:nvSpPr>
      <dsp:spPr>
        <a:xfrm>
          <a:off x="1403068" y="519"/>
          <a:ext cx="4288538" cy="1214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564" tIns="128564" rIns="128564" bIns="128564" numCol="1" spcCol="1270" anchor="ctr" anchorCtr="0">
          <a:noAutofit/>
        </a:bodyPr>
        <a:lstStyle/>
        <a:p>
          <a:pPr marL="0" lvl="0" indent="0" algn="l" defTabSz="1066800">
            <a:lnSpc>
              <a:spcPct val="100000"/>
            </a:lnSpc>
            <a:spcBef>
              <a:spcPct val="0"/>
            </a:spcBef>
            <a:spcAft>
              <a:spcPct val="35000"/>
            </a:spcAft>
            <a:buNone/>
          </a:pPr>
          <a:r>
            <a:rPr lang="en-US" sz="2400" kern="1200"/>
            <a:t>When we focus on happiness, sadness can come</a:t>
          </a:r>
        </a:p>
      </dsp:txBody>
      <dsp:txXfrm>
        <a:off x="1403068" y="519"/>
        <a:ext cx="4288538" cy="1214777"/>
      </dsp:txXfrm>
    </dsp:sp>
    <dsp:sp modelId="{07A497BB-3E73-4AE1-BA86-A1082D12F452}">
      <dsp:nvSpPr>
        <dsp:cNvPr id="0" name=""/>
        <dsp:cNvSpPr/>
      </dsp:nvSpPr>
      <dsp:spPr>
        <a:xfrm>
          <a:off x="0" y="1518991"/>
          <a:ext cx="5691607" cy="12147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EDF2E8-4FD3-4FBE-8024-4B54B623825F}">
      <dsp:nvSpPr>
        <dsp:cNvPr id="0" name=""/>
        <dsp:cNvSpPr/>
      </dsp:nvSpPr>
      <dsp:spPr>
        <a:xfrm>
          <a:off x="367470" y="1792316"/>
          <a:ext cx="668127" cy="6681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2D6211-9C84-4CD3-8520-5C0E64B68D57}">
      <dsp:nvSpPr>
        <dsp:cNvPr id="0" name=""/>
        <dsp:cNvSpPr/>
      </dsp:nvSpPr>
      <dsp:spPr>
        <a:xfrm>
          <a:off x="1403068" y="1518991"/>
          <a:ext cx="4288538" cy="1214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564" tIns="128564" rIns="128564" bIns="128564" numCol="1" spcCol="1270" anchor="ctr" anchorCtr="0">
          <a:noAutofit/>
        </a:bodyPr>
        <a:lstStyle/>
        <a:p>
          <a:pPr marL="0" lvl="0" indent="0" algn="l" defTabSz="1066800">
            <a:lnSpc>
              <a:spcPct val="100000"/>
            </a:lnSpc>
            <a:spcBef>
              <a:spcPct val="0"/>
            </a:spcBef>
            <a:spcAft>
              <a:spcPct val="35000"/>
            </a:spcAft>
            <a:buNone/>
          </a:pPr>
          <a:r>
            <a:rPr lang="en-US" sz="2400" kern="1200"/>
            <a:t>When we focus on positivity, critiques creep in</a:t>
          </a:r>
        </a:p>
      </dsp:txBody>
      <dsp:txXfrm>
        <a:off x="1403068" y="1518991"/>
        <a:ext cx="4288538" cy="1214777"/>
      </dsp:txXfrm>
    </dsp:sp>
    <dsp:sp modelId="{23D4CECF-AFC4-49AC-8E5A-B8ABFDE5C60F}">
      <dsp:nvSpPr>
        <dsp:cNvPr id="0" name=""/>
        <dsp:cNvSpPr/>
      </dsp:nvSpPr>
      <dsp:spPr>
        <a:xfrm>
          <a:off x="0" y="3037463"/>
          <a:ext cx="5691607" cy="121477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0D2BC5-B4A6-4724-ABFB-75E197EB13E2}">
      <dsp:nvSpPr>
        <dsp:cNvPr id="0" name=""/>
        <dsp:cNvSpPr/>
      </dsp:nvSpPr>
      <dsp:spPr>
        <a:xfrm>
          <a:off x="367470" y="3310788"/>
          <a:ext cx="668127" cy="6681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7A5C0C-441F-45D4-A48C-DB1524322903}">
      <dsp:nvSpPr>
        <dsp:cNvPr id="0" name=""/>
        <dsp:cNvSpPr/>
      </dsp:nvSpPr>
      <dsp:spPr>
        <a:xfrm>
          <a:off x="1403068" y="3037463"/>
          <a:ext cx="4288538" cy="1214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564" tIns="128564" rIns="128564" bIns="128564" numCol="1" spcCol="1270" anchor="ctr" anchorCtr="0">
          <a:noAutofit/>
        </a:bodyPr>
        <a:lstStyle/>
        <a:p>
          <a:pPr marL="0" lvl="0" indent="0" algn="l" defTabSz="1066800">
            <a:lnSpc>
              <a:spcPct val="100000"/>
            </a:lnSpc>
            <a:spcBef>
              <a:spcPct val="0"/>
            </a:spcBef>
            <a:spcAft>
              <a:spcPct val="35000"/>
            </a:spcAft>
            <a:buNone/>
          </a:pPr>
          <a:r>
            <a:rPr lang="en-US" sz="2400" kern="1200" dirty="0"/>
            <a:t>When we seek joy, our brains can push us back toward misery</a:t>
          </a:r>
        </a:p>
      </dsp:txBody>
      <dsp:txXfrm>
        <a:off x="1403068" y="3037463"/>
        <a:ext cx="4288538" cy="12147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951A4-7D1C-43BD-819F-F76CDFB66B0A}">
      <dsp:nvSpPr>
        <dsp:cNvPr id="0" name=""/>
        <dsp:cNvSpPr/>
      </dsp:nvSpPr>
      <dsp:spPr>
        <a:xfrm>
          <a:off x="0" y="832683"/>
          <a:ext cx="5878512" cy="382103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ctr" defTabSz="2755900">
            <a:lnSpc>
              <a:spcPct val="90000"/>
            </a:lnSpc>
            <a:spcBef>
              <a:spcPct val="0"/>
            </a:spcBef>
            <a:spcAft>
              <a:spcPct val="35000"/>
            </a:spcAft>
            <a:buNone/>
          </a:pPr>
          <a:r>
            <a:rPr lang="en-US" sz="6200" b="1" kern="1200">
              <a:solidFill>
                <a:schemeClr val="tx1"/>
              </a:solidFill>
            </a:rPr>
            <a:t>Step One</a:t>
          </a:r>
        </a:p>
        <a:p>
          <a:pPr marL="0" lvl="0" indent="0" algn="ctr" defTabSz="2755900">
            <a:lnSpc>
              <a:spcPct val="90000"/>
            </a:lnSpc>
            <a:spcBef>
              <a:spcPct val="0"/>
            </a:spcBef>
            <a:spcAft>
              <a:spcPct val="35000"/>
            </a:spcAft>
            <a:buNone/>
          </a:pPr>
          <a:r>
            <a:rPr lang="en-US" sz="6200" b="1" kern="1200">
              <a:solidFill>
                <a:schemeClr val="tx1"/>
              </a:solidFill>
            </a:rPr>
            <a:t>Honor YOUR Emotion</a:t>
          </a:r>
        </a:p>
      </dsp:txBody>
      <dsp:txXfrm>
        <a:off x="186527" y="1019210"/>
        <a:ext cx="5505458" cy="34479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71964-6F7D-4872-8162-7013EC4A7B2D}">
      <dsp:nvSpPr>
        <dsp:cNvPr id="0" name=""/>
        <dsp:cNvSpPr/>
      </dsp:nvSpPr>
      <dsp:spPr>
        <a:xfrm>
          <a:off x="0" y="35098"/>
          <a:ext cx="10515600" cy="41067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b="1" kern="1200" dirty="0">
              <a:solidFill>
                <a:schemeClr val="tx1"/>
              </a:solidFill>
            </a:rPr>
            <a:t>Step Two</a:t>
          </a:r>
        </a:p>
        <a:p>
          <a:pPr marL="0" lvl="0" indent="0" algn="l" defTabSz="2889250">
            <a:lnSpc>
              <a:spcPct val="90000"/>
            </a:lnSpc>
            <a:spcBef>
              <a:spcPct val="0"/>
            </a:spcBef>
            <a:spcAft>
              <a:spcPts val="600"/>
            </a:spcAft>
            <a:buNone/>
          </a:pPr>
          <a:r>
            <a:rPr lang="en-US" sz="4600" b="1" kern="1200" dirty="0">
              <a:solidFill>
                <a:schemeClr val="tx1"/>
              </a:solidFill>
            </a:rPr>
            <a:t>Think a New Thought . . . or</a:t>
          </a:r>
        </a:p>
        <a:p>
          <a:pPr marL="0" lvl="0" indent="0" algn="l" defTabSz="2889250">
            <a:lnSpc>
              <a:spcPct val="90000"/>
            </a:lnSpc>
            <a:spcBef>
              <a:spcPct val="0"/>
            </a:spcBef>
            <a:spcAft>
              <a:spcPts val="600"/>
            </a:spcAft>
            <a:buNone/>
          </a:pPr>
          <a:r>
            <a:rPr lang="en-US" sz="4600" b="1" kern="1200" dirty="0">
              <a:solidFill>
                <a:schemeClr val="tx1"/>
              </a:solidFill>
            </a:rPr>
            <a:t>Do Something Different </a:t>
          </a:r>
        </a:p>
        <a:p>
          <a:pPr marL="0" lvl="0" indent="0" algn="l" defTabSz="2889250">
            <a:lnSpc>
              <a:spcPct val="90000"/>
            </a:lnSpc>
            <a:spcBef>
              <a:spcPct val="0"/>
            </a:spcBef>
            <a:spcAft>
              <a:spcPts val="600"/>
            </a:spcAft>
            <a:buNone/>
          </a:pPr>
          <a:r>
            <a:rPr lang="en-US" sz="3200" b="1" kern="1200" dirty="0">
              <a:solidFill>
                <a:schemeClr val="tx1"/>
              </a:solidFill>
            </a:rPr>
            <a:t>(grow positive emotions)</a:t>
          </a:r>
        </a:p>
      </dsp:txBody>
      <dsp:txXfrm>
        <a:off x="200473" y="235571"/>
        <a:ext cx="10114654" cy="37057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6338C-78FA-48F5-B91B-A10CA15167EB}">
      <dsp:nvSpPr>
        <dsp:cNvPr id="0" name=""/>
        <dsp:cNvSpPr/>
      </dsp:nvSpPr>
      <dsp:spPr>
        <a:xfrm>
          <a:off x="1632793" y="665"/>
          <a:ext cx="7250013" cy="435000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b="1" kern="1200">
              <a:solidFill>
                <a:schemeClr val="bg1"/>
              </a:solidFill>
            </a:rPr>
            <a:t>Step Three</a:t>
          </a:r>
        </a:p>
        <a:p>
          <a:pPr marL="0" lvl="0" indent="0" algn="ctr" defTabSz="2889250">
            <a:lnSpc>
              <a:spcPct val="90000"/>
            </a:lnSpc>
            <a:spcBef>
              <a:spcPct val="0"/>
            </a:spcBef>
            <a:spcAft>
              <a:spcPct val="35000"/>
            </a:spcAft>
            <a:buNone/>
          </a:pPr>
          <a:r>
            <a:rPr lang="en-US" sz="6500" b="1" kern="1200">
              <a:solidFill>
                <a:schemeClr val="bg1"/>
              </a:solidFill>
            </a:rPr>
            <a:t>Share the Good Mood</a:t>
          </a:r>
        </a:p>
      </dsp:txBody>
      <dsp:txXfrm>
        <a:off x="1632793" y="665"/>
        <a:ext cx="7250013" cy="43500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951A4-7D1C-43BD-819F-F76CDFB66B0A}">
      <dsp:nvSpPr>
        <dsp:cNvPr id="0" name=""/>
        <dsp:cNvSpPr/>
      </dsp:nvSpPr>
      <dsp:spPr>
        <a:xfrm>
          <a:off x="0" y="832683"/>
          <a:ext cx="5878512" cy="382103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marL="0" lvl="0" indent="0" algn="ctr" defTabSz="2711450">
            <a:lnSpc>
              <a:spcPct val="90000"/>
            </a:lnSpc>
            <a:spcBef>
              <a:spcPct val="0"/>
            </a:spcBef>
            <a:spcAft>
              <a:spcPct val="35000"/>
            </a:spcAft>
            <a:buNone/>
          </a:pPr>
          <a:r>
            <a:rPr lang="en-US" sz="6100" b="1" kern="1200">
              <a:solidFill>
                <a:schemeClr val="tx1"/>
              </a:solidFill>
            </a:rPr>
            <a:t>Step Four</a:t>
          </a:r>
        </a:p>
        <a:p>
          <a:pPr marL="0" lvl="0" indent="0" algn="ctr" defTabSz="2711450">
            <a:lnSpc>
              <a:spcPct val="90000"/>
            </a:lnSpc>
            <a:spcBef>
              <a:spcPct val="0"/>
            </a:spcBef>
            <a:spcAft>
              <a:spcPct val="35000"/>
            </a:spcAft>
            <a:buNone/>
          </a:pPr>
          <a:r>
            <a:rPr lang="en-US" sz="6100" b="1" kern="1200">
              <a:solidFill>
                <a:schemeClr val="tx1"/>
              </a:solidFill>
            </a:rPr>
            <a:t>Teach Someone the 3 Steps</a:t>
          </a:r>
        </a:p>
      </dsp:txBody>
      <dsp:txXfrm>
        <a:off x="186527" y="1019210"/>
        <a:ext cx="5505458" cy="344797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4:48.917"/>
    </inkml:context>
    <inkml:brush xml:id="br0">
      <inkml:brushProperty name="width" value="0.2" units="cm"/>
      <inkml:brushProperty name="height" value="0.2" units="cm"/>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5:02.409"/>
    </inkml:context>
    <inkml:brush xml:id="br0">
      <inkml:brushProperty name="width" value="0.2" units="cm"/>
      <inkml:brushProperty name="height" value="0.2" units="cm"/>
    </inkml:brush>
  </inkml:definitions>
  <inkml:trace contextRef="#ctx0" brushRef="#br0">0 156 24575,'11'0'0,"371"-12"0,-7-27 0,-28 28 0,-255 12 0,-59-3 0,1-1 0,35-8 0,43-4 0,25 13 0,-73 2 0,91-11 0,-85 2 0,107-20 0,-144 24-341,0 0 0,0 3-1,41 1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5:18.993"/>
    </inkml:context>
    <inkml:brush xml:id="br0">
      <inkml:brushProperty name="width" value="0.2" units="cm"/>
      <inkml:brushProperty name="height" value="0.2" units="cm"/>
    </inkml:brush>
  </inkml:definitions>
  <inkml:trace contextRef="#ctx0" brushRef="#br0">0 1 24380,'961'61'0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7:30.027"/>
    </inkml:context>
    <inkml:brush xml:id="br0">
      <inkml:brushProperty name="width" value="0.2" units="cm"/>
      <inkml:brushProperty name="height" value="0.2" units="cm"/>
    </inkml:brush>
  </inkml:definitions>
  <inkml:trace contextRef="#ctx0" brushRef="#br0">1 94 23892,'1921'-94'0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0:37:35.832"/>
    </inkml:context>
    <inkml:brush xml:id="br0">
      <inkml:brushProperty name="width" value="0.2" units="cm"/>
      <inkml:brushProperty name="height" value="0.2" units="cm"/>
    </inkml:brush>
  </inkml:definitions>
  <inkml:trace contextRef="#ctx0" brushRef="#br0">0 157 24575,'10'-1'0,"0"-1"0,0 1 0,-1-1 0,1-1 0,9-4 0,9-1 0,399-84 0,-262 71 0,242 1 0,-402 20 0,0 0 0,0 0 0,0 1 0,0 0 0,0 0 0,0 0 0,0 0 0,0 1 0,9 4 0,-12-5 0,0 1 0,0 0 0,0-1 0,0 1 0,0 0 0,0 1 0,0-1 0,-1 0 0,1 0 0,-1 1 0,0-1 0,0 1 0,0-1 0,0 1 0,0-1 0,0 1 0,0 0 0,-1 0 0,1 5 0,1 29 0,-1 0 0,-5 38 0,0 5 0,4 405 0,0-472 0,-1 0 0,0 0 0,0 0 0,-2 0 0,1-1 0,-2 1 0,0-1 0,0 1 0,-1-1 0,-1-1 0,0 1 0,0-1 0,-1 0 0,0 0 0,-1-1 0,-18 19 0,-17 12 0,-82 63 0,88-74 0,24-18 0,-1-1 0,0-1 0,-28 16 0,-155 81 0,72-35 0,68-40 0,22-12 0,-62 26 0,81-40 0,0 1 0,0 0 0,-1-2 0,0 0 0,0-1 0,0-1 0,-25 2 0,1186-7 0,-1127 3-31,0 1-1,-1 1 1,21 5-1,-14-3-1207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5A9A7-6F5D-48AC-842E-8AF71B61D0AA}" type="datetimeFigureOut">
              <a:rPr lang="en-US" smtClean="0"/>
              <a:t>6/16/2026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9B79B4-4715-452B-BB03-F44567C8159E}" type="slidenum">
              <a:rPr lang="en-US" smtClean="0"/>
              <a:t>‹#›</a:t>
            </a:fld>
            <a:endParaRPr lang="en-US"/>
          </a:p>
        </p:txBody>
      </p:sp>
    </p:spTree>
    <p:extLst>
      <p:ext uri="{BB962C8B-B14F-4D97-AF65-F5344CB8AC3E}">
        <p14:creationId xmlns:p14="http://schemas.microsoft.com/office/powerpoint/2010/main" val="97844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9595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091E9-0147-FF90-A893-0B5A37253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579D3-372E-600F-2C62-6C2626EBD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717E35-F32C-6029-BBA0-0C265A8743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2C0768-81BE-7EE0-7244-5B5204AB9FC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9744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0A7AB-2849-17A4-8316-C336D9CBE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6E53E6-CAC9-D733-D49C-F0D922843F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48DA4B-B57B-D974-295B-B2A71B9E73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326B56-CB7F-55AB-9BF9-7E84A9E869D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617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AC966-FA63-816A-A556-A116F4376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8132A-CB1A-1C9C-E962-AD2E060508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F2A7E5-002C-C55C-D882-A3FC284EC6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B5B27E-72B1-A69C-F173-65953062F17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453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ebfdc20829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ebfdc20829_0_1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3827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580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66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0833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FACD7-FFD0-29AB-39D7-6ACDE6D11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94612-3781-596B-0B10-66576F3113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1D9BD-66CA-C83F-2A8E-862355E58DAC}"/>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1CAC7DA9-89EA-E201-D478-B461C2590F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0025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Positive</a:t>
            </a:r>
            <a:r>
              <a:rPr lang="en-US" baseline="0" dirty="0"/>
              <a:t> psychotherapy integrates positive psychology principles and empirically-supported techniques (PPIs) with foundational principles of psychotherapeutic change (e.g., therapeutic relationship is critical, person-in-context, therapeutic attunement).  Most approaches grounded in Broaden and Build and most intentionally cultivate positive emotions. Actual moves of therapists is what varies. </a:t>
            </a:r>
          </a:p>
          <a:p>
            <a:endParaRPr lang="en-US" dirty="0"/>
          </a:p>
          <a:p>
            <a:r>
              <a:rPr lang="en-US" dirty="0"/>
              <a:t>Goal-focused positive psychotherapy (Conoley</a:t>
            </a:r>
            <a:r>
              <a:rPr lang="en-US" baseline="0" dirty="0"/>
              <a:t> &amp; Scheel, 2018) contributes to client’s ability to face and accept life’s losses and unchangeable difficulties by increasing subjective well-being. “The inevitability of suffering and loss in life heightens the importance of learning the skills to embrace the joy in life, to be meager or bountiful” (p. 5).  The physical sciences metaphor of “fixing” broken thoughts, feelings, and behaviors is not a good fit with the human condition with all of our limits and capabilities.  Pain and suffering associated with loss and death but also posttraumatic growth and/or expressions of resilience and thriving. </a:t>
            </a:r>
          </a:p>
          <a:p>
            <a:endParaRPr lang="en-US" baseline="0" dirty="0"/>
          </a:p>
          <a:p>
            <a:r>
              <a:rPr lang="en-US" baseline="0" dirty="0"/>
              <a:t>Plumb et al., 2020: GFPP therapists collaborate with client to: a) set approach goals, b) cultivate positive emotions generally and within session, c) focus on client and cultural strengths, and foster hope using techniques like: a) Three Good Things, b) Capitalization (by therapist), and c) Mindful self-compassion.</a:t>
            </a:r>
          </a:p>
          <a:p>
            <a:endParaRPr lang="en-US" baseline="0" dirty="0"/>
          </a:p>
          <a:p>
            <a:r>
              <a:rPr lang="en-US" baseline="0" dirty="0"/>
              <a:t>Hence, Helen Neville’s focus on Justice and Joy (or Black Girl Magic/Joy). </a:t>
            </a:r>
            <a:endParaRPr lang="en-US" dirty="0"/>
          </a:p>
        </p:txBody>
      </p:sp>
      <p:sp>
        <p:nvSpPr>
          <p:cNvPr id="4" name="Slide Number Placeholder 3"/>
          <p:cNvSpPr>
            <a:spLocks noGrp="1"/>
          </p:cNvSpPr>
          <p:nvPr>
            <p:ph type="sldNum" sz="quarter" idx="10"/>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05C1D8F7-2BDD-4C56-98AF-2E212EF349F3}" type="slidenum">
              <a:rPr kumimoji="0" lang="en-US" sz="1200" b="0" i="0" u="none" strike="noStrike" kern="1200" cap="none" spc="0" normalizeH="0" baseline="0" noProof="0">
                <a:ln>
                  <a:noFill/>
                </a:ln>
                <a:solidFill>
                  <a:prstClr val="black"/>
                </a:solidFill>
                <a:effectLst/>
                <a:uLnTx/>
                <a:uFillTx/>
                <a:latin typeface="Franklin Gothic Medium"/>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Franklin Gothic Medium"/>
              <a:ea typeface="+mn-ea"/>
              <a:cs typeface="+mn-cs"/>
            </a:endParaRPr>
          </a:p>
        </p:txBody>
      </p:sp>
    </p:spTree>
    <p:extLst>
      <p:ext uri="{BB962C8B-B14F-4D97-AF65-F5344CB8AC3E}">
        <p14:creationId xmlns:p14="http://schemas.microsoft.com/office/powerpoint/2010/main" val="2111992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766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7002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may or may not do this-John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8067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24091-214A-F284-07D3-00EBF6EE7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59D7D7-8D31-FDA2-A540-B31BD0D795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B0B550-F5B2-5545-E42E-501AFDE0B802}"/>
              </a:ext>
            </a:extLst>
          </p:cNvPr>
          <p:cNvSpPr>
            <a:spLocks noGrp="1"/>
          </p:cNvSpPr>
          <p:nvPr>
            <p:ph type="body" idx="1"/>
          </p:nvPr>
        </p:nvSpPr>
        <p:spPr/>
        <p:txBody>
          <a:bodyPr/>
          <a:lstStyle/>
          <a:p>
            <a:r>
              <a:rPr lang="en-US"/>
              <a:t>We may or may not do this-John</a:t>
            </a:r>
          </a:p>
        </p:txBody>
      </p:sp>
      <p:sp>
        <p:nvSpPr>
          <p:cNvPr id="4" name="Slide Number Placeholder 3">
            <a:extLst>
              <a:ext uri="{FF2B5EF4-FFF2-40B4-BE49-F238E27FC236}">
                <a16:creationId xmlns:a16="http://schemas.microsoft.com/office/drawing/2014/main" id="{7ABBE18E-9495-E111-7B50-6E3F1E4038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4670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38A77-68CB-E109-0D2A-43F8C51D6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652498-6B2E-1DBC-6511-7A532309DF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4D8D40-A86A-97CA-C842-D223DB4C89FC}"/>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82DF7C41-7332-8959-E3F8-5A5DDE04C0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5335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Dylan/Nancy?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3618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Dylan/Nancy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9B79B4-4715-452B-BB03-F44567C815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858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7AAEA-4B14-2DA1-3AF3-CE71E2A5B3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A3BC0B-45F6-9AF7-87BE-A50CB809A1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DD043-39C3-3A98-67F8-A2B8962EC2A1}"/>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5B251B2E-1BC5-13BC-1C21-215204EF34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800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C8847-2A61-6F1B-25CA-73E7DD313F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C5742-53ED-2D0F-B737-FE140B43B0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B6EB6-67CF-9C74-F8FD-C227F74EFD8F}"/>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E8AA7A03-F313-4D6A-19D4-31B194EFF3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9242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021B3-3204-83B0-2DAA-E0000197EE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AA590-9AD9-E1DE-23B5-4BF13E6C1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EB36D-985A-40BC-4001-7BFAE617DEDE}"/>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981A2333-E940-B389-409F-03EDC92B17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748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D1AF9-ED02-50A4-8835-1E5DEF42DB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4C63BF-BBE9-9F2D-FD8D-A807EE64D0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C541E-4A06-4E3C-21FC-D7ADCB8C5EF6}"/>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CFE2C960-1458-01AA-71C3-3D20997AAE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6967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084F7-987A-02CF-D789-23C7415043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965DDE-A4FD-709D-F996-5AE0C74824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429FA-40E2-5785-E561-076B8EA83185}"/>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FC9607FC-32C5-A980-5AA5-4E4BA6D083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785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1CD7A-849D-926F-8AAF-E25D92434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EE247A-3163-8CB0-2783-FD08948475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418F9D-4E40-6D9E-6C73-3219587BA15A}"/>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25A5A098-833B-44CF-EB80-E4A94A7FAF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81453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71C62-BDFA-D462-4AEB-3FB298966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FF96A-93DB-F04E-E943-8C54A3A7BA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DF18B4-D182-030B-6B2B-EFB0C1E98C18}"/>
              </a:ext>
            </a:extLst>
          </p:cNvPr>
          <p:cNvSpPr>
            <a:spLocks noGrp="1"/>
          </p:cNvSpPr>
          <p:nvPr>
            <p:ph type="body" idx="1"/>
          </p:nvPr>
        </p:nvSpPr>
        <p:spPr/>
        <p:txBody>
          <a:bodyPr/>
          <a:lstStyle/>
          <a:p>
            <a:r>
              <a:rPr lang="en-US">
                <a:cs typeface="Calibri"/>
              </a:rPr>
              <a:t>John</a:t>
            </a:r>
          </a:p>
        </p:txBody>
      </p:sp>
      <p:sp>
        <p:nvSpPr>
          <p:cNvPr id="4" name="Slide Number Placeholder 3">
            <a:extLst>
              <a:ext uri="{FF2B5EF4-FFF2-40B4-BE49-F238E27FC236}">
                <a16:creationId xmlns:a16="http://schemas.microsoft.com/office/drawing/2014/main" id="{CA236A16-5004-43E9-A4C7-86156A6859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5492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03AE-F21A-23BD-05C6-36DF6B513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6E506-7A62-113F-654C-F7904CF1E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ADCDF-C05D-F4C5-796F-FFEDCC48C664}"/>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a:extLst>
              <a:ext uri="{FF2B5EF4-FFF2-40B4-BE49-F238E27FC236}">
                <a16:creationId xmlns:a16="http://schemas.microsoft.com/office/drawing/2014/main" id="{0F392EDD-09BC-2522-CFD9-DC09943269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210D89-B2A9-E4ED-837E-14CBF67B4148}"/>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847762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86DE-49AA-5E1A-8621-0D2CEEA8B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9EFEE-04EA-94F5-07B6-1C5C7A7DE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236FC-DD61-ED7A-59C8-9F6119A9D25C}"/>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a:extLst>
              <a:ext uri="{FF2B5EF4-FFF2-40B4-BE49-F238E27FC236}">
                <a16:creationId xmlns:a16="http://schemas.microsoft.com/office/drawing/2014/main" id="{CA8545E2-3E44-12C1-073E-06D0000EFC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6A367D-349E-D092-32E5-2174227F0F6E}"/>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721222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DCC51-B2EE-5B82-ECA6-D59B3EEE0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D14B16-5EF4-D278-37FB-4B65F346D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8EF382-4767-B70B-942B-94AE3A6C41BE}"/>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a:extLst>
              <a:ext uri="{FF2B5EF4-FFF2-40B4-BE49-F238E27FC236}">
                <a16:creationId xmlns:a16="http://schemas.microsoft.com/office/drawing/2014/main" id="{645AE314-0A81-D3BF-A61C-A17CAF94DF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65F43-B6ED-338E-2E3F-2AF804BD3E3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12649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3A48-B432-0F5E-65C6-C963D8D8D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A51E2-FEC0-AB8B-4D78-5AB0FEBD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C1B95-E60F-B6E2-50C5-757B352B9F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0FDD06-6091-0FA8-BD6D-429A3D619833}"/>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6" name="Footer Placeholder 5">
            <a:extLst>
              <a:ext uri="{FF2B5EF4-FFF2-40B4-BE49-F238E27FC236}">
                <a16:creationId xmlns:a16="http://schemas.microsoft.com/office/drawing/2014/main" id="{DA070F24-E2C4-DE47-FB07-BC03C5410F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1FF301-7E95-4ED1-E15B-37E550A57492}"/>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03910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6C7-0B65-AEBB-493A-41708E021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7C85C-B1EB-82B3-75AC-FC26EB195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BB2C3-56B0-0F86-5960-A4DF9D1D8E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2AA853-74FA-745A-97E8-AF084D1F3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9CC3-7AAB-CC8F-F6CA-398805412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4704-3FFF-8DBB-95C3-CFBE75727AB9}"/>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8" name="Footer Placeholder 7">
            <a:extLst>
              <a:ext uri="{FF2B5EF4-FFF2-40B4-BE49-F238E27FC236}">
                <a16:creationId xmlns:a16="http://schemas.microsoft.com/office/drawing/2014/main" id="{18E7E44A-623F-233C-2ECF-6F349D190E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719125-5A45-4B2C-ACE7-5F54F16DD056}"/>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19655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E988-F743-E963-4570-6E746270F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D879EE-3E37-5D81-8FB4-A266A6C75635}"/>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4" name="Footer Placeholder 3">
            <a:extLst>
              <a:ext uri="{FF2B5EF4-FFF2-40B4-BE49-F238E27FC236}">
                <a16:creationId xmlns:a16="http://schemas.microsoft.com/office/drawing/2014/main" id="{1D116136-81B0-C7D9-01FE-1EA3E821CA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A915D2-08B0-EB4E-B667-44326E3DFEC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88292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BB04A-8EAC-8AFC-331E-2FA20BED286D}"/>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3" name="Footer Placeholder 2">
            <a:extLst>
              <a:ext uri="{FF2B5EF4-FFF2-40B4-BE49-F238E27FC236}">
                <a16:creationId xmlns:a16="http://schemas.microsoft.com/office/drawing/2014/main" id="{75DA8D1B-AA62-FB45-2FDD-F8C41719DF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0D0726-2DEF-CCE4-35DD-DF88AF6D573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48950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D7EC-508D-FCCD-4AF1-DF2AF3ACE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71C22-6691-EE89-2692-03805C00C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84A19-10A3-2C60-E3C9-7F0AD5BCE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37079-80F0-EF46-44A2-B4EE6C289ECE}"/>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6" name="Footer Placeholder 5">
            <a:extLst>
              <a:ext uri="{FF2B5EF4-FFF2-40B4-BE49-F238E27FC236}">
                <a16:creationId xmlns:a16="http://schemas.microsoft.com/office/drawing/2014/main" id="{B622CCD5-0E66-F5AA-A4C6-67E0BBB8DF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E18AAA-FB66-FCE9-5947-294A418D6214}"/>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88077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B5EF-910A-3B66-E759-79CF8BD2E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055B96-AAD6-55A2-3E1D-9CA12BD8E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8984D-6478-BEC1-1EC3-E3B46E14D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C1DB2-EBE9-B4B1-22C8-93A10DAE2C37}"/>
              </a:ext>
            </a:extLst>
          </p:cNvPr>
          <p:cNvSpPr>
            <a:spLocks noGrp="1"/>
          </p:cNvSpPr>
          <p:nvPr>
            <p:ph type="dt" sz="half" idx="10"/>
          </p:nvPr>
        </p:nvSpPr>
        <p:spPr/>
        <p:txBody>
          <a:bodyPr/>
          <a:lstStyle/>
          <a:p>
            <a:fld id="{48A87A34-81AB-432B-8DAE-1953F412C126}" type="datetimeFigureOut">
              <a:rPr lang="en-US" smtClean="0"/>
              <a:pPr/>
              <a:t>6/16/2026</a:t>
            </a:fld>
            <a:endParaRPr lang="en-US"/>
          </a:p>
        </p:txBody>
      </p:sp>
      <p:sp>
        <p:nvSpPr>
          <p:cNvPr id="6" name="Footer Placeholder 5">
            <a:extLst>
              <a:ext uri="{FF2B5EF4-FFF2-40B4-BE49-F238E27FC236}">
                <a16:creationId xmlns:a16="http://schemas.microsoft.com/office/drawing/2014/main" id="{F3468FAA-3E8E-9DF6-6CB4-52A90F5D5F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1F46CB-5FEC-1E7B-CD7D-72347B107B02}"/>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40036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060-A934-66EF-8184-DF2801ABF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33510-32C2-4B38-7839-9136B9851B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7D43E-7FA4-3E89-1D38-4EE5482B7C19}"/>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a:extLst>
              <a:ext uri="{FF2B5EF4-FFF2-40B4-BE49-F238E27FC236}">
                <a16:creationId xmlns:a16="http://schemas.microsoft.com/office/drawing/2014/main" id="{105A6DA3-C7E4-0FDD-09BD-7158E51D15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F8DCF1-8DFD-CF24-09BA-6AE868E3DA77}"/>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780270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FB78F-A16F-9419-856B-8960BE807A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398631-7396-C40C-62C5-0195E85390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1BF1E-2A6D-66A0-DE64-C09F200DC656}"/>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a:extLst>
              <a:ext uri="{FF2B5EF4-FFF2-40B4-BE49-F238E27FC236}">
                <a16:creationId xmlns:a16="http://schemas.microsoft.com/office/drawing/2014/main" id="{9013A011-86BE-3A01-2FF9-9E020E3DF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65741E-7233-2972-FD3B-38F062DAF814}"/>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6439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6"/>
        <p:cNvGrpSpPr/>
        <p:nvPr/>
      </p:nvGrpSpPr>
      <p:grpSpPr>
        <a:xfrm>
          <a:off x="0" y="0"/>
          <a:ext cx="0" cy="0"/>
          <a:chOff x="0" y="0"/>
          <a:chExt cx="0" cy="0"/>
        </a:xfrm>
      </p:grpSpPr>
      <p:sp>
        <p:nvSpPr>
          <p:cNvPr id="27" name="Google Shape;27;p5"/>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 name="Google Shape;28;p5"/>
          <p:cNvSpPr txBox="1">
            <a:spLocks noGrp="1"/>
          </p:cNvSpPr>
          <p:nvPr>
            <p:ph type="title"/>
          </p:nvPr>
        </p:nvSpPr>
        <p:spPr>
          <a:xfrm>
            <a:off x="415633" y="667900"/>
            <a:ext cx="11360800" cy="831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415600" y="2007600"/>
            <a:ext cx="5333200" cy="4101600"/>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6443200" y="2007600"/>
            <a:ext cx="5333200" cy="4101600"/>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3195213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endParaRPr lang="en-US"/>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endParaRPr lang="en-US"/>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559680873"/>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Slide 2-C">
    <p:spTree>
      <p:nvGrpSpPr>
        <p:cNvPr id="1" name=""/>
        <p:cNvGrpSpPr/>
        <p:nvPr/>
      </p:nvGrpSpPr>
      <p:grpSpPr>
        <a:xfrm>
          <a:off x="0" y="0"/>
          <a:ext cx="0" cy="0"/>
          <a:chOff x="0" y="0"/>
          <a:chExt cx="0" cy="0"/>
        </a:xfrm>
      </p:grpSpPr>
      <p:pic>
        <p:nvPicPr>
          <p:cNvPr id="29" name="Picture 28" descr="Shape&#10;&#10;Description automatically generated">
            <a:extLst>
              <a:ext uri="{FF2B5EF4-FFF2-40B4-BE49-F238E27FC236}">
                <a16:creationId xmlns:a16="http://schemas.microsoft.com/office/drawing/2014/main" id="{4B58FD7E-FDB4-E846-8DC8-940E90C84E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609208"/>
            <a:ext cx="12192000" cy="6858000"/>
          </a:xfrm>
          <a:prstGeom prst="rect">
            <a:avLst/>
          </a:prstGeom>
        </p:spPr>
      </p:pic>
      <p:sp>
        <p:nvSpPr>
          <p:cNvPr id="18" name="Rectangle 17">
            <a:extLst>
              <a:ext uri="{FF2B5EF4-FFF2-40B4-BE49-F238E27FC236}">
                <a16:creationId xmlns:a16="http://schemas.microsoft.com/office/drawing/2014/main" id="{7643B7EA-00E1-CA4B-A1D7-88900033FD43}"/>
              </a:ext>
            </a:extLst>
          </p:cNvPr>
          <p:cNvSpPr/>
          <p:nvPr userDrawn="1"/>
        </p:nvSpPr>
        <p:spPr>
          <a:xfrm>
            <a:off x="0" y="6248792"/>
            <a:ext cx="12192000" cy="609600"/>
          </a:xfrm>
          <a:prstGeom prst="rect">
            <a:avLst/>
          </a:prstGeom>
          <a:solidFill>
            <a:srgbClr val="E17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E0D0A6"/>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E4ED7DF-923D-504F-9861-5E4EDE26F223}"/>
              </a:ext>
            </a:extLst>
          </p:cNvPr>
          <p:cNvSpPr/>
          <p:nvPr userDrawn="1"/>
        </p:nvSpPr>
        <p:spPr>
          <a:xfrm>
            <a:off x="0" y="8689"/>
            <a:ext cx="12192000" cy="121920"/>
          </a:xfrm>
          <a:prstGeom prst="rect">
            <a:avLst/>
          </a:prstGeom>
          <a:solidFill>
            <a:srgbClr val="E17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E0D0A6"/>
              </a:solidFill>
              <a:effectLst/>
              <a:uLnTx/>
              <a:uFillTx/>
              <a:latin typeface="Calibri" panose="020F0502020204030204"/>
              <a:ea typeface="+mn-ea"/>
              <a:cs typeface="+mn-cs"/>
            </a:endParaRPr>
          </a:p>
        </p:txBody>
      </p:sp>
      <p:sp>
        <p:nvSpPr>
          <p:cNvPr id="20" name="Title 6">
            <a:extLst>
              <a:ext uri="{FF2B5EF4-FFF2-40B4-BE49-F238E27FC236}">
                <a16:creationId xmlns:a16="http://schemas.microsoft.com/office/drawing/2014/main" id="{98BFAF21-793F-BF4E-AA1E-663AE7868D86}"/>
              </a:ext>
            </a:extLst>
          </p:cNvPr>
          <p:cNvSpPr>
            <a:spLocks noGrp="1"/>
          </p:cNvSpPr>
          <p:nvPr>
            <p:ph type="title" hasCustomPrompt="1"/>
          </p:nvPr>
        </p:nvSpPr>
        <p:spPr>
          <a:xfrm>
            <a:off x="304800" y="942179"/>
            <a:ext cx="8966200" cy="685800"/>
          </a:xfrm>
        </p:spPr>
        <p:txBody>
          <a:bodyPr>
            <a:noAutofit/>
          </a:bodyPr>
          <a:lstStyle>
            <a:lvl1pPr algn="l">
              <a:defRPr sz="3733" b="1" i="0">
                <a:solidFill>
                  <a:srgbClr val="E17C00"/>
                </a:solidFill>
                <a:latin typeface="Arial" panose="020B0604020202020204" pitchFamily="34" charset="0"/>
                <a:cs typeface="Arial" panose="020B0604020202020204" pitchFamily="34" charset="0"/>
              </a:defRPr>
            </a:lvl1pPr>
          </a:lstStyle>
          <a:p>
            <a:r>
              <a:rPr lang="en-US"/>
              <a:t>CLICK TO ADD TEXT</a:t>
            </a:r>
          </a:p>
        </p:txBody>
      </p:sp>
      <p:sp>
        <p:nvSpPr>
          <p:cNvPr id="27" name="Text Placeholder 2">
            <a:extLst>
              <a:ext uri="{FF2B5EF4-FFF2-40B4-BE49-F238E27FC236}">
                <a16:creationId xmlns:a16="http://schemas.microsoft.com/office/drawing/2014/main" id="{F32E85C9-4A0F-3542-A09C-EFE50EDB9359}"/>
              </a:ext>
            </a:extLst>
          </p:cNvPr>
          <p:cNvSpPr>
            <a:spLocks noGrp="1"/>
          </p:cNvSpPr>
          <p:nvPr>
            <p:ph type="body" sz="quarter" idx="18" hasCustomPrompt="1"/>
          </p:nvPr>
        </p:nvSpPr>
        <p:spPr>
          <a:xfrm>
            <a:off x="203213" y="666650"/>
            <a:ext cx="9067788" cy="199329"/>
          </a:xfrm>
        </p:spPr>
        <p:txBody>
          <a:bodyPr lIns="182880" tIns="0" rIns="182880" bIns="0">
            <a:noAutofit/>
          </a:bodyPr>
          <a:lstStyle>
            <a:lvl1pPr marL="0" indent="0">
              <a:buNone/>
              <a:defRPr sz="1600" b="1" i="0">
                <a:solidFill>
                  <a:srgbClr val="72243D"/>
                </a:solidFill>
                <a:latin typeface="Arial" panose="020B0604020202020204" pitchFamily="34" charset="0"/>
                <a:cs typeface="Arial" panose="020B0604020202020204" pitchFamily="34" charset="0"/>
              </a:defRPr>
            </a:lvl1pPr>
          </a:lstStyle>
          <a:p>
            <a:pPr lvl="0"/>
            <a:r>
              <a:rPr lang="en-US"/>
              <a:t>Click to add text</a:t>
            </a:r>
          </a:p>
        </p:txBody>
      </p:sp>
      <p:sp>
        <p:nvSpPr>
          <p:cNvPr id="22" name="Rectangle 21">
            <a:extLst>
              <a:ext uri="{FF2B5EF4-FFF2-40B4-BE49-F238E27FC236}">
                <a16:creationId xmlns:a16="http://schemas.microsoft.com/office/drawing/2014/main" id="{C837C42D-36B7-CB4A-AC83-757B5C740BD7}"/>
              </a:ext>
            </a:extLst>
          </p:cNvPr>
          <p:cNvSpPr/>
          <p:nvPr userDrawn="1"/>
        </p:nvSpPr>
        <p:spPr>
          <a:xfrm>
            <a:off x="0" y="6248792"/>
            <a:ext cx="12192000" cy="609600"/>
          </a:xfrm>
          <a:prstGeom prst="rect">
            <a:avLst/>
          </a:prstGeom>
          <a:solidFill>
            <a:srgbClr val="722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E0D0A6"/>
              </a:solidFill>
              <a:effectLst/>
              <a:uLnTx/>
              <a:uFillTx/>
              <a:latin typeface="Calibri" panose="020F0502020204030204"/>
              <a:ea typeface="+mn-ea"/>
              <a:cs typeface="+mn-cs"/>
            </a:endParaRPr>
          </a:p>
        </p:txBody>
      </p:sp>
      <p:sp>
        <p:nvSpPr>
          <p:cNvPr id="23" name="Text Placeholder 2">
            <a:extLst>
              <a:ext uri="{FF2B5EF4-FFF2-40B4-BE49-F238E27FC236}">
                <a16:creationId xmlns:a16="http://schemas.microsoft.com/office/drawing/2014/main" id="{DA84C3F7-BB03-5D49-9A2E-979137BADE88}"/>
              </a:ext>
            </a:extLst>
          </p:cNvPr>
          <p:cNvSpPr>
            <a:spLocks noGrp="1"/>
          </p:cNvSpPr>
          <p:nvPr>
            <p:ph type="body" sz="quarter" idx="13" hasCustomPrompt="1"/>
          </p:nvPr>
        </p:nvSpPr>
        <p:spPr>
          <a:xfrm>
            <a:off x="315383" y="1780379"/>
            <a:ext cx="5486400" cy="4290221"/>
          </a:xfrm>
        </p:spPr>
        <p:txBody>
          <a:bodyPr>
            <a:noAutofit/>
          </a:bodyPr>
          <a:lstStyle>
            <a:lvl1pPr>
              <a:buClr>
                <a:srgbClr val="E17C00"/>
              </a:buClr>
              <a:defRPr sz="2133" b="1" i="0">
                <a:solidFill>
                  <a:srgbClr val="72243D"/>
                </a:solidFill>
                <a:latin typeface="Arial" panose="020B0604020202020204" pitchFamily="34" charset="0"/>
                <a:cs typeface="Arial" panose="020B0604020202020204" pitchFamily="34" charset="0"/>
              </a:defRPr>
            </a:lvl1pPr>
            <a:lvl2pPr>
              <a:buClr>
                <a:srgbClr val="E17C00"/>
              </a:buClr>
              <a:defRPr sz="1867">
                <a:solidFill>
                  <a:srgbClr val="72243D"/>
                </a:solidFill>
                <a:latin typeface="Arial" panose="020B0604020202020204" pitchFamily="34" charset="0"/>
                <a:cs typeface="Arial" panose="020B0604020202020204" pitchFamily="34" charset="0"/>
              </a:defRPr>
            </a:lvl2pPr>
            <a:lvl3pPr>
              <a:buClr>
                <a:srgbClr val="E17C00"/>
              </a:buClr>
              <a:defRPr sz="1600">
                <a:solidFill>
                  <a:srgbClr val="72243D"/>
                </a:solidFill>
                <a:latin typeface="Arial" panose="020B0604020202020204" pitchFamily="34" charset="0"/>
                <a:cs typeface="Arial" panose="020B0604020202020204" pitchFamily="34" charset="0"/>
              </a:defRPr>
            </a:lvl3pPr>
            <a:lvl4pPr>
              <a:buClr>
                <a:srgbClr val="E17C00"/>
              </a:buClr>
              <a:defRPr sz="1467">
                <a:solidFill>
                  <a:srgbClr val="72243D"/>
                </a:solidFill>
                <a:latin typeface="Arial" panose="020B0604020202020204" pitchFamily="34" charset="0"/>
                <a:cs typeface="Arial" panose="020B0604020202020204" pitchFamily="34" charset="0"/>
              </a:defRPr>
            </a:lvl4pPr>
            <a:lvl5pPr>
              <a:buClr>
                <a:srgbClr val="E17C00"/>
              </a:buClr>
              <a:defRPr sz="1467">
                <a:solidFill>
                  <a:srgbClr val="72243D"/>
                </a:solidFill>
                <a:latin typeface="Arial" panose="020B0604020202020204" pitchFamily="34" charset="0"/>
                <a:cs typeface="Arial" panose="020B0604020202020204" pitchFamily="34" charset="0"/>
              </a:defRPr>
            </a:lvl5pPr>
          </a:lstStyle>
          <a:p>
            <a:pPr lvl="0"/>
            <a:r>
              <a:rPr lang="en-US"/>
              <a:t>Click to add list</a:t>
            </a:r>
          </a:p>
          <a:p>
            <a:pPr lvl="1"/>
            <a:r>
              <a:rPr lang="en-US"/>
              <a:t>Second level</a:t>
            </a:r>
          </a:p>
          <a:p>
            <a:pPr lvl="2"/>
            <a:r>
              <a:rPr lang="en-US"/>
              <a:t>Third level</a:t>
            </a:r>
          </a:p>
          <a:p>
            <a:pPr lvl="3"/>
            <a:r>
              <a:rPr lang="en-US"/>
              <a:t>Fourth level</a:t>
            </a:r>
          </a:p>
          <a:p>
            <a:pPr lvl="4"/>
            <a:r>
              <a:rPr lang="en-US"/>
              <a:t>Fifth level</a:t>
            </a:r>
          </a:p>
        </p:txBody>
      </p:sp>
      <p:sp>
        <p:nvSpPr>
          <p:cNvPr id="13" name="Content Placeholder 7">
            <a:extLst>
              <a:ext uri="{FF2B5EF4-FFF2-40B4-BE49-F238E27FC236}">
                <a16:creationId xmlns:a16="http://schemas.microsoft.com/office/drawing/2014/main" id="{377193B1-5810-D74B-9153-FE9A079E21E8}"/>
              </a:ext>
            </a:extLst>
          </p:cNvPr>
          <p:cNvSpPr>
            <a:spLocks noGrp="1"/>
          </p:cNvSpPr>
          <p:nvPr>
            <p:ph sz="quarter" idx="19" hasCustomPrompt="1"/>
          </p:nvPr>
        </p:nvSpPr>
        <p:spPr>
          <a:xfrm>
            <a:off x="6096001" y="1780381"/>
            <a:ext cx="5791196" cy="4290220"/>
          </a:xfrm>
        </p:spPr>
        <p:txBody>
          <a:bodyPr anchor="ctr" anchorCtr="0"/>
          <a:lstStyle>
            <a:lvl1pPr marL="0" indent="0" algn="ctr">
              <a:buNone/>
              <a:defRPr/>
            </a:lvl1pPr>
          </a:lstStyle>
          <a:p>
            <a:pPr lvl="0"/>
            <a:r>
              <a:rPr lang="en-US"/>
              <a:t>Graphic</a:t>
            </a:r>
          </a:p>
        </p:txBody>
      </p:sp>
      <p:sp>
        <p:nvSpPr>
          <p:cNvPr id="21" name="Rectangle 20">
            <a:extLst>
              <a:ext uri="{FF2B5EF4-FFF2-40B4-BE49-F238E27FC236}">
                <a16:creationId xmlns:a16="http://schemas.microsoft.com/office/drawing/2014/main" id="{835B79BB-FAA1-E941-A987-BAC206B6D17B}"/>
              </a:ext>
            </a:extLst>
          </p:cNvPr>
          <p:cNvSpPr/>
          <p:nvPr userDrawn="1"/>
        </p:nvSpPr>
        <p:spPr>
          <a:xfrm>
            <a:off x="0" y="8689"/>
            <a:ext cx="12192000" cy="121920"/>
          </a:xfrm>
          <a:prstGeom prst="rect">
            <a:avLst/>
          </a:prstGeom>
          <a:solidFill>
            <a:srgbClr val="722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E0D0A6"/>
              </a:solidFill>
              <a:effectLst/>
              <a:uLnTx/>
              <a:uFillTx/>
              <a:latin typeface="Calibri" panose="020F0502020204030204"/>
              <a:ea typeface="+mn-ea"/>
              <a:cs typeface="+mn-cs"/>
            </a:endParaRPr>
          </a:p>
        </p:txBody>
      </p:sp>
      <p:pic>
        <p:nvPicPr>
          <p:cNvPr id="28" name="Picture 27">
            <a:extLst>
              <a:ext uri="{FF2B5EF4-FFF2-40B4-BE49-F238E27FC236}">
                <a16:creationId xmlns:a16="http://schemas.microsoft.com/office/drawing/2014/main" id="{4CE56FC1-AC79-9248-A064-D14BDBAF7D4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5446" y="6321706"/>
            <a:ext cx="1744215" cy="436053"/>
          </a:xfrm>
          <a:prstGeom prst="rect">
            <a:avLst/>
          </a:prstGeom>
        </p:spPr>
      </p:pic>
      <p:sp>
        <p:nvSpPr>
          <p:cNvPr id="14" name="Date Placeholder 11">
            <a:extLst>
              <a:ext uri="{FF2B5EF4-FFF2-40B4-BE49-F238E27FC236}">
                <a16:creationId xmlns:a16="http://schemas.microsoft.com/office/drawing/2014/main" id="{6276A96B-6494-D147-B185-017208019C9F}"/>
              </a:ext>
            </a:extLst>
          </p:cNvPr>
          <p:cNvSpPr>
            <a:spLocks noGrp="1"/>
          </p:cNvSpPr>
          <p:nvPr>
            <p:ph type="dt" sz="half" idx="14"/>
          </p:nvPr>
        </p:nvSpPr>
        <p:spPr>
          <a:xfrm>
            <a:off x="10207640" y="6357922"/>
            <a:ext cx="137476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8C181DAD-4C40-F84C-8464-78DE1D7D2961}" type="datetime1">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6/16/2026</a:t>
            </a:fld>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15" name="Slide Number Placeholder 16">
            <a:extLst>
              <a:ext uri="{FF2B5EF4-FFF2-40B4-BE49-F238E27FC236}">
                <a16:creationId xmlns:a16="http://schemas.microsoft.com/office/drawing/2014/main" id="{EE3C63A6-B9D2-8A4F-895E-65046C1DD37B}"/>
              </a:ext>
            </a:extLst>
          </p:cNvPr>
          <p:cNvSpPr>
            <a:spLocks noGrp="1"/>
          </p:cNvSpPr>
          <p:nvPr>
            <p:ph type="sldNum" sz="quarter" idx="16"/>
          </p:nvPr>
        </p:nvSpPr>
        <p:spPr>
          <a:xfrm>
            <a:off x="11304337" y="6357170"/>
            <a:ext cx="711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315554C-9387-4378-80C2-5F7076CAC952}"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Footer Placeholder 14">
            <a:extLst>
              <a:ext uri="{FF2B5EF4-FFF2-40B4-BE49-F238E27FC236}">
                <a16:creationId xmlns:a16="http://schemas.microsoft.com/office/drawing/2014/main" id="{34A5052A-9590-A148-8688-253EB5AD1741}"/>
              </a:ext>
            </a:extLst>
          </p:cNvPr>
          <p:cNvSpPr>
            <a:spLocks noGrp="1"/>
          </p:cNvSpPr>
          <p:nvPr>
            <p:ph type="ftr" sz="quarter" idx="3"/>
          </p:nvPr>
        </p:nvSpPr>
        <p:spPr>
          <a:xfrm>
            <a:off x="6697821" y="6358298"/>
            <a:ext cx="3509819" cy="365125"/>
          </a:xfrm>
          <a:prstGeom prst="rect">
            <a:avLst/>
          </a:prstGeom>
        </p:spPr>
        <p:txBody>
          <a:bodyPr/>
          <a:lstStyle>
            <a:lvl1pPr>
              <a:defRPr sz="1600">
                <a:solidFill>
                  <a:schemeClr val="bg1"/>
                </a:solidFill>
                <a:latin typeface="Arial" panose="020B0604020202020204" pitchFamily="34" charset="0"/>
                <a:cs typeface="Arial" panose="020B0604020202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Footer Title / Footer Content</a:t>
            </a:r>
          </a:p>
        </p:txBody>
      </p:sp>
    </p:spTree>
    <p:extLst>
      <p:ext uri="{BB962C8B-B14F-4D97-AF65-F5344CB8AC3E}">
        <p14:creationId xmlns:p14="http://schemas.microsoft.com/office/powerpoint/2010/main" val="3155139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5283014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0675752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970633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766313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6/16/2026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520486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071423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993347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093515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0625315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673618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1981514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22430336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066316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6858492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3235910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020551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6280075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p>
        </p:txBody>
      </p:sp>
    </p:spTree>
    <p:extLst>
      <p:ext uri="{BB962C8B-B14F-4D97-AF65-F5344CB8AC3E}">
        <p14:creationId xmlns:p14="http://schemas.microsoft.com/office/powerpoint/2010/main" val="3459413163"/>
      </p:ext>
    </p:extLst>
  </p:cSld>
  <p:clrMapOvr>
    <a:masterClrMapping/>
  </p:clrMapOvr>
  <p:hf sldNum="0"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4209997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97831971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Tree>
    <p:extLst>
      <p:ext uri="{BB962C8B-B14F-4D97-AF65-F5344CB8AC3E}">
        <p14:creationId xmlns:p14="http://schemas.microsoft.com/office/powerpoint/2010/main" val="129692554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5521231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23450238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50635444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2242292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8" orient="horz" pos="3072">
          <p15:clr>
            <a:srgbClr val="FBAE40"/>
          </p15:clr>
        </p15:guide>
        <p15:guide id="13" pos="6384">
          <p15:clr>
            <a:srgbClr val="FBAE40"/>
          </p15:clr>
        </p15:guide>
        <p15:guide id="14" orient="horz" pos="3216">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57166628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14" pos="148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5324261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9229875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8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19156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44658737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505DD-2B5F-9DE6-8DF1-0F659DFCB0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A5FBD9-1E34-12CF-3CBE-40A8B11DC0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B2B15D-325D-86BF-6E07-5ED63B3B396A}"/>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a:extLst>
              <a:ext uri="{FF2B5EF4-FFF2-40B4-BE49-F238E27FC236}">
                <a16:creationId xmlns:a16="http://schemas.microsoft.com/office/drawing/2014/main" id="{2CDDAB6D-2EBF-C278-EF80-1741AD797F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5626FB-C2D1-6221-E1AE-33FF0DDE90CD}"/>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1222963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00DD-6105-18EC-AEAD-EC1FA37C92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EEB5-FD8E-1F9D-DD62-E2C8E2E69E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88CE0F-14E6-5D66-8786-FF220049F188}"/>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a:extLst>
              <a:ext uri="{FF2B5EF4-FFF2-40B4-BE49-F238E27FC236}">
                <a16:creationId xmlns:a16="http://schemas.microsoft.com/office/drawing/2014/main" id="{90B53EE8-8AAE-5E83-2642-396262963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3B3CE0-F00F-6440-7F8A-C8B0EB5230C6}"/>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3635234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71A3-229A-86C1-1A1A-3D0C9C38DB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E48585-C99D-74EF-7070-E24324B8A3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467283-035C-E6F6-E518-006AB3ED7567}"/>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a:extLst>
              <a:ext uri="{FF2B5EF4-FFF2-40B4-BE49-F238E27FC236}">
                <a16:creationId xmlns:a16="http://schemas.microsoft.com/office/drawing/2014/main" id="{958A7ED1-8C7C-2E26-6D7E-6B3C5D843F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0F059-3AFF-96A4-5960-94DBD44E836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0366162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FAE5D-B688-3682-613A-3C51C76191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47B3BE-95D4-1055-FB07-2D1FF5D77D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2666B8-ECA6-6982-0A95-F6E472D734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2EECCD-D5D9-550B-31D8-EA05AFFFA488}"/>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6" name="Footer Placeholder 5">
            <a:extLst>
              <a:ext uri="{FF2B5EF4-FFF2-40B4-BE49-F238E27FC236}">
                <a16:creationId xmlns:a16="http://schemas.microsoft.com/office/drawing/2014/main" id="{268E32AD-6910-629F-65C7-3E928E107A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95038D-8159-5C25-A12B-AA03A588D9FA}"/>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77791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77595-2ABE-FB1F-024A-BF4968E6AC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CE247E-B624-4B61-FDEC-D2147D83E2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6357D2-00D7-1710-27C6-2FF44E9D6E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66CECE-B69F-3B15-9ACA-7D2F9ACA99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6CE33F-CA06-F80F-1B74-D91EFF335E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EE3B5B-0A38-277D-DB8E-B426441F8A2A}"/>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8" name="Footer Placeholder 7">
            <a:extLst>
              <a:ext uri="{FF2B5EF4-FFF2-40B4-BE49-F238E27FC236}">
                <a16:creationId xmlns:a16="http://schemas.microsoft.com/office/drawing/2014/main" id="{DFDCD1C1-9B4A-AFCB-7B6E-D6571915FA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348105-9DAD-335D-C658-46551F50800D}"/>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3570272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0797-0576-7AC8-DCE0-E8E8900980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57BD98-003F-8D1F-3BDC-A38BDB84B743}"/>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4" name="Footer Placeholder 3">
            <a:extLst>
              <a:ext uri="{FF2B5EF4-FFF2-40B4-BE49-F238E27FC236}">
                <a16:creationId xmlns:a16="http://schemas.microsoft.com/office/drawing/2014/main" id="{5C922675-DA23-9FA6-B536-8F662DE345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102054-C147-8267-F6E6-E4CFF2CE5ADA}"/>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9201566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2F45BF-4C54-CF35-E084-DF07D2AD6C93}"/>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3" name="Footer Placeholder 2">
            <a:extLst>
              <a:ext uri="{FF2B5EF4-FFF2-40B4-BE49-F238E27FC236}">
                <a16:creationId xmlns:a16="http://schemas.microsoft.com/office/drawing/2014/main" id="{6C29C50A-CC80-411E-9BB6-B3E4426104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763E4C-B95C-AFFA-D4E1-68C43CE6E2B0}"/>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0892804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94606-2F1F-4A07-B2D8-E84E106EEC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192761-D6D0-8C0B-B599-C738764409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1FFABC-C8A3-85F6-90A1-70E28D51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2381A8-7827-8527-FFF0-BD001F5E295F}"/>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6" name="Footer Placeholder 5">
            <a:extLst>
              <a:ext uri="{FF2B5EF4-FFF2-40B4-BE49-F238E27FC236}">
                <a16:creationId xmlns:a16="http://schemas.microsoft.com/office/drawing/2014/main" id="{B2381B6D-1343-43D0-4F42-98E2B69644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C2E862-0E32-10EF-4118-462D18FB012E}"/>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4718945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F04D5-4C09-044A-5123-32527D2EF8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1C8C60-3E9E-D961-B1F1-89D3FBC7AC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903B88-9087-B901-3231-F7CF67D249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BBF12B-60B3-176E-9ECB-B3E2720A7B4E}"/>
              </a:ext>
            </a:extLst>
          </p:cNvPr>
          <p:cNvSpPr>
            <a:spLocks noGrp="1"/>
          </p:cNvSpPr>
          <p:nvPr>
            <p:ph type="dt" sz="half" idx="10"/>
          </p:nvPr>
        </p:nvSpPr>
        <p:spPr/>
        <p:txBody>
          <a:bodyPr/>
          <a:lstStyle/>
          <a:p>
            <a:fld id="{48A87A34-81AB-432B-8DAE-1953F412C126}" type="datetimeFigureOut">
              <a:rPr lang="en-US" smtClean="0"/>
              <a:pPr/>
              <a:t>6/16/2026</a:t>
            </a:fld>
            <a:endParaRPr lang="en-US"/>
          </a:p>
        </p:txBody>
      </p:sp>
      <p:sp>
        <p:nvSpPr>
          <p:cNvPr id="6" name="Footer Placeholder 5">
            <a:extLst>
              <a:ext uri="{FF2B5EF4-FFF2-40B4-BE49-F238E27FC236}">
                <a16:creationId xmlns:a16="http://schemas.microsoft.com/office/drawing/2014/main" id="{91FEB84A-DD61-2145-D08D-6444AE9DBF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57A9D7-A2A6-A22C-B85C-E0C431FEC960}"/>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957943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ABD17-2466-F2E2-296B-47A1317FDA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34F63F-07B0-F791-3D1D-15F3077AB6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80BA0-8A8B-D0F7-F0D3-6951A6D85987}"/>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a:extLst>
              <a:ext uri="{FF2B5EF4-FFF2-40B4-BE49-F238E27FC236}">
                <a16:creationId xmlns:a16="http://schemas.microsoft.com/office/drawing/2014/main" id="{64DB2AFF-CF15-1155-85E1-C7B933CAE0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78EA88-40A5-0DE9-4BE5-03FB6AD749BF}"/>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028104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4988D2-700D-CE35-8ED5-22F475D893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DF0392-A767-84DF-DC65-C752D59723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820D88-003B-D021-7095-065EC7638CFD}"/>
              </a:ext>
            </a:extLst>
          </p:cNvPr>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a:extLst>
              <a:ext uri="{FF2B5EF4-FFF2-40B4-BE49-F238E27FC236}">
                <a16:creationId xmlns:a16="http://schemas.microsoft.com/office/drawing/2014/main" id="{6F1E3282-43B0-59C4-9677-B342E79B5B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7DB5C3-FFA4-BDCF-A692-2A66E312562A}"/>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7490684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C47B699-08C0-4851-8BAE-384C14E4E049}"/>
              </a:ext>
            </a:extLst>
          </p:cNvPr>
          <p:cNvSpPr>
            <a:spLocks noGrp="1"/>
          </p:cNvSpPr>
          <p:nvPr>
            <p:ph type="ctrTitle"/>
          </p:nvPr>
        </p:nvSpPr>
        <p:spPr>
          <a:xfrm>
            <a:off x="7766050" y="1079500"/>
            <a:ext cx="3884962" cy="2138400"/>
          </a:xfrm>
        </p:spPr>
        <p:txBody>
          <a:bodyPr anchor="b"/>
          <a:lstStyle>
            <a:lvl1pPr algn="ctr">
              <a:defRPr/>
            </a:lvl1pPr>
          </a:lstStyle>
          <a:p>
            <a:endParaRPr lang="en-US"/>
          </a:p>
        </p:txBody>
      </p:sp>
      <p:sp>
        <p:nvSpPr>
          <p:cNvPr id="15" name="Subtitle 2">
            <a:extLst>
              <a:ext uri="{FF2B5EF4-FFF2-40B4-BE49-F238E27FC236}">
                <a16:creationId xmlns:a16="http://schemas.microsoft.com/office/drawing/2014/main" id="{B84917A2-B37A-4655-9D10-50C6FD698FA2}"/>
              </a:ext>
            </a:extLst>
          </p:cNvPr>
          <p:cNvSpPr>
            <a:spLocks noGrp="1"/>
          </p:cNvSpPr>
          <p:nvPr>
            <p:ph type="subTitle" idx="1"/>
          </p:nvPr>
        </p:nvSpPr>
        <p:spPr>
          <a:xfrm>
            <a:off x="7766051" y="4113213"/>
            <a:ext cx="3884961" cy="1655762"/>
          </a:xfrm>
        </p:spPr>
        <p:txBody>
          <a:bodyPr>
            <a:normAutofit/>
          </a:bodyPr>
          <a:lstStyle>
            <a:lvl1pPr marL="0" indent="0" algn="ctr">
              <a:buNone/>
              <a:defRPr sz="2400" i="1"/>
            </a:lvl1pPr>
          </a:lstStyle>
          <a:p>
            <a:endParaRPr lang="en-US"/>
          </a:p>
        </p:txBody>
      </p:sp>
      <p:cxnSp>
        <p:nvCxnSpPr>
          <p:cNvPr id="23" name="Straight Connector 22">
            <a:extLst>
              <a:ext uri="{FF2B5EF4-FFF2-40B4-BE49-F238E27FC236}">
                <a16:creationId xmlns:a16="http://schemas.microsoft.com/office/drawing/2014/main" id="{88EE5317-4FED-4CB5-85EE-6DAD46C28417}"/>
              </a:ext>
              <a:ext uri="{C183D7F6-B498-43B3-948B-1728B52AA6E4}">
                <adec:decorative xmlns:adec="http://schemas.microsoft.com/office/drawing/2017/decorative" val="1"/>
              </a:ext>
            </a:extLst>
          </p:cNvPr>
          <p:cNvCxnSpPr>
            <a:cxnSpLocks/>
          </p:cNvCxnSpPr>
          <p:nvPr userDrawn="1"/>
        </p:nvCxnSpPr>
        <p:spPr>
          <a:xfrm>
            <a:off x="9438531"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22C5EA6D-CE5E-44F2-95E5-1E87F504AD30}"/>
              </a:ext>
            </a:extLst>
          </p:cNvPr>
          <p:cNvSpPr>
            <a:spLocks noGrp="1"/>
          </p:cNvSpPr>
          <p:nvPr>
            <p:ph type="pic" sz="quarter" idx="13" hasCustomPrompt="1"/>
          </p:nvPr>
        </p:nvSpPr>
        <p:spPr>
          <a:xfrm>
            <a:off x="541338" y="539750"/>
            <a:ext cx="6670675" cy="5759450"/>
          </a:xfrm>
        </p:spPr>
        <p:txBody>
          <a:bodyPr/>
          <a:lstStyle>
            <a:lvl1pPr marL="0" indent="0" algn="ctr">
              <a:buNone/>
              <a:defRPr/>
            </a:lvl1pPr>
          </a:lstStyle>
          <a:p>
            <a:r>
              <a:rPr lang="en-US"/>
              <a:t>Click to add photo</a:t>
            </a:r>
          </a:p>
        </p:txBody>
      </p:sp>
    </p:spTree>
    <p:extLst>
      <p:ext uri="{BB962C8B-B14F-4D97-AF65-F5344CB8AC3E}">
        <p14:creationId xmlns:p14="http://schemas.microsoft.com/office/powerpoint/2010/main" val="433789903"/>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0C1D561-971B-43DB-A5A7-63A887A0CA6B}"/>
              </a:ext>
            </a:extLst>
          </p:cNvPr>
          <p:cNvSpPr>
            <a:spLocks noGrp="1"/>
          </p:cNvSpPr>
          <p:nvPr>
            <p:ph type="title"/>
          </p:nvPr>
        </p:nvSpPr>
        <p:spPr>
          <a:xfrm>
            <a:off x="1080000" y="540000"/>
            <a:ext cx="4426782" cy="1331637"/>
          </a:xfrm>
        </p:spPr>
        <p:txBody>
          <a:bodyPr anchor="b" anchorCtr="0">
            <a:normAutofit/>
          </a:bodyPr>
          <a:lstStyle>
            <a:lvl1pPr algn="ctr">
              <a:defRPr/>
            </a:lvl1pPr>
          </a:lstStyle>
          <a:p>
            <a:pPr algn="ctr"/>
            <a:endParaRPr lang="en-US"/>
          </a:p>
        </p:txBody>
      </p:sp>
      <p:cxnSp>
        <p:nvCxnSpPr>
          <p:cNvPr id="9" name="Straight Connector 8">
            <a:extLst>
              <a:ext uri="{FF2B5EF4-FFF2-40B4-BE49-F238E27FC236}">
                <a16:creationId xmlns:a16="http://schemas.microsoft.com/office/drawing/2014/main" id="{8CACFD68-412E-48B4-B9EB-FEDC20A81354}"/>
              </a:ext>
              <a:ext uri="{C183D7F6-B498-43B3-948B-1728B52AA6E4}">
                <adec:decorative xmlns:adec="http://schemas.microsoft.com/office/drawing/2017/decorative" val="1"/>
              </a:ext>
            </a:extLst>
          </p:cNvPr>
          <p:cNvCxnSpPr>
            <a:cxnSpLocks/>
          </p:cNvCxnSpPr>
          <p:nvPr userDrawn="1"/>
        </p:nvCxnSpPr>
        <p:spPr>
          <a:xfrm>
            <a:off x="3023391" y="2310207"/>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F0731E0-58E0-4382-ADA7-A9C6DE2E7E36}"/>
              </a:ext>
            </a:extLst>
          </p:cNvPr>
          <p:cNvSpPr>
            <a:spLocks noGrp="1"/>
          </p:cNvSpPr>
          <p:nvPr>
            <p:ph idx="1"/>
          </p:nvPr>
        </p:nvSpPr>
        <p:spPr>
          <a:xfrm>
            <a:off x="1080000" y="2759076"/>
            <a:ext cx="4460874" cy="3009899"/>
          </a:xfrm>
        </p:spPr>
        <p:txBody>
          <a:bodyPr>
            <a:normAutofit/>
          </a:bodyPr>
          <a:lstStyle>
            <a:lvl1pPr>
              <a:defRPr sz="2000"/>
            </a:lvl1pPr>
          </a:lstStyle>
          <a:p>
            <a:endParaRPr lang="en-US"/>
          </a:p>
        </p:txBody>
      </p:sp>
      <p:sp>
        <p:nvSpPr>
          <p:cNvPr id="11" name="Date Placeholder 3">
            <a:extLst>
              <a:ext uri="{FF2B5EF4-FFF2-40B4-BE49-F238E27FC236}">
                <a16:creationId xmlns:a16="http://schemas.microsoft.com/office/drawing/2014/main" id="{23D67752-1F0B-4C84-BBA7-A57E2793D918}"/>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Rectangle 11">
            <a:extLst>
              <a:ext uri="{FF2B5EF4-FFF2-40B4-BE49-F238E27FC236}">
                <a16:creationId xmlns:a16="http://schemas.microsoft.com/office/drawing/2014/main" id="{FA4033A0-8E66-4ABA-9E27-744642AA948F}"/>
              </a:ext>
              <a:ext uri="{C183D7F6-B498-43B3-948B-1728B52AA6E4}">
                <adec:decorative xmlns:adec="http://schemas.microsoft.com/office/drawing/2017/decorative" val="1"/>
              </a:ext>
            </a:extLst>
          </p:cNvPr>
          <p:cNvSpPr/>
          <p:nvPr userDrawn="1"/>
        </p:nvSpPr>
        <p:spPr>
          <a:xfrm>
            <a:off x="6654794" y="0"/>
            <a:ext cx="5537206" cy="6858000"/>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20" name="Picture Placeholder 17">
            <a:extLst>
              <a:ext uri="{FF2B5EF4-FFF2-40B4-BE49-F238E27FC236}">
                <a16:creationId xmlns:a16="http://schemas.microsoft.com/office/drawing/2014/main" id="{6A17A7B9-79E8-403B-A59F-FC5E1C5034B4}"/>
              </a:ext>
            </a:extLst>
          </p:cNvPr>
          <p:cNvSpPr>
            <a:spLocks noGrp="1"/>
          </p:cNvSpPr>
          <p:nvPr>
            <p:ph type="pic" sz="quarter" idx="13" hasCustomPrompt="1"/>
          </p:nvPr>
        </p:nvSpPr>
        <p:spPr>
          <a:xfrm>
            <a:off x="7212013" y="539750"/>
            <a:ext cx="4438650" cy="2754313"/>
          </a:xfrm>
        </p:spPr>
        <p:txBody>
          <a:bodyPr/>
          <a:lstStyle>
            <a:lvl1pPr marL="0" indent="0" algn="ctr">
              <a:buNone/>
              <a:defRPr/>
            </a:lvl1pPr>
          </a:lstStyle>
          <a:p>
            <a:r>
              <a:rPr lang="en-US"/>
              <a:t>Click to add photo</a:t>
            </a:r>
          </a:p>
        </p:txBody>
      </p:sp>
      <p:sp>
        <p:nvSpPr>
          <p:cNvPr id="21" name="Picture Placeholder 17">
            <a:extLst>
              <a:ext uri="{FF2B5EF4-FFF2-40B4-BE49-F238E27FC236}">
                <a16:creationId xmlns:a16="http://schemas.microsoft.com/office/drawing/2014/main" id="{F2DFBA6D-4E5F-452E-AB45-0AE0600C5F7F}"/>
              </a:ext>
            </a:extLst>
          </p:cNvPr>
          <p:cNvSpPr>
            <a:spLocks noGrp="1"/>
          </p:cNvSpPr>
          <p:nvPr>
            <p:ph type="pic" sz="quarter" idx="14" hasCustomPrompt="1"/>
          </p:nvPr>
        </p:nvSpPr>
        <p:spPr>
          <a:xfrm>
            <a:off x="7212014" y="3563687"/>
            <a:ext cx="4438650" cy="2754313"/>
          </a:xfrm>
        </p:spPr>
        <p:txBody>
          <a:bodyPr/>
          <a:lstStyle>
            <a:lvl1pPr marL="0" indent="0" algn="ctr">
              <a:buNone/>
              <a:defRPr/>
            </a:lvl1pPr>
          </a:lstStyle>
          <a:p>
            <a:r>
              <a:rPr lang="en-US"/>
              <a:t>Click to add photo</a:t>
            </a:r>
          </a:p>
        </p:txBody>
      </p:sp>
      <p:sp>
        <p:nvSpPr>
          <p:cNvPr id="15" name="Footer Placeholder 4">
            <a:extLst>
              <a:ext uri="{FF2B5EF4-FFF2-40B4-BE49-F238E27FC236}">
                <a16:creationId xmlns:a16="http://schemas.microsoft.com/office/drawing/2014/main" id="{E8E05746-2784-43CF-84F7-0175BD650240}"/>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6" name="Slide Number Placeholder 5">
            <a:extLst>
              <a:ext uri="{FF2B5EF4-FFF2-40B4-BE49-F238E27FC236}">
                <a16:creationId xmlns:a16="http://schemas.microsoft.com/office/drawing/2014/main" id="{BB851CC3-3ED8-49E8-B8AC-6D79B036F30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291649292"/>
      </p:ext>
    </p:extLst>
  </p:cSld>
  <p:clrMapOvr>
    <a:masterClrMapping/>
  </p:clrMapOvr>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endParaRPr lang="en-US"/>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endParaRPr lang="en-US"/>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276436969"/>
      </p:ext>
    </p:extLst>
  </p:cSld>
  <p:clrMapOvr>
    <a:masterClrMapping/>
  </p:clrMapOvr>
  <p:hf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D0C49A9B-EBDE-4047-884B-0860623D6391}"/>
              </a:ext>
            </a:extLst>
          </p:cNvPr>
          <p:cNvSpPr>
            <a:spLocks noGrp="1"/>
          </p:cNvSpPr>
          <p:nvPr>
            <p:ph type="ctrTitle"/>
          </p:nvPr>
        </p:nvSpPr>
        <p:spPr>
          <a:xfrm>
            <a:off x="1085851" y="1089025"/>
            <a:ext cx="6118224" cy="1532951"/>
          </a:xfrm>
        </p:spPr>
        <p:txBody>
          <a:bodyPr anchor="b"/>
          <a:lstStyle>
            <a:lvl1pPr algn="ctr">
              <a:defRPr/>
            </a:lvl1pPr>
          </a:lstStyle>
          <a:p>
            <a:endParaRPr lang="en-US"/>
          </a:p>
        </p:txBody>
      </p:sp>
      <p:sp>
        <p:nvSpPr>
          <p:cNvPr id="10" name="Subtitle 7">
            <a:extLst>
              <a:ext uri="{FF2B5EF4-FFF2-40B4-BE49-F238E27FC236}">
                <a16:creationId xmlns:a16="http://schemas.microsoft.com/office/drawing/2014/main" id="{33C29AD8-5547-4B1E-8E14-63A01F6B92AE}"/>
              </a:ext>
            </a:extLst>
          </p:cNvPr>
          <p:cNvSpPr>
            <a:spLocks noGrp="1"/>
          </p:cNvSpPr>
          <p:nvPr>
            <p:ph type="subTitle" idx="1"/>
          </p:nvPr>
        </p:nvSpPr>
        <p:spPr>
          <a:xfrm>
            <a:off x="1638300" y="4248000"/>
            <a:ext cx="5016500" cy="1520975"/>
          </a:xfrm>
        </p:spPr>
        <p:txBody>
          <a:bodyPr>
            <a:normAutofit/>
          </a:bodyPr>
          <a:lstStyle>
            <a:lvl1pPr marL="0" indent="0" algn="ctr">
              <a:buNone/>
              <a:defRPr sz="2400" i="1"/>
            </a:lvl1pPr>
          </a:lstStyle>
          <a:p>
            <a:endParaRPr lang="en-US"/>
          </a:p>
        </p:txBody>
      </p:sp>
      <p:sp>
        <p:nvSpPr>
          <p:cNvPr id="35" name="Picture Placeholder 31">
            <a:extLst>
              <a:ext uri="{FF2B5EF4-FFF2-40B4-BE49-F238E27FC236}">
                <a16:creationId xmlns:a16="http://schemas.microsoft.com/office/drawing/2014/main" id="{99CD77F7-3095-4517-B300-DE93875DE53E}"/>
              </a:ext>
            </a:extLst>
          </p:cNvPr>
          <p:cNvSpPr>
            <a:spLocks noGrp="1"/>
          </p:cNvSpPr>
          <p:nvPr>
            <p:ph type="pic" sz="quarter" idx="13" hasCustomPrompt="1"/>
          </p:nvPr>
        </p:nvSpPr>
        <p:spPr>
          <a:xfrm>
            <a:off x="8329613" y="0"/>
            <a:ext cx="3862387" cy="2286000"/>
          </a:xfrm>
        </p:spPr>
        <p:txBody>
          <a:bodyPr/>
          <a:lstStyle>
            <a:lvl1pPr marL="0" indent="0" algn="ctr">
              <a:buNone/>
              <a:defRPr/>
            </a:lvl1pPr>
          </a:lstStyle>
          <a:p>
            <a:r>
              <a:rPr lang="en-US"/>
              <a:t>Click to add photo</a:t>
            </a:r>
          </a:p>
        </p:txBody>
      </p:sp>
      <p:sp>
        <p:nvSpPr>
          <p:cNvPr id="36" name="Picture Placeholder 31">
            <a:extLst>
              <a:ext uri="{FF2B5EF4-FFF2-40B4-BE49-F238E27FC236}">
                <a16:creationId xmlns:a16="http://schemas.microsoft.com/office/drawing/2014/main" id="{F31ECFCC-4520-48AB-A8A1-AF9FC0C055B8}"/>
              </a:ext>
            </a:extLst>
          </p:cNvPr>
          <p:cNvSpPr>
            <a:spLocks noGrp="1"/>
          </p:cNvSpPr>
          <p:nvPr>
            <p:ph type="pic" sz="quarter" idx="14" hasCustomPrompt="1"/>
          </p:nvPr>
        </p:nvSpPr>
        <p:spPr>
          <a:xfrm>
            <a:off x="8329200" y="2286000"/>
            <a:ext cx="3862387" cy="2286000"/>
          </a:xfrm>
        </p:spPr>
        <p:txBody>
          <a:bodyPr/>
          <a:lstStyle>
            <a:lvl1pPr marL="0" indent="0" algn="ctr">
              <a:buNone/>
              <a:defRPr/>
            </a:lvl1pPr>
          </a:lstStyle>
          <a:p>
            <a:r>
              <a:rPr lang="en-US"/>
              <a:t>Click to add photo</a:t>
            </a:r>
          </a:p>
        </p:txBody>
      </p:sp>
      <p:sp>
        <p:nvSpPr>
          <p:cNvPr id="37" name="Picture Placeholder 31">
            <a:extLst>
              <a:ext uri="{FF2B5EF4-FFF2-40B4-BE49-F238E27FC236}">
                <a16:creationId xmlns:a16="http://schemas.microsoft.com/office/drawing/2014/main" id="{0FDBD13C-46E7-4BB9-957D-DE2A5925521A}"/>
              </a:ext>
            </a:extLst>
          </p:cNvPr>
          <p:cNvSpPr>
            <a:spLocks noGrp="1"/>
          </p:cNvSpPr>
          <p:nvPr>
            <p:ph type="pic" sz="quarter" idx="15" hasCustomPrompt="1"/>
          </p:nvPr>
        </p:nvSpPr>
        <p:spPr>
          <a:xfrm>
            <a:off x="8329200" y="4572000"/>
            <a:ext cx="3862387" cy="2286000"/>
          </a:xfrm>
        </p:spPr>
        <p:txBody>
          <a:bodyPr/>
          <a:lstStyle>
            <a:lvl1pPr marL="0" indent="0" algn="ctr">
              <a:buNone/>
              <a:defRPr/>
            </a:lvl1pPr>
          </a:lstStyle>
          <a:p>
            <a:r>
              <a:rPr lang="en-US"/>
              <a:t>Click to add photo</a:t>
            </a:r>
          </a:p>
        </p:txBody>
      </p:sp>
      <p:grpSp>
        <p:nvGrpSpPr>
          <p:cNvPr id="12" name="Group 11">
            <a:extLst>
              <a:ext uri="{FF2B5EF4-FFF2-40B4-BE49-F238E27FC236}">
                <a16:creationId xmlns:a16="http://schemas.microsoft.com/office/drawing/2014/main" id="{85B40728-32E0-44CE-8C68-1E68245C2999}"/>
              </a:ext>
              <a:ext uri="{C183D7F6-B498-43B3-948B-1728B52AA6E4}">
                <adec:decorative xmlns:adec="http://schemas.microsoft.com/office/drawing/2017/decorative" val="1"/>
              </a:ext>
            </a:extLst>
          </p:cNvPr>
          <p:cNvGrpSpPr/>
          <p:nvPr userDrawn="1"/>
        </p:nvGrpSpPr>
        <p:grpSpPr>
          <a:xfrm>
            <a:off x="3400874" y="3035186"/>
            <a:ext cx="1481845" cy="787628"/>
            <a:chOff x="4987925" y="2840038"/>
            <a:chExt cx="2216150" cy="1177924"/>
          </a:xfrm>
        </p:grpSpPr>
        <p:sp>
          <p:nvSpPr>
            <p:cNvPr id="13" name="Rectangle 12">
              <a:extLst>
                <a:ext uri="{FF2B5EF4-FFF2-40B4-BE49-F238E27FC236}">
                  <a16:creationId xmlns:a16="http://schemas.microsoft.com/office/drawing/2014/main" id="{40A6D99A-68F3-4E08-BB89-083CE0299CE2}"/>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Rectangle 13">
              <a:extLst>
                <a:ext uri="{FF2B5EF4-FFF2-40B4-BE49-F238E27FC236}">
                  <a16:creationId xmlns:a16="http://schemas.microsoft.com/office/drawing/2014/main" id="{8B4F5556-21F4-4E26-9504-49ADE7D84749}"/>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Rectangle 14">
              <a:extLst>
                <a:ext uri="{FF2B5EF4-FFF2-40B4-BE49-F238E27FC236}">
                  <a16:creationId xmlns:a16="http://schemas.microsoft.com/office/drawing/2014/main" id="{E0E1118C-DFA4-410C-961C-BE0488441C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16" name="Group 15">
              <a:extLst>
                <a:ext uri="{FF2B5EF4-FFF2-40B4-BE49-F238E27FC236}">
                  <a16:creationId xmlns:a16="http://schemas.microsoft.com/office/drawing/2014/main" id="{B5A8ECE6-B3E3-4761-A6AD-711AF71EEA0D}"/>
                </a:ext>
              </a:extLst>
            </p:cNvPr>
            <p:cNvGrpSpPr/>
            <p:nvPr/>
          </p:nvGrpSpPr>
          <p:grpSpPr>
            <a:xfrm>
              <a:off x="5614944" y="3117662"/>
              <a:ext cx="1009280" cy="464739"/>
              <a:chOff x="4432859" y="3200647"/>
              <a:chExt cx="1009280" cy="464739"/>
            </a:xfrm>
          </p:grpSpPr>
          <p:sp>
            <p:nvSpPr>
              <p:cNvPr id="24" name="Freeform: Shape 23">
                <a:extLst>
                  <a:ext uri="{FF2B5EF4-FFF2-40B4-BE49-F238E27FC236}">
                    <a16:creationId xmlns:a16="http://schemas.microsoft.com/office/drawing/2014/main" id="{5B1F0E3F-4B5E-4F5B-93A6-CE1017521BF1}"/>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B20599F0-ACFC-4223-A598-8FFAF21406AB}"/>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17" name="Group 16">
              <a:extLst>
                <a:ext uri="{FF2B5EF4-FFF2-40B4-BE49-F238E27FC236}">
                  <a16:creationId xmlns:a16="http://schemas.microsoft.com/office/drawing/2014/main" id="{C6703144-DA66-4EFB-B790-4E044756FF37}"/>
                </a:ext>
              </a:extLst>
            </p:cNvPr>
            <p:cNvGrpSpPr/>
            <p:nvPr/>
          </p:nvGrpSpPr>
          <p:grpSpPr>
            <a:xfrm>
              <a:off x="5679979" y="2915338"/>
              <a:ext cx="1080000" cy="1080000"/>
              <a:chOff x="4497894" y="2998323"/>
              <a:chExt cx="1080000" cy="1080000"/>
            </a:xfrm>
          </p:grpSpPr>
          <p:grpSp>
            <p:nvGrpSpPr>
              <p:cNvPr id="18" name="Group 17">
                <a:extLst>
                  <a:ext uri="{FF2B5EF4-FFF2-40B4-BE49-F238E27FC236}">
                    <a16:creationId xmlns:a16="http://schemas.microsoft.com/office/drawing/2014/main" id="{63371BE5-97EB-4365-8EDA-4C634155E79F}"/>
                  </a:ext>
                </a:extLst>
              </p:cNvPr>
              <p:cNvGrpSpPr/>
              <p:nvPr/>
            </p:nvGrpSpPr>
            <p:grpSpPr>
              <a:xfrm rot="13500000">
                <a:off x="4805524" y="2998323"/>
                <a:ext cx="464739" cy="1080000"/>
                <a:chOff x="4511184" y="2470620"/>
                <a:chExt cx="464739" cy="1080000"/>
              </a:xfrm>
            </p:grpSpPr>
            <p:sp>
              <p:nvSpPr>
                <p:cNvPr id="22" name="Freeform: Shape 21">
                  <a:extLst>
                    <a:ext uri="{FF2B5EF4-FFF2-40B4-BE49-F238E27FC236}">
                      <a16:creationId xmlns:a16="http://schemas.microsoft.com/office/drawing/2014/main" id="{533C4D53-A668-4609-B338-E2D33C24A811}"/>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3" name="Straight Connector 22">
                  <a:extLst>
                    <a:ext uri="{FF2B5EF4-FFF2-40B4-BE49-F238E27FC236}">
                      <a16:creationId xmlns:a16="http://schemas.microsoft.com/office/drawing/2014/main" id="{A487C5A9-C4B3-4A68-8DFB-43F4CDB4073A}"/>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2E4A2F3-57A7-4529-A621-A36F1E777A4E}"/>
                  </a:ext>
                </a:extLst>
              </p:cNvPr>
              <p:cNvGrpSpPr/>
              <p:nvPr/>
            </p:nvGrpSpPr>
            <p:grpSpPr>
              <a:xfrm rot="8100000" flipH="1">
                <a:off x="4542572" y="2998323"/>
                <a:ext cx="464739" cy="1080000"/>
                <a:chOff x="4511184" y="2470620"/>
                <a:chExt cx="464739" cy="1080000"/>
              </a:xfrm>
            </p:grpSpPr>
            <p:sp>
              <p:nvSpPr>
                <p:cNvPr id="20" name="Freeform: Shape 19">
                  <a:extLst>
                    <a:ext uri="{FF2B5EF4-FFF2-40B4-BE49-F238E27FC236}">
                      <a16:creationId xmlns:a16="http://schemas.microsoft.com/office/drawing/2014/main" id="{1482263E-6A78-46B7-8AB8-845C9C9103B4}"/>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1" name="Straight Connector 20">
                  <a:extLst>
                    <a:ext uri="{FF2B5EF4-FFF2-40B4-BE49-F238E27FC236}">
                      <a16:creationId xmlns:a16="http://schemas.microsoft.com/office/drawing/2014/main" id="{3C7B34F9-7954-4950-ABEA-DDBFF4A4CC9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3314365852"/>
      </p:ext>
    </p:extLst>
  </p:cSld>
  <p:clrMapOvr>
    <a:masterClrMapping/>
  </p:clrMapOvr>
  <p:hf hd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0C57E2F-CF72-48C4-856E-92187475D10F}"/>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11" name="Straight Connector 10">
            <a:extLst>
              <a:ext uri="{FF2B5EF4-FFF2-40B4-BE49-F238E27FC236}">
                <a16:creationId xmlns:a16="http://schemas.microsoft.com/office/drawing/2014/main" id="{5E4553B0-7C73-46E8-9FC4-383280D1C461}"/>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C44832F9-70D2-44CF-ABB6-82AEA0FA67AF}"/>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3" name="Footer Placeholder 4">
            <a:extLst>
              <a:ext uri="{FF2B5EF4-FFF2-40B4-BE49-F238E27FC236}">
                <a16:creationId xmlns:a16="http://schemas.microsoft.com/office/drawing/2014/main" id="{D954CB3D-A29B-4523-A51B-9BBDA540FE3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4" name="Slide Number Placeholder 5">
            <a:extLst>
              <a:ext uri="{FF2B5EF4-FFF2-40B4-BE49-F238E27FC236}">
                <a16:creationId xmlns:a16="http://schemas.microsoft.com/office/drawing/2014/main" id="{788D83C5-3820-4BD6-AFF4-74306090A21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B3197F15-FEA9-40D4-BDB0-13A77FECA877}"/>
              </a:ext>
            </a:extLst>
          </p:cNvPr>
          <p:cNvSpPr>
            <a:spLocks noGrp="1"/>
          </p:cNvSpPr>
          <p:nvPr>
            <p:ph sz="quarter" idx="13" hasCustomPrompt="1"/>
          </p:nvPr>
        </p:nvSpPr>
        <p:spPr>
          <a:xfrm>
            <a:off x="844550" y="2319338"/>
            <a:ext cx="10502900" cy="3717925"/>
          </a:xfrm>
        </p:spPr>
        <p:txBody>
          <a:bodyPr/>
          <a:lstStyle>
            <a:lvl1pPr>
              <a:defRPr/>
            </a:lvl1pPr>
          </a:lstStyle>
          <a:p>
            <a:pPr lvl="0"/>
            <a:r>
              <a:rPr lang="en-US"/>
              <a:t>Click to add content</a:t>
            </a:r>
          </a:p>
        </p:txBody>
      </p:sp>
    </p:spTree>
    <p:extLst>
      <p:ext uri="{BB962C8B-B14F-4D97-AF65-F5344CB8AC3E}">
        <p14:creationId xmlns:p14="http://schemas.microsoft.com/office/powerpoint/2010/main" val="630870153"/>
      </p:ext>
    </p:extLst>
  </p:cSld>
  <p:clrMapOvr>
    <a:masterClrMapping/>
  </p:clrMapOvr>
  <p:hf hd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6F1404-6040-436F-A4F1-5A505FA30EA9}"/>
              </a:ext>
            </a:extLst>
          </p:cNvPr>
          <p:cNvSpPr>
            <a:spLocks noGrp="1"/>
          </p:cNvSpPr>
          <p:nvPr>
            <p:ph sz="quarter" idx="13" hasCustomPrompt="1"/>
          </p:nvPr>
        </p:nvSpPr>
        <p:spPr>
          <a:xfrm>
            <a:off x="882650" y="2441575"/>
            <a:ext cx="10426700" cy="3479800"/>
          </a:xfrm>
        </p:spPr>
        <p:txBody>
          <a:bodyPr/>
          <a:lstStyle>
            <a:lvl1pPr>
              <a:defRPr/>
            </a:lvl1pPr>
          </a:lstStyle>
          <a:p>
            <a:pPr lvl="0"/>
            <a:r>
              <a:rPr lang="en-US"/>
              <a:t>Click to add content</a:t>
            </a:r>
          </a:p>
        </p:txBody>
      </p:sp>
      <p:sp>
        <p:nvSpPr>
          <p:cNvPr id="6" name="Title 1">
            <a:extLst>
              <a:ext uri="{FF2B5EF4-FFF2-40B4-BE49-F238E27FC236}">
                <a16:creationId xmlns:a16="http://schemas.microsoft.com/office/drawing/2014/main" id="{25ABF0D4-6E3E-4B6A-9402-0B1819B2EA41}"/>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7" name="Straight Connector 6">
            <a:extLst>
              <a:ext uri="{FF2B5EF4-FFF2-40B4-BE49-F238E27FC236}">
                <a16:creationId xmlns:a16="http://schemas.microsoft.com/office/drawing/2014/main" id="{5DAB4820-09C0-4A6A-9DEF-D377D04A2CE8}"/>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75B58DA2-1433-4624-A301-D9496CB2897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9" name="Footer Placeholder 4">
            <a:extLst>
              <a:ext uri="{FF2B5EF4-FFF2-40B4-BE49-F238E27FC236}">
                <a16:creationId xmlns:a16="http://schemas.microsoft.com/office/drawing/2014/main" id="{428E4701-5991-4858-AE71-47400E64FE2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0" name="Slide Number Placeholder 5">
            <a:extLst>
              <a:ext uri="{FF2B5EF4-FFF2-40B4-BE49-F238E27FC236}">
                <a16:creationId xmlns:a16="http://schemas.microsoft.com/office/drawing/2014/main" id="{AC430A52-01FF-4B61-8B7A-C60A8D06B2A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4290222193"/>
      </p:ext>
    </p:extLst>
  </p:cSld>
  <p:clrMapOvr>
    <a:masterClrMapping/>
  </p:clrMapOvr>
  <p:hf hd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8FC32C6-4CA8-4D0A-96AC-76733C2BC757}"/>
              </a:ext>
            </a:extLst>
          </p:cNvPr>
          <p:cNvSpPr>
            <a:spLocks noGrp="1"/>
          </p:cNvSpPr>
          <p:nvPr>
            <p:ph type="pic" sz="quarter" idx="13" hasCustomPrompt="1"/>
          </p:nvPr>
        </p:nvSpPr>
        <p:spPr>
          <a:xfrm>
            <a:off x="541337" y="542924"/>
            <a:ext cx="11109663" cy="5772395"/>
          </a:xfr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A516D5E1-C594-4160-9367-2B471F6C2A9F}"/>
              </a:ext>
            </a:extLst>
          </p:cNvPr>
          <p:cNvSpPr>
            <a:spLocks noGrp="1"/>
          </p:cNvSpPr>
          <p:nvPr>
            <p:ph type="title"/>
          </p:nvPr>
        </p:nvSpPr>
        <p:spPr>
          <a:xfrm>
            <a:off x="541000" y="552841"/>
            <a:ext cx="11109663" cy="3560127"/>
          </a:xfrm>
          <a:gradFill flip="none" rotWithShape="0">
            <a:gsLst>
              <a:gs pos="0">
                <a:schemeClr val="bg1">
                  <a:alpha val="57000"/>
                </a:schemeClr>
              </a:gs>
              <a:gs pos="86000">
                <a:schemeClr val="bg1">
                  <a:alpha val="0"/>
                </a:schemeClr>
              </a:gs>
            </a:gsLst>
            <a:path path="circle">
              <a:fillToRect l="50000" t="50000" r="50000" b="50000"/>
            </a:path>
            <a:tileRect/>
          </a:gradFill>
        </p:spPr>
        <p:txBody>
          <a:bodyPr lIns="1554480" rIns="1554480" bIns="914400" anchor="b"/>
          <a:lstStyle>
            <a:lvl1pPr algn="ctr">
              <a:lnSpc>
                <a:spcPct val="125000"/>
              </a:lnSpc>
              <a:spcBef>
                <a:spcPts val="1000"/>
              </a:spcBef>
              <a:defRPr>
                <a:solidFill>
                  <a:schemeClr val="tx1"/>
                </a:solidFill>
                <a:effectLst>
                  <a:outerShdw blurRad="38100" dist="38100" dir="2700000" algn="tl">
                    <a:srgbClr val="000000">
                      <a:alpha val="43137"/>
                    </a:srgbClr>
                  </a:outerShdw>
                </a:effectLst>
              </a:defRPr>
            </a:lvl1pPr>
          </a:lstStyle>
          <a:p>
            <a:r>
              <a:rPr lang="en-US"/>
              <a:t>Click to edit Master title style</a:t>
            </a:r>
          </a:p>
        </p:txBody>
      </p:sp>
      <p:sp>
        <p:nvSpPr>
          <p:cNvPr id="11" name="Subtitle 5">
            <a:extLst>
              <a:ext uri="{FF2B5EF4-FFF2-40B4-BE49-F238E27FC236}">
                <a16:creationId xmlns:a16="http://schemas.microsoft.com/office/drawing/2014/main" id="{3C87561D-53CF-4295-8BCE-C9ACAA1DE94A}"/>
              </a:ext>
            </a:extLst>
          </p:cNvPr>
          <p:cNvSpPr>
            <a:spLocks noGrp="1"/>
          </p:cNvSpPr>
          <p:nvPr>
            <p:ph type="subTitle" idx="1"/>
          </p:nvPr>
        </p:nvSpPr>
        <p:spPr>
          <a:xfrm>
            <a:off x="540663" y="4113212"/>
            <a:ext cx="11109999" cy="2201863"/>
          </a:xfrm>
          <a:gradFill flip="none" rotWithShape="0">
            <a:gsLst>
              <a:gs pos="0">
                <a:schemeClr val="bg1">
                  <a:alpha val="55000"/>
                </a:schemeClr>
              </a:gs>
              <a:gs pos="76000">
                <a:schemeClr val="bg1">
                  <a:alpha val="0"/>
                </a:schemeClr>
              </a:gs>
            </a:gsLst>
            <a:path path="circle">
              <a:fillToRect l="50000" t="50000" r="50000" b="50000"/>
            </a:path>
            <a:tileRect/>
          </a:gradFill>
        </p:spPr>
        <p:txBody>
          <a:bodyPr/>
          <a:lstStyle>
            <a:lvl1pPr marL="0" indent="0" algn="ctr">
              <a:buNone/>
              <a:defRPr i="1">
                <a:solidFill>
                  <a:schemeClr val="tx1"/>
                </a:solidFill>
              </a:defRPr>
            </a:lvl1pPr>
          </a:lstStyle>
          <a:p>
            <a:endParaRPr lang="en-US">
              <a:solidFill>
                <a:srgbClr val="FFFFFF"/>
              </a:solidFill>
            </a:endParaRPr>
          </a:p>
        </p:txBody>
      </p:sp>
      <p:sp>
        <p:nvSpPr>
          <p:cNvPr id="15" name="Date Placeholder 47">
            <a:extLst>
              <a:ext uri="{FF2B5EF4-FFF2-40B4-BE49-F238E27FC236}">
                <a16:creationId xmlns:a16="http://schemas.microsoft.com/office/drawing/2014/main" id="{A3B22F32-6863-413E-917C-18EA0DFB02D7}"/>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8">
            <a:extLst>
              <a:ext uri="{FF2B5EF4-FFF2-40B4-BE49-F238E27FC236}">
                <a16:creationId xmlns:a16="http://schemas.microsoft.com/office/drawing/2014/main" id="{C1CD5745-E602-4F82-9381-B24C8EF2B2D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49">
            <a:extLst>
              <a:ext uri="{FF2B5EF4-FFF2-40B4-BE49-F238E27FC236}">
                <a16:creationId xmlns:a16="http://schemas.microsoft.com/office/drawing/2014/main" id="{D8E278D8-BE28-49BF-B9CA-C67917808C7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076179542"/>
      </p:ext>
    </p:extLst>
  </p:cSld>
  <p:clrMapOvr>
    <a:masterClrMapping/>
  </p:clrMapOvr>
  <p:hf hd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CD8AA890-F3B6-4230-8A2F-DD9E9465AD03}"/>
              </a:ext>
            </a:extLst>
          </p:cNvPr>
          <p:cNvSpPr>
            <a:spLocks noGrp="1"/>
          </p:cNvSpPr>
          <p:nvPr>
            <p:ph sz="quarter" idx="13" hasCustomPrompt="1"/>
          </p:nvPr>
        </p:nvSpPr>
        <p:spPr>
          <a:xfrm>
            <a:off x="809625" y="2561936"/>
            <a:ext cx="10563225" cy="3657600"/>
          </a:xfrm>
        </p:spPr>
        <p:txBody>
          <a:bodyPr/>
          <a:lstStyle>
            <a:lvl1pPr>
              <a:defRPr/>
            </a:lvl1pPr>
          </a:lstStyle>
          <a:p>
            <a:pPr lvl="0"/>
            <a:r>
              <a:rPr lang="en-US"/>
              <a:t>Click to add content</a:t>
            </a:r>
          </a:p>
        </p:txBody>
      </p:sp>
    </p:spTree>
    <p:extLst>
      <p:ext uri="{BB962C8B-B14F-4D97-AF65-F5344CB8AC3E}">
        <p14:creationId xmlns:p14="http://schemas.microsoft.com/office/powerpoint/2010/main" val="636895344"/>
      </p:ext>
    </p:extLst>
  </p:cSld>
  <p:clrMapOvr>
    <a:masterClrMapping/>
  </p:clrMapOvr>
  <p:hf hd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8" name="Picture Placeholder 23">
            <a:extLst>
              <a:ext uri="{FF2B5EF4-FFF2-40B4-BE49-F238E27FC236}">
                <a16:creationId xmlns:a16="http://schemas.microsoft.com/office/drawing/2014/main" id="{90B97C32-7372-4D9A-A0A0-6F2241F038A0}"/>
              </a:ext>
            </a:extLst>
          </p:cNvPr>
          <p:cNvSpPr>
            <a:spLocks noGrp="1"/>
          </p:cNvSpPr>
          <p:nvPr>
            <p:ph type="pic" sz="quarter" idx="14"/>
          </p:nvPr>
        </p:nvSpPr>
        <p:spPr>
          <a:xfrm>
            <a:off x="803118" y="3087039"/>
            <a:ext cx="1911096" cy="1965960"/>
          </a:xfrm>
        </p:spPr>
        <p:txBody>
          <a:bodyPr/>
          <a:lstStyle/>
          <a:p>
            <a:endParaRPr lang="en-US"/>
          </a:p>
        </p:txBody>
      </p:sp>
      <p:sp>
        <p:nvSpPr>
          <p:cNvPr id="14" name="Picture Placeholder 23">
            <a:extLst>
              <a:ext uri="{FF2B5EF4-FFF2-40B4-BE49-F238E27FC236}">
                <a16:creationId xmlns:a16="http://schemas.microsoft.com/office/drawing/2014/main" id="{0378C377-A361-48E0-AEBC-9F12D9AD167D}"/>
              </a:ext>
            </a:extLst>
          </p:cNvPr>
          <p:cNvSpPr>
            <a:spLocks noGrp="1"/>
          </p:cNvSpPr>
          <p:nvPr>
            <p:ph type="pic" sz="quarter" idx="15"/>
          </p:nvPr>
        </p:nvSpPr>
        <p:spPr>
          <a:xfrm>
            <a:off x="2985564" y="3087039"/>
            <a:ext cx="1911096" cy="1965960"/>
          </a:xfrm>
        </p:spPr>
        <p:txBody>
          <a:bodyPr/>
          <a:lstStyle/>
          <a:p>
            <a:endParaRPr lang="en-US"/>
          </a:p>
        </p:txBody>
      </p:sp>
      <p:sp>
        <p:nvSpPr>
          <p:cNvPr id="15" name="Picture Placeholder 23">
            <a:extLst>
              <a:ext uri="{FF2B5EF4-FFF2-40B4-BE49-F238E27FC236}">
                <a16:creationId xmlns:a16="http://schemas.microsoft.com/office/drawing/2014/main" id="{7408FAD3-D2B3-44C7-9776-1AEE177A56DA}"/>
              </a:ext>
            </a:extLst>
          </p:cNvPr>
          <p:cNvSpPr>
            <a:spLocks noGrp="1"/>
          </p:cNvSpPr>
          <p:nvPr>
            <p:ph type="pic" sz="quarter" idx="16"/>
          </p:nvPr>
        </p:nvSpPr>
        <p:spPr>
          <a:xfrm>
            <a:off x="5167111" y="3087039"/>
            <a:ext cx="1911096" cy="1965960"/>
          </a:xfrm>
        </p:spPr>
        <p:txBody>
          <a:bodyPr/>
          <a:lstStyle/>
          <a:p>
            <a:endParaRPr lang="en-US"/>
          </a:p>
        </p:txBody>
      </p:sp>
      <p:sp>
        <p:nvSpPr>
          <p:cNvPr id="16" name="Picture Placeholder 23">
            <a:extLst>
              <a:ext uri="{FF2B5EF4-FFF2-40B4-BE49-F238E27FC236}">
                <a16:creationId xmlns:a16="http://schemas.microsoft.com/office/drawing/2014/main" id="{95B69376-075E-4ADD-8951-7AA803ED98E5}"/>
              </a:ext>
            </a:extLst>
          </p:cNvPr>
          <p:cNvSpPr>
            <a:spLocks noGrp="1"/>
          </p:cNvSpPr>
          <p:nvPr>
            <p:ph type="pic" sz="quarter" idx="17"/>
          </p:nvPr>
        </p:nvSpPr>
        <p:spPr>
          <a:xfrm>
            <a:off x="9467360" y="3088342"/>
            <a:ext cx="1911096" cy="1965960"/>
          </a:xfrm>
        </p:spPr>
        <p:txBody>
          <a:bodyPr/>
          <a:lstStyle/>
          <a:p>
            <a:endParaRPr lang="en-US"/>
          </a:p>
        </p:txBody>
      </p:sp>
      <p:sp>
        <p:nvSpPr>
          <p:cNvPr id="17" name="Text Placeholder 28">
            <a:extLst>
              <a:ext uri="{FF2B5EF4-FFF2-40B4-BE49-F238E27FC236}">
                <a16:creationId xmlns:a16="http://schemas.microsoft.com/office/drawing/2014/main" id="{4D140088-7437-40A4-915A-8C6A04006737}"/>
              </a:ext>
            </a:extLst>
          </p:cNvPr>
          <p:cNvSpPr>
            <a:spLocks noGrp="1"/>
          </p:cNvSpPr>
          <p:nvPr>
            <p:ph type="body" sz="quarter" idx="18" hasCustomPrompt="1"/>
          </p:nvPr>
        </p:nvSpPr>
        <p:spPr>
          <a:xfrm>
            <a:off x="100428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18" name="Text Placeholder 28">
            <a:extLst>
              <a:ext uri="{FF2B5EF4-FFF2-40B4-BE49-F238E27FC236}">
                <a16:creationId xmlns:a16="http://schemas.microsoft.com/office/drawing/2014/main" id="{D16C6DA5-6E20-4278-987D-7F06BECD019C}"/>
              </a:ext>
            </a:extLst>
          </p:cNvPr>
          <p:cNvSpPr>
            <a:spLocks noGrp="1"/>
          </p:cNvSpPr>
          <p:nvPr>
            <p:ph type="body" sz="quarter" idx="19" hasCustomPrompt="1"/>
          </p:nvPr>
        </p:nvSpPr>
        <p:spPr>
          <a:xfrm>
            <a:off x="100428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19" name="Text Placeholder 28">
            <a:extLst>
              <a:ext uri="{FF2B5EF4-FFF2-40B4-BE49-F238E27FC236}">
                <a16:creationId xmlns:a16="http://schemas.microsoft.com/office/drawing/2014/main" id="{81403DA3-24AD-4F2C-9B04-E13D2EF5EC22}"/>
              </a:ext>
            </a:extLst>
          </p:cNvPr>
          <p:cNvSpPr>
            <a:spLocks noGrp="1"/>
          </p:cNvSpPr>
          <p:nvPr>
            <p:ph type="body" sz="quarter" idx="20" hasCustomPrompt="1"/>
          </p:nvPr>
        </p:nvSpPr>
        <p:spPr>
          <a:xfrm>
            <a:off x="3186732"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0" name="Text Placeholder 28">
            <a:extLst>
              <a:ext uri="{FF2B5EF4-FFF2-40B4-BE49-F238E27FC236}">
                <a16:creationId xmlns:a16="http://schemas.microsoft.com/office/drawing/2014/main" id="{68071940-D84B-48FC-9C49-9EB10C44464C}"/>
              </a:ext>
            </a:extLst>
          </p:cNvPr>
          <p:cNvSpPr>
            <a:spLocks noGrp="1"/>
          </p:cNvSpPr>
          <p:nvPr>
            <p:ph type="body" sz="quarter" idx="21" hasCustomPrompt="1"/>
          </p:nvPr>
        </p:nvSpPr>
        <p:spPr>
          <a:xfrm>
            <a:off x="3186732"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1" name="Text Placeholder 28">
            <a:extLst>
              <a:ext uri="{FF2B5EF4-FFF2-40B4-BE49-F238E27FC236}">
                <a16:creationId xmlns:a16="http://schemas.microsoft.com/office/drawing/2014/main" id="{B869EEDF-B38E-4B02-A836-582FA3E2A577}"/>
              </a:ext>
            </a:extLst>
          </p:cNvPr>
          <p:cNvSpPr>
            <a:spLocks noGrp="1"/>
          </p:cNvSpPr>
          <p:nvPr>
            <p:ph type="body" sz="quarter" idx="22" hasCustomPrompt="1"/>
          </p:nvPr>
        </p:nvSpPr>
        <p:spPr>
          <a:xfrm>
            <a:off x="5368279"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2" name="Text Placeholder 28">
            <a:extLst>
              <a:ext uri="{FF2B5EF4-FFF2-40B4-BE49-F238E27FC236}">
                <a16:creationId xmlns:a16="http://schemas.microsoft.com/office/drawing/2014/main" id="{A1B45D02-512E-4317-A61D-1639AD95ADDE}"/>
              </a:ext>
            </a:extLst>
          </p:cNvPr>
          <p:cNvSpPr>
            <a:spLocks noGrp="1"/>
          </p:cNvSpPr>
          <p:nvPr>
            <p:ph type="body" sz="quarter" idx="23" hasCustomPrompt="1"/>
          </p:nvPr>
        </p:nvSpPr>
        <p:spPr>
          <a:xfrm>
            <a:off x="5368279"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3" name="Text Placeholder 28">
            <a:extLst>
              <a:ext uri="{FF2B5EF4-FFF2-40B4-BE49-F238E27FC236}">
                <a16:creationId xmlns:a16="http://schemas.microsoft.com/office/drawing/2014/main" id="{E1377BD2-8341-4854-881E-303D741C5223}"/>
              </a:ext>
            </a:extLst>
          </p:cNvPr>
          <p:cNvSpPr>
            <a:spLocks noGrp="1"/>
          </p:cNvSpPr>
          <p:nvPr>
            <p:ph type="body" sz="quarter" idx="24" hasCustomPrompt="1"/>
          </p:nvPr>
        </p:nvSpPr>
        <p:spPr>
          <a:xfrm>
            <a:off x="754982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4" name="Picture Placeholder 23">
            <a:extLst>
              <a:ext uri="{FF2B5EF4-FFF2-40B4-BE49-F238E27FC236}">
                <a16:creationId xmlns:a16="http://schemas.microsoft.com/office/drawing/2014/main" id="{39ECBC97-0523-42EE-A0F9-81A4E7F31432}"/>
              </a:ext>
            </a:extLst>
          </p:cNvPr>
          <p:cNvSpPr>
            <a:spLocks noGrp="1"/>
          </p:cNvSpPr>
          <p:nvPr>
            <p:ph type="pic" sz="quarter" idx="26"/>
          </p:nvPr>
        </p:nvSpPr>
        <p:spPr>
          <a:xfrm>
            <a:off x="7348658" y="3087039"/>
            <a:ext cx="1911096" cy="1965960"/>
          </a:xfrm>
        </p:spPr>
        <p:txBody>
          <a:bodyPr/>
          <a:lstStyle/>
          <a:p>
            <a:endParaRPr lang="en-US"/>
          </a:p>
        </p:txBody>
      </p:sp>
      <p:sp>
        <p:nvSpPr>
          <p:cNvPr id="24" name="Text Placeholder 28">
            <a:extLst>
              <a:ext uri="{FF2B5EF4-FFF2-40B4-BE49-F238E27FC236}">
                <a16:creationId xmlns:a16="http://schemas.microsoft.com/office/drawing/2014/main" id="{ECD13DCF-6BA5-4241-95C2-32CB56BE2321}"/>
              </a:ext>
            </a:extLst>
          </p:cNvPr>
          <p:cNvSpPr>
            <a:spLocks noGrp="1"/>
          </p:cNvSpPr>
          <p:nvPr>
            <p:ph type="body" sz="quarter" idx="25" hasCustomPrompt="1"/>
          </p:nvPr>
        </p:nvSpPr>
        <p:spPr>
          <a:xfrm>
            <a:off x="754982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41" name="Rectangle 40">
            <a:extLst>
              <a:ext uri="{FF2B5EF4-FFF2-40B4-BE49-F238E27FC236}">
                <a16:creationId xmlns:a16="http://schemas.microsoft.com/office/drawing/2014/main" id="{F971D9D9-A449-4928-BBE2-05CF4449893F}"/>
              </a:ext>
            </a:extLst>
          </p:cNvPr>
          <p:cNvSpPr/>
          <p:nvPr userDrawn="1"/>
        </p:nvSpPr>
        <p:spPr>
          <a:xfrm>
            <a:off x="1080703" y="5799397"/>
            <a:ext cx="1506521" cy="26512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5" name="Text Placeholder 28">
            <a:extLst>
              <a:ext uri="{FF2B5EF4-FFF2-40B4-BE49-F238E27FC236}">
                <a16:creationId xmlns:a16="http://schemas.microsoft.com/office/drawing/2014/main" id="{502C5E1A-5CD2-42BD-8EAB-BB309DC5EE69}"/>
              </a:ext>
            </a:extLst>
          </p:cNvPr>
          <p:cNvSpPr>
            <a:spLocks noGrp="1"/>
          </p:cNvSpPr>
          <p:nvPr>
            <p:ph type="body" sz="quarter" idx="27" hasCustomPrompt="1"/>
          </p:nvPr>
        </p:nvSpPr>
        <p:spPr>
          <a:xfrm>
            <a:off x="9668528"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6" name="Text Placeholder 28">
            <a:extLst>
              <a:ext uri="{FF2B5EF4-FFF2-40B4-BE49-F238E27FC236}">
                <a16:creationId xmlns:a16="http://schemas.microsoft.com/office/drawing/2014/main" id="{6383F6A4-E7F2-4684-B438-F6D0FBCEAB18}"/>
              </a:ext>
            </a:extLst>
          </p:cNvPr>
          <p:cNvSpPr>
            <a:spLocks noGrp="1"/>
          </p:cNvSpPr>
          <p:nvPr>
            <p:ph type="body" sz="quarter" idx="28" hasCustomPrompt="1"/>
          </p:nvPr>
        </p:nvSpPr>
        <p:spPr>
          <a:xfrm>
            <a:off x="9668528"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Tree>
    <p:extLst>
      <p:ext uri="{BB962C8B-B14F-4D97-AF65-F5344CB8AC3E}">
        <p14:creationId xmlns:p14="http://schemas.microsoft.com/office/powerpoint/2010/main" val="824109151"/>
      </p:ext>
    </p:extLst>
  </p:cSld>
  <p:clrMapOvr>
    <a:masterClrMapping/>
  </p:clrMapOvr>
  <p:hf hd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F0A929-3212-4520-8030-2AD44A0AAA11}"/>
              </a:ext>
            </a:extLst>
          </p:cNvPr>
          <p:cNvSpPr>
            <a:spLocks noGrp="1"/>
          </p:cNvSpPr>
          <p:nvPr>
            <p:ph sz="quarter" idx="13" hasCustomPrompt="1"/>
          </p:nvPr>
        </p:nvSpPr>
        <p:spPr>
          <a:xfrm>
            <a:off x="665163" y="2438400"/>
            <a:ext cx="10852150" cy="3963988"/>
          </a:xfrm>
        </p:spPr>
        <p:txBody>
          <a:bodyPr/>
          <a:lstStyle>
            <a:lvl1pPr>
              <a:defRPr/>
            </a:lvl1pPr>
          </a:lstStyle>
          <a:p>
            <a:pPr lvl="0"/>
            <a:r>
              <a:rPr lang="en-US"/>
              <a:t>Click to add content</a:t>
            </a:r>
          </a:p>
        </p:txBody>
      </p:sp>
      <p:sp>
        <p:nvSpPr>
          <p:cNvPr id="8" name="Title 1">
            <a:extLst>
              <a:ext uri="{FF2B5EF4-FFF2-40B4-BE49-F238E27FC236}">
                <a16:creationId xmlns:a16="http://schemas.microsoft.com/office/drawing/2014/main" id="{CF73B8BD-0598-4710-9900-CFD8682693F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9" name="Rectangle 8">
            <a:extLst>
              <a:ext uri="{FF2B5EF4-FFF2-40B4-BE49-F238E27FC236}">
                <a16:creationId xmlns:a16="http://schemas.microsoft.com/office/drawing/2014/main" id="{0480E68B-56A3-4BC6-8CCD-6708C87D082D}"/>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0" name="Date Placeholder 3">
            <a:extLst>
              <a:ext uri="{FF2B5EF4-FFF2-40B4-BE49-F238E27FC236}">
                <a16:creationId xmlns:a16="http://schemas.microsoft.com/office/drawing/2014/main" id="{22DF9CC0-EB78-4426-B0D6-62268D2FB243}"/>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1" name="Footer Placeholder 4">
            <a:extLst>
              <a:ext uri="{FF2B5EF4-FFF2-40B4-BE49-F238E27FC236}">
                <a16:creationId xmlns:a16="http://schemas.microsoft.com/office/drawing/2014/main" id="{010167B9-B6A1-4C18-A11C-5E41BDB0EEB9}"/>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2" name="Slide Number Placeholder 5">
            <a:extLst>
              <a:ext uri="{FF2B5EF4-FFF2-40B4-BE49-F238E27FC236}">
                <a16:creationId xmlns:a16="http://schemas.microsoft.com/office/drawing/2014/main" id="{6C8D2EB3-722B-4A95-8F0C-E4BBA5E59D3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901392861"/>
      </p:ext>
    </p:extLst>
  </p:cSld>
  <p:clrMapOvr>
    <a:masterClrMapping/>
  </p:clrMapOvr>
  <p:hf hd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FC5AD6-5EA9-4D31-BA29-EE3AABE22325}"/>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51664AFF-309D-433B-B3F0-84A98A207C67}"/>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3">
            <a:extLst>
              <a:ext uri="{FF2B5EF4-FFF2-40B4-BE49-F238E27FC236}">
                <a16:creationId xmlns:a16="http://schemas.microsoft.com/office/drawing/2014/main" id="{11FC24B6-E967-42A6-8F96-DBB1BFE196E5}"/>
              </a:ext>
            </a:extLst>
          </p:cNvPr>
          <p:cNvSpPr>
            <a:spLocks noGrp="1"/>
          </p:cNvSpPr>
          <p:nvPr>
            <p:ph type="body" sz="quarter" idx="13" hasCustomPrompt="1"/>
          </p:nvPr>
        </p:nvSpPr>
        <p:spPr>
          <a:xfrm>
            <a:off x="1664793"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2" name="Text Placeholder 25">
            <a:extLst>
              <a:ext uri="{FF2B5EF4-FFF2-40B4-BE49-F238E27FC236}">
                <a16:creationId xmlns:a16="http://schemas.microsoft.com/office/drawing/2014/main" id="{227584E0-1796-45AE-A691-1918676D9CD4}"/>
              </a:ext>
            </a:extLst>
          </p:cNvPr>
          <p:cNvSpPr>
            <a:spLocks noGrp="1"/>
          </p:cNvSpPr>
          <p:nvPr>
            <p:ph type="body" sz="quarter" idx="14" hasCustomPrompt="1"/>
          </p:nvPr>
        </p:nvSpPr>
        <p:spPr>
          <a:xfrm>
            <a:off x="1664443"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23" name="Text Placeholder 23">
            <a:extLst>
              <a:ext uri="{FF2B5EF4-FFF2-40B4-BE49-F238E27FC236}">
                <a16:creationId xmlns:a16="http://schemas.microsoft.com/office/drawing/2014/main" id="{C7E3698B-A426-409C-94D0-F06ECD410B0A}"/>
              </a:ext>
            </a:extLst>
          </p:cNvPr>
          <p:cNvSpPr>
            <a:spLocks noGrp="1"/>
          </p:cNvSpPr>
          <p:nvPr>
            <p:ph type="body" sz="quarter" idx="15" hasCustomPrompt="1"/>
          </p:nvPr>
        </p:nvSpPr>
        <p:spPr>
          <a:xfrm>
            <a:off x="6359649"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4" name="Text Placeholder 25">
            <a:extLst>
              <a:ext uri="{FF2B5EF4-FFF2-40B4-BE49-F238E27FC236}">
                <a16:creationId xmlns:a16="http://schemas.microsoft.com/office/drawing/2014/main" id="{D2F2C5F3-51E6-4531-9805-221591315C3D}"/>
              </a:ext>
            </a:extLst>
          </p:cNvPr>
          <p:cNvSpPr>
            <a:spLocks noGrp="1"/>
          </p:cNvSpPr>
          <p:nvPr>
            <p:ph type="body" sz="quarter" idx="16" hasCustomPrompt="1"/>
          </p:nvPr>
        </p:nvSpPr>
        <p:spPr>
          <a:xfrm>
            <a:off x="6359299"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85D87A86-18DB-4F48-991B-B96728C9E2B2}"/>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E9F77D95-7E8B-48BA-B550-76A5C297FE04}"/>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5510D382-212F-47D7-A76F-181F22622C9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18" name="Group 17">
            <a:extLst>
              <a:ext uri="{FF2B5EF4-FFF2-40B4-BE49-F238E27FC236}">
                <a16:creationId xmlns:a16="http://schemas.microsoft.com/office/drawing/2014/main" id="{6E9465D8-1640-4D12-B086-59416AFCBBEE}"/>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13" name="Rectangle 5">
              <a:extLst>
                <a:ext uri="{FF2B5EF4-FFF2-40B4-BE49-F238E27FC236}">
                  <a16:creationId xmlns:a16="http://schemas.microsoft.com/office/drawing/2014/main" id="{E7BE05B2-64AC-4F56-A098-D3A324E9DE8B}"/>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a:extLst>
                <a:ext uri="{FF2B5EF4-FFF2-40B4-BE49-F238E27FC236}">
                  <a16:creationId xmlns:a16="http://schemas.microsoft.com/office/drawing/2014/main" id="{CFB6CFD5-710B-4FF7-B75B-0174B9B72177}"/>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17" name="Rectangle 5">
              <a:extLst>
                <a:ext uri="{FF2B5EF4-FFF2-40B4-BE49-F238E27FC236}">
                  <a16:creationId xmlns:a16="http://schemas.microsoft.com/office/drawing/2014/main" id="{66A28EB2-7446-4114-8BD6-4CB90B849571}"/>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92474919"/>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A6CE13-49E5-47C2-B720-1F236BBB57BE}"/>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CBA75683-8D5A-4D7B-AA95-90826766FE43}"/>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 Placeholder 23">
            <a:extLst>
              <a:ext uri="{FF2B5EF4-FFF2-40B4-BE49-F238E27FC236}">
                <a16:creationId xmlns:a16="http://schemas.microsoft.com/office/drawing/2014/main" id="{0014AA73-5311-4055-A626-89D8E23FFD9E}"/>
              </a:ext>
            </a:extLst>
          </p:cNvPr>
          <p:cNvSpPr>
            <a:spLocks noGrp="1"/>
          </p:cNvSpPr>
          <p:nvPr>
            <p:ph type="body" sz="quarter" idx="13" hasCustomPrompt="1"/>
          </p:nvPr>
        </p:nvSpPr>
        <p:spPr>
          <a:xfrm>
            <a:off x="1001992"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29" name="Text Placeholder 25">
            <a:extLst>
              <a:ext uri="{FF2B5EF4-FFF2-40B4-BE49-F238E27FC236}">
                <a16:creationId xmlns:a16="http://schemas.microsoft.com/office/drawing/2014/main" id="{929F4BD4-95C1-49C1-8ADF-A14CD567582E}"/>
              </a:ext>
            </a:extLst>
          </p:cNvPr>
          <p:cNvSpPr>
            <a:spLocks noGrp="1"/>
          </p:cNvSpPr>
          <p:nvPr>
            <p:ph type="body" sz="quarter" idx="14" hasCustomPrompt="1"/>
          </p:nvPr>
        </p:nvSpPr>
        <p:spPr>
          <a:xfrm>
            <a:off x="1001641"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8" name="Text Placeholder 23">
            <a:extLst>
              <a:ext uri="{FF2B5EF4-FFF2-40B4-BE49-F238E27FC236}">
                <a16:creationId xmlns:a16="http://schemas.microsoft.com/office/drawing/2014/main" id="{92C6830C-1F44-4F12-B457-A08A9A6E53A0}"/>
              </a:ext>
            </a:extLst>
          </p:cNvPr>
          <p:cNvSpPr>
            <a:spLocks noGrp="1"/>
          </p:cNvSpPr>
          <p:nvPr>
            <p:ph type="body" sz="quarter" idx="19" hasCustomPrompt="1"/>
          </p:nvPr>
        </p:nvSpPr>
        <p:spPr>
          <a:xfrm>
            <a:off x="4453829"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1" name="Text Placeholder 25">
            <a:extLst>
              <a:ext uri="{FF2B5EF4-FFF2-40B4-BE49-F238E27FC236}">
                <a16:creationId xmlns:a16="http://schemas.microsoft.com/office/drawing/2014/main" id="{631066C0-5869-41D5-A6B8-519CA72AC03D}"/>
              </a:ext>
            </a:extLst>
          </p:cNvPr>
          <p:cNvSpPr>
            <a:spLocks noGrp="1"/>
          </p:cNvSpPr>
          <p:nvPr>
            <p:ph type="body" sz="quarter" idx="16" hasCustomPrompt="1"/>
          </p:nvPr>
        </p:nvSpPr>
        <p:spPr>
          <a:xfrm>
            <a:off x="4453478"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9" name="Text Placeholder 23">
            <a:extLst>
              <a:ext uri="{FF2B5EF4-FFF2-40B4-BE49-F238E27FC236}">
                <a16:creationId xmlns:a16="http://schemas.microsoft.com/office/drawing/2014/main" id="{A05C520D-F031-4A59-B3AB-15CD169C1B91}"/>
              </a:ext>
            </a:extLst>
          </p:cNvPr>
          <p:cNvSpPr>
            <a:spLocks noGrp="1"/>
          </p:cNvSpPr>
          <p:nvPr>
            <p:ph type="body" sz="quarter" idx="20" hasCustomPrompt="1"/>
          </p:nvPr>
        </p:nvSpPr>
        <p:spPr>
          <a:xfrm>
            <a:off x="7905931"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3" name="Text Placeholder 25">
            <a:extLst>
              <a:ext uri="{FF2B5EF4-FFF2-40B4-BE49-F238E27FC236}">
                <a16:creationId xmlns:a16="http://schemas.microsoft.com/office/drawing/2014/main" id="{918F424D-F90F-4352-B45D-8E23B4BA148F}"/>
              </a:ext>
            </a:extLst>
          </p:cNvPr>
          <p:cNvSpPr>
            <a:spLocks noGrp="1"/>
          </p:cNvSpPr>
          <p:nvPr>
            <p:ph type="body" sz="quarter" idx="18" hasCustomPrompt="1"/>
          </p:nvPr>
        </p:nvSpPr>
        <p:spPr>
          <a:xfrm>
            <a:off x="7905666" y="2651053"/>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6CF1492E-55F0-4EDA-9C49-A4A834F401C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928D135F-F70E-4CF5-8CAB-4B58BA029B5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B0B1F2E7-88D6-4A13-81A3-A31E4E8D3FFE}"/>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50" name="Group 49">
            <a:extLst>
              <a:ext uri="{FF2B5EF4-FFF2-40B4-BE49-F238E27FC236}">
                <a16:creationId xmlns:a16="http://schemas.microsoft.com/office/drawing/2014/main" id="{4A548AA1-D42E-4FED-9B69-F476E26489F3}"/>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51" name="Rectangle 5">
              <a:extLst>
                <a:ext uri="{FF2B5EF4-FFF2-40B4-BE49-F238E27FC236}">
                  <a16:creationId xmlns:a16="http://schemas.microsoft.com/office/drawing/2014/main" id="{8C03BD57-8867-4998-B3F3-82125EA3708C}"/>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
              <a:extLst>
                <a:ext uri="{FF2B5EF4-FFF2-40B4-BE49-F238E27FC236}">
                  <a16:creationId xmlns:a16="http://schemas.microsoft.com/office/drawing/2014/main" id="{AF4847DD-9F53-4840-86F2-4ADCD66C167B}"/>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53" name="Rectangle 5">
              <a:extLst>
                <a:ext uri="{FF2B5EF4-FFF2-40B4-BE49-F238E27FC236}">
                  <a16:creationId xmlns:a16="http://schemas.microsoft.com/office/drawing/2014/main" id="{881FA255-D3EB-4D06-BDCA-3627242D6D52}"/>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21122109"/>
      </p:ext>
    </p:extLst>
  </p:cSld>
  <p:clrMapOvr>
    <a:masterClrMapping/>
  </p:clrMapOvr>
  <p:hf hd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036F7FC-6006-4472-BC70-30C283ABC126}"/>
              </a:ext>
            </a:extLst>
          </p:cNvPr>
          <p:cNvSpPr>
            <a:spLocks noGrp="1"/>
          </p:cNvSpPr>
          <p:nvPr>
            <p:ph type="title"/>
          </p:nvPr>
        </p:nvSpPr>
        <p:spPr>
          <a:xfrm>
            <a:off x="1080000" y="540000"/>
            <a:ext cx="3345950" cy="2303213"/>
          </a:xfrm>
        </p:spPr>
        <p:txBody>
          <a:bodyPr anchor="ctr" anchorCtr="0"/>
          <a:lstStyle>
            <a:lvl1pPr algn="ctr">
              <a:defRPr/>
            </a:lvl1pPr>
          </a:lstStyle>
          <a:p>
            <a:pPr algn="ctr"/>
            <a:endParaRPr lang="en-US"/>
          </a:p>
        </p:txBody>
      </p:sp>
      <p:cxnSp>
        <p:nvCxnSpPr>
          <p:cNvPr id="8" name="Straight Connector 7">
            <a:extLst>
              <a:ext uri="{FF2B5EF4-FFF2-40B4-BE49-F238E27FC236}">
                <a16:creationId xmlns:a16="http://schemas.microsoft.com/office/drawing/2014/main" id="{3265A73B-104E-43C7-BBEC-C2B3D52E1C21}"/>
              </a:ext>
              <a:ext uri="{C183D7F6-B498-43B3-948B-1728B52AA6E4}">
                <adec:decorative xmlns:adec="http://schemas.microsoft.com/office/drawing/2017/decorative" val="1"/>
              </a:ext>
            </a:extLst>
          </p:cNvPr>
          <p:cNvCxnSpPr>
            <a:cxnSpLocks/>
          </p:cNvCxnSpPr>
          <p:nvPr userDrawn="1"/>
        </p:nvCxnSpPr>
        <p:spPr>
          <a:xfrm rot="5400000">
            <a:off x="4714750" y="1691606"/>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8FE0F1ED-567A-464B-A7AB-53B58F510B08}"/>
              </a:ext>
            </a:extLst>
          </p:cNvPr>
          <p:cNvSpPr>
            <a:spLocks noGrp="1"/>
          </p:cNvSpPr>
          <p:nvPr>
            <p:ph idx="1"/>
          </p:nvPr>
        </p:nvSpPr>
        <p:spPr>
          <a:xfrm>
            <a:off x="5543552" y="540000"/>
            <a:ext cx="6107460" cy="2303213"/>
          </a:xfrm>
        </p:spPr>
        <p:txBody>
          <a:bodyPr anchor="ctr">
            <a:normAutofit/>
          </a:bodyPr>
          <a:lstStyle>
            <a:lvl1pPr marL="0" indent="0" algn="l">
              <a:buNone/>
              <a:defRPr/>
            </a:lvl1pPr>
          </a:lstStyle>
          <a:p>
            <a:endParaRPr lang="en-US"/>
          </a:p>
        </p:txBody>
      </p:sp>
      <p:sp>
        <p:nvSpPr>
          <p:cNvPr id="10" name="Rectangle 9">
            <a:extLst>
              <a:ext uri="{FF2B5EF4-FFF2-40B4-BE49-F238E27FC236}">
                <a16:creationId xmlns:a16="http://schemas.microsoft.com/office/drawing/2014/main" id="{96745F42-F11E-4295-BA16-71120E66B951}"/>
              </a:ext>
              <a:ext uri="{C183D7F6-B498-43B3-948B-1728B52AA6E4}">
                <adec:decorative xmlns:adec="http://schemas.microsoft.com/office/drawing/2017/decorative" val="1"/>
              </a:ext>
            </a:extLst>
          </p:cNvPr>
          <p:cNvSpPr/>
          <p:nvPr userDrawn="1"/>
        </p:nvSpPr>
        <p:spPr>
          <a:xfrm>
            <a:off x="0" y="3429000"/>
            <a:ext cx="12192000" cy="3428999"/>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0000"/>
                </a:prstClr>
              </a:solidFill>
              <a:effectLst/>
              <a:uLnTx/>
              <a:uFillTx/>
              <a:latin typeface="Avenir Next LT Pro Light"/>
              <a:ea typeface="+mn-ea"/>
              <a:cs typeface="+mn-cs"/>
            </a:endParaRPr>
          </a:p>
        </p:txBody>
      </p:sp>
      <p:sp>
        <p:nvSpPr>
          <p:cNvPr id="23" name="Picture Placeholder 18">
            <a:extLst>
              <a:ext uri="{FF2B5EF4-FFF2-40B4-BE49-F238E27FC236}">
                <a16:creationId xmlns:a16="http://schemas.microsoft.com/office/drawing/2014/main" id="{49B51FEE-9706-46CF-8CEF-5E1F009FFF02}"/>
              </a:ext>
            </a:extLst>
          </p:cNvPr>
          <p:cNvSpPr>
            <a:spLocks noGrp="1"/>
          </p:cNvSpPr>
          <p:nvPr>
            <p:ph type="pic" sz="quarter" idx="13" hasCustomPrompt="1"/>
          </p:nvPr>
        </p:nvSpPr>
        <p:spPr>
          <a:xfrm>
            <a:off x="541338" y="4011613"/>
            <a:ext cx="2578100" cy="2303462"/>
          </a:xfrm>
        </p:spPr>
        <p:txBody>
          <a:bodyPr/>
          <a:lstStyle>
            <a:lvl1pPr marL="0" indent="0" algn="ctr">
              <a:buNone/>
              <a:defRPr/>
            </a:lvl1pPr>
          </a:lstStyle>
          <a:p>
            <a:r>
              <a:rPr lang="en-US"/>
              <a:t>Click to add photo</a:t>
            </a:r>
          </a:p>
        </p:txBody>
      </p:sp>
      <p:sp>
        <p:nvSpPr>
          <p:cNvPr id="24" name="Picture Placeholder 18">
            <a:extLst>
              <a:ext uri="{FF2B5EF4-FFF2-40B4-BE49-F238E27FC236}">
                <a16:creationId xmlns:a16="http://schemas.microsoft.com/office/drawing/2014/main" id="{C2EE5695-74F8-4071-8805-A537486F2217}"/>
              </a:ext>
            </a:extLst>
          </p:cNvPr>
          <p:cNvSpPr>
            <a:spLocks noGrp="1"/>
          </p:cNvSpPr>
          <p:nvPr>
            <p:ph type="pic" sz="quarter" idx="14" hasCustomPrompt="1"/>
          </p:nvPr>
        </p:nvSpPr>
        <p:spPr>
          <a:xfrm>
            <a:off x="3384863" y="4011331"/>
            <a:ext cx="2578100" cy="2303462"/>
          </a:xfrm>
        </p:spPr>
        <p:txBody>
          <a:bodyPr/>
          <a:lstStyle>
            <a:lvl1pPr marL="0" indent="0" algn="ctr">
              <a:buNone/>
              <a:defRPr/>
            </a:lvl1pPr>
          </a:lstStyle>
          <a:p>
            <a:r>
              <a:rPr lang="en-US"/>
              <a:t>Click to add photo</a:t>
            </a:r>
          </a:p>
        </p:txBody>
      </p:sp>
      <p:sp>
        <p:nvSpPr>
          <p:cNvPr id="25" name="Picture Placeholder 18">
            <a:extLst>
              <a:ext uri="{FF2B5EF4-FFF2-40B4-BE49-F238E27FC236}">
                <a16:creationId xmlns:a16="http://schemas.microsoft.com/office/drawing/2014/main" id="{426DBDB7-E494-4BDA-BD74-10D41918C0AB}"/>
              </a:ext>
            </a:extLst>
          </p:cNvPr>
          <p:cNvSpPr>
            <a:spLocks noGrp="1"/>
          </p:cNvSpPr>
          <p:nvPr>
            <p:ph type="pic" sz="quarter" idx="15" hasCustomPrompt="1"/>
          </p:nvPr>
        </p:nvSpPr>
        <p:spPr>
          <a:xfrm>
            <a:off x="6228887" y="4011331"/>
            <a:ext cx="2578100" cy="2303462"/>
          </a:xfrm>
        </p:spPr>
        <p:txBody>
          <a:bodyPr/>
          <a:lstStyle>
            <a:lvl1pPr marL="0" indent="0" algn="ctr">
              <a:buNone/>
              <a:defRPr/>
            </a:lvl1pPr>
          </a:lstStyle>
          <a:p>
            <a:r>
              <a:rPr lang="en-US"/>
              <a:t>Click to add photo</a:t>
            </a:r>
          </a:p>
        </p:txBody>
      </p:sp>
      <p:sp>
        <p:nvSpPr>
          <p:cNvPr id="26" name="Picture Placeholder 18">
            <a:extLst>
              <a:ext uri="{FF2B5EF4-FFF2-40B4-BE49-F238E27FC236}">
                <a16:creationId xmlns:a16="http://schemas.microsoft.com/office/drawing/2014/main" id="{110C3059-EF0D-4175-A421-E59E738E9AAD}"/>
              </a:ext>
            </a:extLst>
          </p:cNvPr>
          <p:cNvSpPr>
            <a:spLocks noGrp="1"/>
          </p:cNvSpPr>
          <p:nvPr>
            <p:ph type="pic" sz="quarter" idx="16" hasCustomPrompt="1"/>
          </p:nvPr>
        </p:nvSpPr>
        <p:spPr>
          <a:xfrm>
            <a:off x="9072912" y="4011331"/>
            <a:ext cx="2578100" cy="2303462"/>
          </a:xfrm>
        </p:spPr>
        <p:txBody>
          <a:bodyPr/>
          <a:lstStyle>
            <a:lvl1pPr marL="0" indent="0" algn="ctr">
              <a:buNone/>
              <a:defRPr/>
            </a:lvl1pPr>
          </a:lstStyle>
          <a:p>
            <a:r>
              <a:rPr lang="en-US"/>
              <a:t>Click to add photo</a:t>
            </a:r>
          </a:p>
        </p:txBody>
      </p:sp>
      <p:sp>
        <p:nvSpPr>
          <p:cNvPr id="15" name="Date Placeholder 3">
            <a:extLst>
              <a:ext uri="{FF2B5EF4-FFF2-40B4-BE49-F238E27FC236}">
                <a16:creationId xmlns:a16="http://schemas.microsoft.com/office/drawing/2014/main" id="{F23808ED-A697-419E-B2B9-925BC80462D9}"/>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
            <a:extLst>
              <a:ext uri="{FF2B5EF4-FFF2-40B4-BE49-F238E27FC236}">
                <a16:creationId xmlns:a16="http://schemas.microsoft.com/office/drawing/2014/main" id="{82CBC00E-8DBE-41F7-B5EC-A273F718493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5">
            <a:extLst>
              <a:ext uri="{FF2B5EF4-FFF2-40B4-BE49-F238E27FC236}">
                <a16:creationId xmlns:a16="http://schemas.microsoft.com/office/drawing/2014/main" id="{EC8BA04E-DB40-4D07-9B73-37122A90229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38214810"/>
      </p:ext>
    </p:extLst>
  </p:cSld>
  <p:clrMapOvr>
    <a:masterClrMapping/>
  </p:clrMapOvr>
  <p:hf hd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EF848A-75B5-49A0-A26E-E3931F22D975}"/>
              </a:ext>
            </a:extLst>
          </p:cNvPr>
          <p:cNvSpPr>
            <a:spLocks noGrp="1"/>
          </p:cNvSpPr>
          <p:nvPr>
            <p:ph type="ctrTitle"/>
          </p:nvPr>
        </p:nvSpPr>
        <p:spPr>
          <a:xfrm>
            <a:off x="3870326" y="1089025"/>
            <a:ext cx="4451349" cy="1532951"/>
          </a:xfrm>
        </p:spPr>
        <p:txBody>
          <a:bodyPr anchor="b"/>
          <a:lstStyle>
            <a:lvl1pPr algn="ctr">
              <a:defRPr/>
            </a:lvl1pPr>
          </a:lstStyle>
          <a:p>
            <a:endParaRPr lang="en-US"/>
          </a:p>
        </p:txBody>
      </p:sp>
      <p:sp>
        <p:nvSpPr>
          <p:cNvPr id="8" name="Subtitle 7">
            <a:extLst>
              <a:ext uri="{FF2B5EF4-FFF2-40B4-BE49-F238E27FC236}">
                <a16:creationId xmlns:a16="http://schemas.microsoft.com/office/drawing/2014/main" id="{0D20A319-635D-423F-BBAC-55CDC1785605}"/>
              </a:ext>
            </a:extLst>
          </p:cNvPr>
          <p:cNvSpPr>
            <a:spLocks noGrp="1"/>
          </p:cNvSpPr>
          <p:nvPr>
            <p:ph type="subTitle" idx="1"/>
          </p:nvPr>
        </p:nvSpPr>
        <p:spPr>
          <a:xfrm>
            <a:off x="3870326" y="4248000"/>
            <a:ext cx="4451349" cy="1520975"/>
          </a:xfrm>
        </p:spPr>
        <p:txBody>
          <a:bodyPr/>
          <a:lstStyle>
            <a:lvl1pPr marL="0" indent="0" algn="ctr">
              <a:buNone/>
              <a:defRPr i="1"/>
            </a:lvl1pPr>
          </a:lstStyle>
          <a:p>
            <a:endParaRPr lang="en-US"/>
          </a:p>
        </p:txBody>
      </p:sp>
      <p:sp>
        <p:nvSpPr>
          <p:cNvPr id="31" name="Picture Placeholder 28">
            <a:extLst>
              <a:ext uri="{FF2B5EF4-FFF2-40B4-BE49-F238E27FC236}">
                <a16:creationId xmlns:a16="http://schemas.microsoft.com/office/drawing/2014/main" id="{2A95A91B-7863-4D63-9D9B-EB1E440C1DFD}"/>
              </a:ext>
            </a:extLst>
          </p:cNvPr>
          <p:cNvSpPr>
            <a:spLocks noGrp="1"/>
          </p:cNvSpPr>
          <p:nvPr>
            <p:ph type="pic" sz="quarter" idx="13" hasCustomPrompt="1"/>
          </p:nvPr>
        </p:nvSpPr>
        <p:spPr>
          <a:xfrm>
            <a:off x="539750" y="539750"/>
            <a:ext cx="2768600" cy="5778500"/>
          </a:xfrm>
        </p:spPr>
        <p:txBody>
          <a:bodyPr/>
          <a:lstStyle>
            <a:lvl1pPr marL="0" indent="0" algn="ctr">
              <a:buNone/>
              <a:defRPr/>
            </a:lvl1pPr>
          </a:lstStyle>
          <a:p>
            <a:r>
              <a:rPr lang="en-US"/>
              <a:t>Click to add photo</a:t>
            </a:r>
          </a:p>
        </p:txBody>
      </p:sp>
      <p:sp>
        <p:nvSpPr>
          <p:cNvPr id="32" name="Picture Placeholder 28">
            <a:extLst>
              <a:ext uri="{FF2B5EF4-FFF2-40B4-BE49-F238E27FC236}">
                <a16:creationId xmlns:a16="http://schemas.microsoft.com/office/drawing/2014/main" id="{AC55B2B7-A24A-4F78-B673-918F440A12E6}"/>
              </a:ext>
            </a:extLst>
          </p:cNvPr>
          <p:cNvSpPr>
            <a:spLocks noGrp="1"/>
          </p:cNvSpPr>
          <p:nvPr>
            <p:ph type="pic" sz="quarter" idx="14" hasCustomPrompt="1"/>
          </p:nvPr>
        </p:nvSpPr>
        <p:spPr>
          <a:xfrm>
            <a:off x="8883400" y="540000"/>
            <a:ext cx="2768600" cy="5778500"/>
          </a:xfrm>
        </p:spPr>
        <p:txBody>
          <a:bodyPr/>
          <a:lstStyle>
            <a:lvl1pPr marL="0" indent="0" algn="ctr">
              <a:buNone/>
              <a:defRPr/>
            </a:lvl1pPr>
          </a:lstStyle>
          <a:p>
            <a:r>
              <a:rPr lang="en-US"/>
              <a:t>Click to add photo</a:t>
            </a:r>
          </a:p>
        </p:txBody>
      </p:sp>
      <p:sp>
        <p:nvSpPr>
          <p:cNvPr id="25" name="Date Placeholder 3">
            <a:extLst>
              <a:ext uri="{FF2B5EF4-FFF2-40B4-BE49-F238E27FC236}">
                <a16:creationId xmlns:a16="http://schemas.microsoft.com/office/drawing/2014/main" id="{F2472D78-AA98-4F36-B6D6-73FDDFEDE3E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26" name="Footer Placeholder 4">
            <a:extLst>
              <a:ext uri="{FF2B5EF4-FFF2-40B4-BE49-F238E27FC236}">
                <a16:creationId xmlns:a16="http://schemas.microsoft.com/office/drawing/2014/main" id="{389A6CF9-7AEC-41F9-B68D-D7919EE0877D}"/>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27" name="Slide Number Placeholder 5">
            <a:extLst>
              <a:ext uri="{FF2B5EF4-FFF2-40B4-BE49-F238E27FC236}">
                <a16:creationId xmlns:a16="http://schemas.microsoft.com/office/drawing/2014/main" id="{D01CF4E0-7641-49C6-B4CE-27534439224A}"/>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24" name="Group 23">
            <a:extLst>
              <a:ext uri="{FF2B5EF4-FFF2-40B4-BE49-F238E27FC236}">
                <a16:creationId xmlns:a16="http://schemas.microsoft.com/office/drawing/2014/main" id="{31AFB269-EE5A-41D3-BCD6-D9F59CE699B7}"/>
              </a:ext>
              <a:ext uri="{C183D7F6-B498-43B3-948B-1728B52AA6E4}">
                <adec:decorative xmlns:adec="http://schemas.microsoft.com/office/drawing/2017/decorative" val="1"/>
              </a:ext>
            </a:extLst>
          </p:cNvPr>
          <p:cNvGrpSpPr/>
          <p:nvPr userDrawn="1"/>
        </p:nvGrpSpPr>
        <p:grpSpPr>
          <a:xfrm>
            <a:off x="5354952" y="3043393"/>
            <a:ext cx="1481845" cy="787628"/>
            <a:chOff x="4987925" y="2840038"/>
            <a:chExt cx="2216150" cy="1177924"/>
          </a:xfrm>
        </p:grpSpPr>
        <p:sp>
          <p:nvSpPr>
            <p:cNvPr id="28" name="Rectangle 27">
              <a:extLst>
                <a:ext uri="{FF2B5EF4-FFF2-40B4-BE49-F238E27FC236}">
                  <a16:creationId xmlns:a16="http://schemas.microsoft.com/office/drawing/2014/main" id="{45469245-EBD6-4BF4-B555-140F59F51604}"/>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469BCC58-7D38-43ED-B78C-2D780660AA2B}"/>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0" name="Rectangle 29">
              <a:extLst>
                <a:ext uri="{FF2B5EF4-FFF2-40B4-BE49-F238E27FC236}">
                  <a16:creationId xmlns:a16="http://schemas.microsoft.com/office/drawing/2014/main" id="{0A8F2EBB-150B-4044-A215-E7B7EAD742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33" name="Group 32">
              <a:extLst>
                <a:ext uri="{FF2B5EF4-FFF2-40B4-BE49-F238E27FC236}">
                  <a16:creationId xmlns:a16="http://schemas.microsoft.com/office/drawing/2014/main" id="{E3CC0AD8-7413-4C81-9A62-702945CC3BE8}"/>
                </a:ext>
              </a:extLst>
            </p:cNvPr>
            <p:cNvGrpSpPr/>
            <p:nvPr/>
          </p:nvGrpSpPr>
          <p:grpSpPr>
            <a:xfrm>
              <a:off x="5614944" y="3117662"/>
              <a:ext cx="1009280" cy="464739"/>
              <a:chOff x="4432859" y="3200647"/>
              <a:chExt cx="1009280" cy="464739"/>
            </a:xfrm>
          </p:grpSpPr>
          <p:sp>
            <p:nvSpPr>
              <p:cNvPr id="41" name="Freeform: Shape 40">
                <a:extLst>
                  <a:ext uri="{FF2B5EF4-FFF2-40B4-BE49-F238E27FC236}">
                    <a16:creationId xmlns:a16="http://schemas.microsoft.com/office/drawing/2014/main" id="{2502799B-0C00-4D54-A631-1E79EAA52AFC}"/>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2" name="Freeform: Shape 41">
                <a:extLst>
                  <a:ext uri="{FF2B5EF4-FFF2-40B4-BE49-F238E27FC236}">
                    <a16:creationId xmlns:a16="http://schemas.microsoft.com/office/drawing/2014/main" id="{64E9F509-6627-4770-8A74-970F83C54B15}"/>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34" name="Group 33">
              <a:extLst>
                <a:ext uri="{FF2B5EF4-FFF2-40B4-BE49-F238E27FC236}">
                  <a16:creationId xmlns:a16="http://schemas.microsoft.com/office/drawing/2014/main" id="{5C187A2A-8F72-40F1-B320-D3B624B54859}"/>
                </a:ext>
              </a:extLst>
            </p:cNvPr>
            <p:cNvGrpSpPr/>
            <p:nvPr/>
          </p:nvGrpSpPr>
          <p:grpSpPr>
            <a:xfrm>
              <a:off x="5679979" y="2915338"/>
              <a:ext cx="1080000" cy="1080000"/>
              <a:chOff x="4497894" y="2998323"/>
              <a:chExt cx="1080000" cy="1080000"/>
            </a:xfrm>
          </p:grpSpPr>
          <p:grpSp>
            <p:nvGrpSpPr>
              <p:cNvPr id="35" name="Group 34">
                <a:extLst>
                  <a:ext uri="{FF2B5EF4-FFF2-40B4-BE49-F238E27FC236}">
                    <a16:creationId xmlns:a16="http://schemas.microsoft.com/office/drawing/2014/main" id="{038DCBEB-9435-4A10-828C-CBFA74A08708}"/>
                  </a:ext>
                </a:extLst>
              </p:cNvPr>
              <p:cNvGrpSpPr/>
              <p:nvPr/>
            </p:nvGrpSpPr>
            <p:grpSpPr>
              <a:xfrm rot="13500000">
                <a:off x="4805524" y="2998323"/>
                <a:ext cx="464739" cy="1080000"/>
                <a:chOff x="4511184" y="2470620"/>
                <a:chExt cx="464739" cy="1080000"/>
              </a:xfrm>
            </p:grpSpPr>
            <p:sp>
              <p:nvSpPr>
                <p:cNvPr id="39" name="Freeform: Shape 38">
                  <a:extLst>
                    <a:ext uri="{FF2B5EF4-FFF2-40B4-BE49-F238E27FC236}">
                      <a16:creationId xmlns:a16="http://schemas.microsoft.com/office/drawing/2014/main" id="{A8CE8E01-DABF-4783-A397-EDB1A91E2950}"/>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40" name="Straight Connector 39">
                  <a:extLst>
                    <a:ext uri="{FF2B5EF4-FFF2-40B4-BE49-F238E27FC236}">
                      <a16:creationId xmlns:a16="http://schemas.microsoft.com/office/drawing/2014/main" id="{6401896A-2EF5-4843-9DC5-ECC0D6F6A7F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FB7C02DC-3E0A-45D2-859A-86EB5A3CF979}"/>
                  </a:ext>
                </a:extLst>
              </p:cNvPr>
              <p:cNvGrpSpPr/>
              <p:nvPr/>
            </p:nvGrpSpPr>
            <p:grpSpPr>
              <a:xfrm rot="8100000" flipH="1">
                <a:off x="4542572" y="2998323"/>
                <a:ext cx="464739" cy="1080000"/>
                <a:chOff x="4511184" y="2470620"/>
                <a:chExt cx="464739" cy="1080000"/>
              </a:xfrm>
            </p:grpSpPr>
            <p:sp>
              <p:nvSpPr>
                <p:cNvPr id="37" name="Freeform: Shape 36">
                  <a:extLst>
                    <a:ext uri="{FF2B5EF4-FFF2-40B4-BE49-F238E27FC236}">
                      <a16:creationId xmlns:a16="http://schemas.microsoft.com/office/drawing/2014/main" id="{C5170D8C-ECD3-41D1-83F4-8C2A4AEC277D}"/>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38" name="Straight Connector 37">
                  <a:extLst>
                    <a:ext uri="{FF2B5EF4-FFF2-40B4-BE49-F238E27FC236}">
                      <a16:creationId xmlns:a16="http://schemas.microsoft.com/office/drawing/2014/main" id="{BADB4C03-0F86-4580-B0C9-48DD4B3B67FF}"/>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3546608795"/>
      </p:ext>
    </p:extLst>
  </p:cSld>
  <p:clrMapOvr>
    <a:masterClrMapping/>
  </p:clrMapOvr>
  <p:hf hdr="0" dt="0"/>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1" y="4495800"/>
            <a:ext cx="8739823" cy="1524000"/>
          </a:xfrm>
        </p:spPr>
        <p:txBody>
          <a:bodyPr/>
          <a:lstStyle/>
          <a:p>
            <a:r>
              <a:rPr lang="en-US"/>
              <a:t>Click to edit Master title style</a:t>
            </a:r>
          </a:p>
        </p:txBody>
      </p:sp>
      <p:sp>
        <p:nvSpPr>
          <p:cNvPr id="3" name="Content Placeholder 2"/>
          <p:cNvSpPr>
            <a:spLocks noGrp="1"/>
          </p:cNvSpPr>
          <p:nvPr>
            <p:ph idx="1"/>
          </p:nvPr>
        </p:nvSpPr>
        <p:spPr>
          <a:xfrm>
            <a:off x="711201" y="533400"/>
            <a:ext cx="8739823"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B8BE276-967A-4391-AF79-99A8F26745BB}" type="slidenum">
              <a:rPr lang="en-US" altLang="en-US" smtClean="0"/>
              <a:pPr>
                <a:defRPr/>
              </a:pPr>
              <a:t>‹#›</a:t>
            </a:fld>
            <a:endParaRPr lang="en-US" altLang="en-US"/>
          </a:p>
        </p:txBody>
      </p:sp>
    </p:spTree>
    <p:extLst>
      <p:ext uri="{BB962C8B-B14F-4D97-AF65-F5344CB8AC3E}">
        <p14:creationId xmlns:p14="http://schemas.microsoft.com/office/powerpoint/2010/main" val="16059439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426898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223633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552829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pPr/>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817751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pPr/>
              <a:t>6/16/2026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086848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6/16/2026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301604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6/16/2026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3423808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63064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t>6/16/2026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717093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3791457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703107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2345051-2045-45DA-935E-2E3CA1A69ADC}"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73505892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345051-2045-45DA-935E-2E3CA1A69ADC}"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30533283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345051-2045-45DA-935E-2E3CA1A69ADC}"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47187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345051-2045-45DA-935E-2E3CA1A69ADC}" type="datetimeFigureOut">
              <a:rPr lang="en-US" smtClean="0"/>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2731166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2345051-2045-45DA-935E-2E3CA1A69ADC}" type="datetimeFigureOut">
              <a:rPr lang="en-US" smtClean="0"/>
              <a:t>6/16/2026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4418449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2345051-2045-45DA-935E-2E3CA1A69ADC}" type="datetimeFigureOut">
              <a:rPr lang="en-US" smtClean="0"/>
              <a:t>6/16/2026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97503151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345051-2045-45DA-935E-2E3CA1A69ADC}" type="datetimeFigureOut">
              <a:rPr lang="en-US" smtClean="0"/>
              <a:t>6/16/2026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93091423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15141986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5304287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68339569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42139127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11720563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75467254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2345051-2045-45DA-935E-2E3CA1A69ADC}" type="datetimeFigureOut">
              <a:rPr lang="en-US" smtClean="0"/>
              <a:t>6/16/2026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48270592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2345051-2045-45DA-935E-2E3CA1A69ADC}" type="datetimeFigureOut">
              <a:rPr lang="en-US" smtClean="0"/>
              <a:t>6/16/2026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4700337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345051-2045-45DA-935E-2E3CA1A69ADC}"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69616147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345051-2045-45DA-935E-2E3CA1A69ADC}"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23987586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10837072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p>
        </p:txBody>
      </p:sp>
    </p:spTree>
    <p:extLst>
      <p:ext uri="{BB962C8B-B14F-4D97-AF65-F5344CB8AC3E}">
        <p14:creationId xmlns:p14="http://schemas.microsoft.com/office/powerpoint/2010/main" val="1164282417"/>
      </p:ext>
    </p:extLst>
  </p:cSld>
  <p:clrMapOvr>
    <a:masterClrMapping/>
  </p:clrMapOvr>
  <p:hf sldNum="0" hdr="0" ftr="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86730454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45490430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Tree>
    <p:extLst>
      <p:ext uri="{BB962C8B-B14F-4D97-AF65-F5344CB8AC3E}">
        <p14:creationId xmlns:p14="http://schemas.microsoft.com/office/powerpoint/2010/main" val="3990865020"/>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51649808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577934824"/>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6" pos="636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96355897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23685261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8" orient="horz" pos="3072">
          <p15:clr>
            <a:srgbClr val="FBAE40"/>
          </p15:clr>
        </p15:guide>
        <p15:guide id="13" pos="6384">
          <p15:clr>
            <a:srgbClr val="FBAE40"/>
          </p15:clr>
        </p15:guide>
        <p15:guide id="14" orient="horz" pos="3216">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91129547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guide id="14" pos="1488">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25700598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80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81364199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145965720"/>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p15:clr>
            <a:srgbClr val="FBAE40"/>
          </p15:clr>
        </p15:guide>
        <p15:guide id="5" orient="horz" pos="14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6/16/2026</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DDDDDD"/>
              </a:solidFill>
              <a:effectLst/>
              <a:uLnTx/>
              <a:uFillTx/>
              <a:latin typeface="Gill Sans MT" panose="020B0502020104020203"/>
              <a:ea typeface="+mn-ea"/>
              <a:cs typeface="+mn-cs"/>
            </a:endParaRP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7794887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6/16/2026</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DDDDDD"/>
              </a:solidFill>
              <a:effectLst/>
              <a:uLnTx/>
              <a:uFillTx/>
              <a:latin typeface="Gill Sans MT" panose="020B0502020104020203"/>
              <a:ea typeface="+mn-ea"/>
              <a:cs typeface="+mn-cs"/>
            </a:endParaRP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2107032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6/16/2026</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DDDDDD"/>
              </a:solidFill>
              <a:effectLst/>
              <a:uLnTx/>
              <a:uFillTx/>
              <a:latin typeface="Gill Sans MT" panose="020B0502020104020203"/>
              <a:ea typeface="+mn-ea"/>
              <a:cs typeface="+mn-cs"/>
            </a:endParaRP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2682313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6/16/2026</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smtClean="0">
                <a:ln>
                  <a:noFill/>
                </a:ln>
                <a:solidFill>
                  <a:srgbClr val="DDDDD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DDDDDD"/>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69333505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9933104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2343625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2046374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6836999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4280660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3635324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6/16/2026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8064334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3120008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865943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40338738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4624449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4942303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157912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47420668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2561037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58050178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5217520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6/16/2026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2516382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21" Type="http://schemas.openxmlformats.org/officeDocument/2006/relationships/image" Target="../media/image6.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image" Target="../media/image5.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image" Target="../media/image4.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6" Type="http://schemas.openxmlformats.org/officeDocument/2006/relationships/theme" Target="../theme/theme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8.jpe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6.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29" Type="http://schemas.openxmlformats.org/officeDocument/2006/relationships/slideLayout" Target="../slideLayouts/slideLayout110.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theme" Target="../theme/theme7.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14.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image" Target="../media/image8.jpeg"/><Relationship Id="rId5" Type="http://schemas.openxmlformats.org/officeDocument/2006/relationships/theme" Target="../theme/theme8.xml"/><Relationship Id="rId4" Type="http://schemas.openxmlformats.org/officeDocument/2006/relationships/slideLayout" Target="../slideLayouts/slideLayout11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image" Target="../media/image14.png"/><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10" Type="http://schemas.openxmlformats.org/officeDocument/2006/relationships/slideLayout" Target="../slideLayouts/slideLayout125.xml"/><Relationship Id="rId19" Type="http://schemas.openxmlformats.org/officeDocument/2006/relationships/theme" Target="../theme/theme9.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CFA73-5060-223C-22D1-D98D358D6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D458FF-DFE3-C55E-766E-62FF9E66D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41C36-9C7C-6AD2-B06A-3D41D6927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6/16/2026</a:t>
            </a:fld>
            <a:endParaRPr lang="en-US"/>
          </a:p>
        </p:txBody>
      </p:sp>
      <p:sp>
        <p:nvSpPr>
          <p:cNvPr id="5" name="Footer Placeholder 4">
            <a:extLst>
              <a:ext uri="{FF2B5EF4-FFF2-40B4-BE49-F238E27FC236}">
                <a16:creationId xmlns:a16="http://schemas.microsoft.com/office/drawing/2014/main" id="{81C28286-162B-09CC-83AD-C30D47C7A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C332337-9907-0D41-4765-4BAF541B01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14678691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4028" r:id="rId12"/>
    <p:sldLayoutId id="2147484029" r:id="rId13"/>
    <p:sldLayoutId id="214748403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6/16/2026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441703171"/>
      </p:ext>
    </p:extLst>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2319323926"/>
      </p:ext>
    </p:extLst>
  </p:cSld>
  <p:clrMap bg1="dk1" tx1="lt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Lst>
  <p:hf sldNum="0" hdr="0" ft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p15:clr>
            <a:srgbClr val="F26B43"/>
          </p15:clr>
        </p15:guide>
        <p15:guide id="8" pos="3720">
          <p15:clr>
            <a:srgbClr val="547EBF"/>
          </p15:clr>
        </p15:guide>
        <p15:guide id="9" pos="2112">
          <p15:clr>
            <a:srgbClr val="547EBF"/>
          </p15:clr>
        </p15:guide>
        <p15:guide id="10" pos="1824">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p15:clr>
            <a:srgbClr val="F26B43"/>
          </p15:clr>
        </p15:guide>
        <p15:guide id="18" orient="horz" pos="3672">
          <p15:clr>
            <a:srgbClr val="F26B43"/>
          </p15:clr>
        </p15:guide>
        <p15:guide id="19" pos="3984">
          <p15:clr>
            <a:srgbClr val="547EBF"/>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250508-DD74-90DB-71D9-0DB85AC61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5F1202-EB0F-93FC-F38B-61905CEF2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0C86D4-4CAE-5873-5814-2AAE73F049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A87A34-81AB-432B-8DAE-1953F412C126}" type="datetimeFigureOut">
              <a:rPr lang="en-US" smtClean="0"/>
              <a:pPr/>
              <a:t>6/16/2026</a:t>
            </a:fld>
            <a:endParaRPr lang="en-US"/>
          </a:p>
        </p:txBody>
      </p:sp>
      <p:sp>
        <p:nvSpPr>
          <p:cNvPr id="5" name="Footer Placeholder 4">
            <a:extLst>
              <a:ext uri="{FF2B5EF4-FFF2-40B4-BE49-F238E27FC236}">
                <a16:creationId xmlns:a16="http://schemas.microsoft.com/office/drawing/2014/main" id="{15F23CAC-C033-68C1-9520-2A0A4F0A2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332D3F4-8F8B-170C-1CEB-C1EF64C3AD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638677721"/>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r>
              <a:rPr lang="en-US"/>
              <a:t>20XX</a:t>
            </a:r>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r>
              <a:rPr lang="en-US"/>
              <a:t>Group is Open</a:t>
            </a:r>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a:p>
        </p:txBody>
      </p:sp>
    </p:spTree>
    <p:extLst>
      <p:ext uri="{BB962C8B-B14F-4D97-AF65-F5344CB8AC3E}">
        <p14:creationId xmlns:p14="http://schemas.microsoft.com/office/powerpoint/2010/main" val="1756666076"/>
      </p:ext>
    </p:extLst>
  </p:cSld>
  <p:clrMap bg1="dk1" tx1="lt1" bg2="dk2" tx2="lt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842" r:id="rId15"/>
  </p:sldLayoutIdLst>
  <p:hf hdr="0" dt="0"/>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9">
          <p15:clr>
            <a:srgbClr val="5ACBF0"/>
          </p15:clr>
        </p15:guide>
        <p15:guide id="2" pos="1731">
          <p15:clr>
            <a:srgbClr val="5ACBF0"/>
          </p15:clr>
        </p15:guide>
        <p15:guide id="3" pos="3140">
          <p15:clr>
            <a:srgbClr val="5ACBF0"/>
          </p15:clr>
        </p15:guide>
        <p15:guide id="4" pos="3488">
          <p15:clr>
            <a:srgbClr val="5ACBF0"/>
          </p15:clr>
        </p15:guide>
        <p15:guide id="5" pos="2788">
          <p15:clr>
            <a:srgbClr val="5ACBF0"/>
          </p15:clr>
        </p15:guide>
        <p15:guide id="6" pos="2434">
          <p15:clr>
            <a:srgbClr val="5ACBF0"/>
          </p15:clr>
        </p15:guide>
        <p15:guide id="7" pos="2084">
          <p15:clr>
            <a:srgbClr val="5ACBF0"/>
          </p15:clr>
        </p15:guide>
        <p15:guide id="8" pos="341">
          <p15:clr>
            <a:srgbClr val="F26B43"/>
          </p15:clr>
        </p15:guide>
        <p15:guide id="9" pos="1384">
          <p15:clr>
            <a:srgbClr val="5ACBF0"/>
          </p15:clr>
        </p15:guide>
        <p15:guide id="10" pos="1032">
          <p15:clr>
            <a:srgbClr val="5ACBF0"/>
          </p15:clr>
        </p15:guide>
        <p15:guide id="11" pos="680">
          <p15:clr>
            <a:srgbClr val="FDE53C"/>
          </p15:clr>
        </p15:guide>
        <p15:guide id="12" pos="4192">
          <p15:clr>
            <a:srgbClr val="5ACBF0"/>
          </p15:clr>
        </p15:guide>
        <p15:guide id="13" pos="4543">
          <p15:clr>
            <a:srgbClr val="5ACBF0"/>
          </p15:clr>
        </p15:guide>
        <p15:guide id="14" pos="4892">
          <p15:clr>
            <a:srgbClr val="5ACBF0"/>
          </p15:clr>
        </p15:guide>
        <p15:guide id="15" pos="5244">
          <p15:clr>
            <a:srgbClr val="5ACBF0"/>
          </p15:clr>
        </p15:guide>
        <p15:guide id="16" pos="5596">
          <p15:clr>
            <a:srgbClr val="5ACBF0"/>
          </p15:clr>
        </p15:guide>
        <p15:guide id="17" pos="5948">
          <p15:clr>
            <a:srgbClr val="5ACBF0"/>
          </p15:clr>
        </p15:guide>
        <p15:guide id="18" pos="6296">
          <p15:clr>
            <a:srgbClr val="5ACBF0"/>
          </p15:clr>
        </p15:guide>
        <p15:guide id="19" pos="6648">
          <p15:clr>
            <a:srgbClr val="5ACBF0"/>
          </p15:clr>
        </p15:guide>
        <p15:guide id="20" pos="6996">
          <p15:clr>
            <a:srgbClr val="FDE53C"/>
          </p15:clr>
        </p15:guide>
        <p15:guide id="21" orient="horz" pos="335">
          <p15:clr>
            <a:srgbClr val="F26B43"/>
          </p15:clr>
        </p15:guide>
        <p15:guide id="22" orient="horz" pos="680">
          <p15:clr>
            <a:srgbClr val="FDE53C"/>
          </p15:clr>
        </p15:guide>
        <p15:guide id="23" orient="horz" pos="1050">
          <p15:clr>
            <a:srgbClr val="5ACBF0"/>
          </p15:clr>
        </p15:guide>
        <p15:guide id="24" orient="horz" pos="1791">
          <p15:clr>
            <a:srgbClr val="5ACBF0"/>
          </p15:clr>
        </p15:guide>
        <p15:guide id="26" orient="horz" pos="2530">
          <p15:clr>
            <a:srgbClr val="5ACBF0"/>
          </p15:clr>
        </p15:guide>
        <p15:guide id="27" orient="horz" pos="2899">
          <p15:clr>
            <a:srgbClr val="5ACBF0"/>
          </p15:clr>
        </p15:guide>
        <p15:guide id="28" orient="horz" pos="3268">
          <p15:clr>
            <a:srgbClr val="5ACBF0"/>
          </p15:clr>
        </p15:guide>
        <p15:guide id="29" orient="horz" pos="3634">
          <p15:clr>
            <a:srgbClr val="FDE53C"/>
          </p15:clr>
        </p15:guide>
        <p15:guide id="30" orient="horz" pos="3979">
          <p15:clr>
            <a:srgbClr val="F26B43"/>
          </p15:clr>
        </p15:guide>
        <p15:guide id="31" orient="horz" pos="2160">
          <p15:clr>
            <a:srgbClr val="FDE53C"/>
          </p15:clr>
        </p15:guide>
        <p15:guide id="32" pos="7340">
          <p15:clr>
            <a:srgbClr val="F26B43"/>
          </p15:clr>
        </p15:guide>
        <p15:guide id="33" pos="3840">
          <p15:clr>
            <a:srgbClr val="FDE53C"/>
          </p15:clr>
        </p15:guide>
        <p15:guide id="34" orient="horz" pos="637">
          <p15:clr>
            <a:srgbClr val="C35EA4"/>
          </p15:clr>
        </p15:guide>
        <p15:guide id="35" orient="horz" pos="1128">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6/16/2026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6398454"/>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48A87A34-81AB-432B-8DAE-1953F412C126}" type="datetimeFigureOut">
              <a:rPr lang="en-US" smtClean="0"/>
              <a:pPr/>
              <a:t>6/16/2026</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4153151512"/>
      </p:ext>
    </p:extLst>
  </p:cSld>
  <p:clrMap bg1="dk1" tx1="lt1" bg2="dk2" tx2="lt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4" r:id="rId13"/>
    <p:sldLayoutId id="2147484005" r:id="rId14"/>
    <p:sldLayoutId id="2147484006" r:id="rId15"/>
    <p:sldLayoutId id="2147484007" r:id="rId16"/>
    <p:sldLayoutId id="2147484008" r:id="rId17"/>
    <p:sldLayoutId id="2147484009" r:id="rId18"/>
    <p:sldLayoutId id="2147484010" r:id="rId19"/>
    <p:sldLayoutId id="2147484011" r:id="rId20"/>
    <p:sldLayoutId id="2147484012" r:id="rId21"/>
    <p:sldLayoutId id="2147484013" r:id="rId22"/>
    <p:sldLayoutId id="2147484014" r:id="rId23"/>
    <p:sldLayoutId id="2147484015" r:id="rId24"/>
    <p:sldLayoutId id="2147484016" r:id="rId25"/>
    <p:sldLayoutId id="2147484017" r:id="rId26"/>
    <p:sldLayoutId id="2147484018" r:id="rId27"/>
    <p:sldLayoutId id="2147484019" r:id="rId28"/>
    <p:sldLayoutId id="2147484020" r:id="rId29"/>
    <p:sldLayoutId id="2147484021" r:id="rId30"/>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6/16/2026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459978"/>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6/16/2026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456371700"/>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 id="2147484084" r:id="rId16"/>
    <p:sldLayoutId id="2147484085" r:id="rId17"/>
    <p:sldLayoutId id="2147484086"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46.xml"/><Relationship Id="rId5" Type="http://schemas.openxmlformats.org/officeDocument/2006/relationships/image" Target="../media/image18.png"/><Relationship Id="rId4" Type="http://schemas.openxmlformats.org/officeDocument/2006/relationships/hyperlink" Target="mailto:John.sf@mso.umt.ed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umt.edu/education/cape/" TargetMode="Externa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8.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jpeg"/><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4.pn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jpeg"/><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notesSlide" Target="../notesSlides/notesSlide2.xml"/><Relationship Id="rId1" Type="http://schemas.openxmlformats.org/officeDocument/2006/relationships/slideLayout" Target="../slideLayouts/slideLayout44.xml"/><Relationship Id="rId6" Type="http://schemas.openxmlformats.org/officeDocument/2006/relationships/image" Target="../media/image280.png"/><Relationship Id="rId5" Type="http://schemas.openxmlformats.org/officeDocument/2006/relationships/customXml" Target="../ink/ink2.xml"/><Relationship Id="rId4" Type="http://schemas.openxmlformats.org/officeDocument/2006/relationships/image" Target="../media/image270.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customXml" Target="../ink/ink5.xml"/><Relationship Id="rId2" Type="http://schemas.openxmlformats.org/officeDocument/2006/relationships/notesSlide" Target="../notesSlides/notesSlide3.xml"/><Relationship Id="rId1" Type="http://schemas.openxmlformats.org/officeDocument/2006/relationships/slideLayout" Target="../slideLayouts/slideLayout44.xml"/><Relationship Id="rId6" Type="http://schemas.openxmlformats.org/officeDocument/2006/relationships/image" Target="../media/image34.png"/><Relationship Id="rId5" Type="http://schemas.openxmlformats.org/officeDocument/2006/relationships/customXml" Target="../ink/ink4.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44.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image" Target="../media/image37.png"/><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slideLayout" Target="../slideLayouts/slideLayout7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54.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5.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9.jpeg"/><Relationship Id="rId1" Type="http://schemas.openxmlformats.org/officeDocument/2006/relationships/slideLayout" Target="../slideLayouts/slideLayout83.xml"/><Relationship Id="rId4" Type="http://schemas.openxmlformats.org/officeDocument/2006/relationships/image" Target="../media/image64.jp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83.xml"/><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9.jpeg"/><Relationship Id="rId1" Type="http://schemas.openxmlformats.org/officeDocument/2006/relationships/slideLayout" Target="../slideLayouts/slideLayout8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8.jpeg"/><Relationship Id="rId7" Type="http://schemas.openxmlformats.org/officeDocument/2006/relationships/diagramColors" Target="../diagrams/colors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qOXW_5Df3UE" TargetMode="External"/><Relationship Id="rId2" Type="http://schemas.openxmlformats.org/officeDocument/2006/relationships/image" Target="../media/image14.png"/><Relationship Id="rId1" Type="http://schemas.openxmlformats.org/officeDocument/2006/relationships/slideLayout" Target="../slideLayouts/slideLayout133.xml"/><Relationship Id="rId5" Type="http://schemas.openxmlformats.org/officeDocument/2006/relationships/image" Target="../media/image16.png"/><Relationship Id="rId4" Type="http://schemas.openxmlformats.org/officeDocument/2006/relationships/image" Target="../media/image72.jpeg"/></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extended.umt.edu/umextended/course/course.aspx?C=712" TargetMode="Externa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hyperlink" Target="https://www.umt.edu/education/cape/lesson-plans.php"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9.jpg"/></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0.jpg"/></Relationships>
</file>

<file path=ppt/slides/_rels/slide4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21.jpeg"/><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6.xml"/></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0F7E2B-5D5A-3910-A984-2016B0918B9A}"/>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B43FC1C1-10C9-5B3B-A18A-B64FF87BA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25EF9553-7838-0683-13EC-B10B52AB40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7291699-E08F-A12A-6DE3-53FC8589ACFB}"/>
              </a:ext>
            </a:extLst>
          </p:cNvPr>
          <p:cNvSpPr>
            <a:spLocks noGrp="1"/>
          </p:cNvSpPr>
          <p:nvPr>
            <p:ph type="title"/>
          </p:nvPr>
        </p:nvSpPr>
        <p:spPr>
          <a:xfrm>
            <a:off x="2232252" y="1162050"/>
            <a:ext cx="4921023" cy="2266949"/>
          </a:xfrm>
        </p:spPr>
        <p:txBody>
          <a:bodyPr anchor="b">
            <a:normAutofit fontScale="90000"/>
          </a:bodyPr>
          <a:lstStyle/>
          <a:p>
            <a:br>
              <a:rPr lang="en-US" sz="3600" b="1">
                <a:solidFill>
                  <a:srgbClr val="FFFF00"/>
                </a:solidFill>
              </a:rPr>
            </a:br>
            <a:br>
              <a:rPr lang="en-US" sz="3600" b="1">
                <a:solidFill>
                  <a:srgbClr val="FFFF00"/>
                </a:solidFill>
              </a:rPr>
            </a:br>
            <a:br>
              <a:rPr lang="en-US" sz="3600" b="1">
                <a:solidFill>
                  <a:srgbClr val="FFFF00"/>
                </a:solidFill>
              </a:rPr>
            </a:br>
            <a:br>
              <a:rPr lang="en-US" sz="3600" b="1">
                <a:solidFill>
                  <a:srgbClr val="FFFF00"/>
                </a:solidFill>
              </a:rPr>
            </a:br>
            <a:br>
              <a:rPr lang="en-US" sz="3600" b="1">
                <a:solidFill>
                  <a:srgbClr val="FFFF00"/>
                </a:solidFill>
              </a:rPr>
            </a:br>
            <a:br>
              <a:rPr lang="en-US" sz="6000" b="1">
                <a:solidFill>
                  <a:srgbClr val="FFFF00"/>
                </a:solidFill>
              </a:rPr>
            </a:br>
            <a:br>
              <a:rPr lang="en-US" sz="6000" b="1">
                <a:solidFill>
                  <a:srgbClr val="FFFF00"/>
                </a:solidFill>
              </a:rPr>
            </a:br>
            <a:endParaRPr lang="en-US" sz="2800" b="1">
              <a:solidFill>
                <a:schemeClr val="bg1"/>
              </a:solidFill>
            </a:endParaRPr>
          </a:p>
        </p:txBody>
      </p:sp>
      <p:sp>
        <p:nvSpPr>
          <p:cNvPr id="20" name="Freeform: Shape 19">
            <a:extLst>
              <a:ext uri="{FF2B5EF4-FFF2-40B4-BE49-F238E27FC236}">
                <a16:creationId xmlns:a16="http://schemas.microsoft.com/office/drawing/2014/main" id="{9DB6EF52-E062-F4A5-B123-359AB78F4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73FD023A-7A52-F2E1-A131-4DF49C3A54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62B1EA5-0D9E-92BD-C5E9-FBEA2DCFD16D}"/>
              </a:ext>
            </a:extLst>
          </p:cNvPr>
          <p:cNvSpPr>
            <a:spLocks noGrp="1"/>
          </p:cNvSpPr>
          <p:nvPr>
            <p:ph idx="1"/>
          </p:nvPr>
        </p:nvSpPr>
        <p:spPr>
          <a:xfrm>
            <a:off x="521208" y="3061938"/>
            <a:ext cx="6117337" cy="3503405"/>
          </a:xfrm>
        </p:spPr>
        <p:txBody>
          <a:bodyPr>
            <a:noAutofit/>
          </a:bodyPr>
          <a:lstStyle/>
          <a:p>
            <a:pPr marL="0" indent="0">
              <a:spcBef>
                <a:spcPts val="1800"/>
              </a:spcBef>
              <a:buNone/>
            </a:pPr>
            <a:r>
              <a:rPr lang="en-US" sz="4800" dirty="0">
                <a:solidFill>
                  <a:srgbClr val="FFFF00"/>
                </a:solidFill>
              </a:rPr>
              <a:t>How to Grow Well-Being in Teachers and Schools</a:t>
            </a:r>
          </a:p>
          <a:p>
            <a:pPr marL="0" indent="0">
              <a:spcBef>
                <a:spcPts val="600"/>
              </a:spcBef>
              <a:buNone/>
            </a:pPr>
            <a:endParaRPr lang="en-US" dirty="0">
              <a:solidFill>
                <a:srgbClr val="FFFF00"/>
              </a:solidFill>
            </a:endParaRPr>
          </a:p>
          <a:p>
            <a:pPr marL="0" indent="0">
              <a:spcBef>
                <a:spcPts val="600"/>
              </a:spcBef>
              <a:buNone/>
            </a:pPr>
            <a:r>
              <a:rPr lang="en-US" dirty="0">
                <a:solidFill>
                  <a:srgbClr val="FFFF00"/>
                </a:solidFill>
              </a:rPr>
              <a:t>2026 OPI Summer Institute</a:t>
            </a:r>
          </a:p>
          <a:p>
            <a:pPr marL="0" indent="0">
              <a:spcBef>
                <a:spcPts val="600"/>
              </a:spcBef>
              <a:buNone/>
            </a:pPr>
            <a:r>
              <a:rPr lang="en-US" dirty="0">
                <a:solidFill>
                  <a:srgbClr val="FFFF00"/>
                </a:solidFill>
              </a:rPr>
              <a:t>MSU – Bozeman </a:t>
            </a:r>
          </a:p>
        </p:txBody>
      </p:sp>
      <p:sp>
        <p:nvSpPr>
          <p:cNvPr id="24" name="Freeform: Shape 23">
            <a:extLst>
              <a:ext uri="{FF2B5EF4-FFF2-40B4-BE49-F238E27FC236}">
                <a16:creationId xmlns:a16="http://schemas.microsoft.com/office/drawing/2014/main" id="{E82FD1B1-8A3A-A3E9-CEA4-5D86398A7E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6" name="Freeform: Shape 25">
            <a:extLst>
              <a:ext uri="{FF2B5EF4-FFF2-40B4-BE49-F238E27FC236}">
                <a16:creationId xmlns:a16="http://schemas.microsoft.com/office/drawing/2014/main" id="{48780F91-7405-C3DC-B250-BD83A4BD00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Freeform: Shape 27">
            <a:extLst>
              <a:ext uri="{FF2B5EF4-FFF2-40B4-BE49-F238E27FC236}">
                <a16:creationId xmlns:a16="http://schemas.microsoft.com/office/drawing/2014/main" id="{165D6B73-C403-9AB4-B641-6F56CB60B0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D9344985-1644-99D9-91C1-4C7700CFDE4E}"/>
              </a:ext>
            </a:extLst>
          </p:cNvPr>
          <p:cNvPicPr>
            <a:picLocks noChangeAspect="1"/>
          </p:cNvPicPr>
          <p:nvPr/>
        </p:nvPicPr>
        <p:blipFill>
          <a:blip r:embed="rId3"/>
          <a:srcRect t="24886" b="24886"/>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30" name="Graphic 185">
            <a:extLst>
              <a:ext uri="{FF2B5EF4-FFF2-40B4-BE49-F238E27FC236}">
                <a16:creationId xmlns:a16="http://schemas.microsoft.com/office/drawing/2014/main" id="{A3AB47DF-3017-88C8-1A40-0689AFDD5E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1" name="Freeform: Shape 30">
              <a:extLst>
                <a:ext uri="{FF2B5EF4-FFF2-40B4-BE49-F238E27FC236}">
                  <a16:creationId xmlns:a16="http://schemas.microsoft.com/office/drawing/2014/main" id="{18E0796B-E72D-0F8D-3457-A447B7856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D2C90F59-472C-BDE2-3540-8DC218274F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76853BB6-9E64-DC71-C602-AD0E26FC9A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05576DFB-C992-317F-74F2-BFB849899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4A77D92C-9FA9-0BB8-2EA2-422E41195A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6" name="TextBox 5">
            <a:extLst>
              <a:ext uri="{FF2B5EF4-FFF2-40B4-BE49-F238E27FC236}">
                <a16:creationId xmlns:a16="http://schemas.microsoft.com/office/drawing/2014/main" id="{6A5DFFF8-5D0D-8746-C0CC-338875E3B986}"/>
              </a:ext>
            </a:extLst>
          </p:cNvPr>
          <p:cNvSpPr txBox="1"/>
          <p:nvPr/>
        </p:nvSpPr>
        <p:spPr>
          <a:xfrm>
            <a:off x="2414016" y="171234"/>
            <a:ext cx="5522976"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John Sommers-Flanagan, Ph.D.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Phyllis J. Washington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Center for the Advancement of Positive Education </a:t>
            </a:r>
            <a:r>
              <a:rPr kumimoji="0" lang="en-US" alt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University of Montana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00B0F0"/>
                </a:solidFill>
                <a:effectLst/>
                <a:uLnTx/>
                <a:uFillTx/>
                <a:latin typeface="Calibri" panose="020F0502020204030204" pitchFamily="34" charset="0"/>
                <a:ea typeface="+mn-ea"/>
                <a:cs typeface="Calibri" panose="020F0502020204030204" pitchFamily="34" charset="0"/>
                <a:hlinkClick r:id="rId4">
                  <a:extLst>
                    <a:ext uri="{A12FA001-AC4F-418D-AE19-62706E023703}">
                      <ahyp:hlinkClr xmlns:ahyp="http://schemas.microsoft.com/office/drawing/2018/hyperlinkcolor" val="tx"/>
                    </a:ext>
                  </a:extLst>
                </a:hlinkClick>
              </a:rPr>
              <a:t>John.sf@mso.umt.edu</a:t>
            </a:r>
            <a:br>
              <a:rPr kumimoji="0" lang="en-US" altLang="en-US" sz="2000" b="1" i="0" u="none" strike="noStrike" kern="1200" cap="none" spc="0" normalizeH="0" baseline="0" noProof="0" dirty="0">
                <a:ln>
                  <a:noFill/>
                </a:ln>
                <a:solidFill>
                  <a:srgbClr val="00B0F0"/>
                </a:solidFill>
                <a:effectLst/>
                <a:uLnTx/>
                <a:uFillTx/>
                <a:latin typeface="Calibri" panose="020F0502020204030204" pitchFamily="34" charset="0"/>
                <a:ea typeface="+mn-ea"/>
                <a:cs typeface="Calibri" panose="020F0502020204030204" pitchFamily="34" charset="0"/>
              </a:rPr>
            </a:br>
            <a:r>
              <a:rPr kumimoji="0" lang="en-US" altLang="en-US" sz="20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Free Resources: </a:t>
            </a:r>
            <a:r>
              <a:rPr lang="en-US" altLang="en-US" sz="2000" b="1" dirty="0">
                <a:solidFill>
                  <a:srgbClr val="FBEEC9">
                    <a:lumMod val="90000"/>
                  </a:srgbClr>
                </a:solidFill>
                <a:latin typeface="Calibri" panose="020F0502020204030204" pitchFamily="34" charset="0"/>
                <a:cs typeface="Calibri" panose="020F0502020204030204" pitchFamily="34" charset="0"/>
              </a:rPr>
              <a:t>https://johnsommersflanagan.com</a:t>
            </a:r>
            <a:endParaRPr kumimoji="0" lang="en-US" sz="2000" b="0" i="0" u="none" strike="noStrike" kern="1200" cap="none" spc="0" normalizeH="0" baseline="0" noProof="0" dirty="0">
              <a:ln>
                <a:noFill/>
              </a:ln>
              <a:solidFill>
                <a:prstClr val="black"/>
              </a:solidFill>
              <a:effectLst/>
              <a:uLnTx/>
              <a:uFillTx/>
              <a:latin typeface="Arial Nova"/>
              <a:ea typeface="+mn-ea"/>
              <a:cs typeface="+mn-cs"/>
            </a:endParaRPr>
          </a:p>
        </p:txBody>
      </p:sp>
      <p:pic>
        <p:nvPicPr>
          <p:cNvPr id="7" name="Picture 6">
            <a:extLst>
              <a:ext uri="{FF2B5EF4-FFF2-40B4-BE49-F238E27FC236}">
                <a16:creationId xmlns:a16="http://schemas.microsoft.com/office/drawing/2014/main" id="{94139B20-0641-FBF4-2219-DB2664C7833B}"/>
              </a:ext>
            </a:extLst>
          </p:cNvPr>
          <p:cNvPicPr>
            <a:picLocks noChangeAspect="1"/>
          </p:cNvPicPr>
          <p:nvPr/>
        </p:nvPicPr>
        <p:blipFill>
          <a:blip r:embed="rId5"/>
          <a:stretch>
            <a:fillRect/>
          </a:stretch>
        </p:blipFill>
        <p:spPr>
          <a:xfrm>
            <a:off x="9934913" y="4833193"/>
            <a:ext cx="2036240" cy="2036240"/>
          </a:xfrm>
          <a:prstGeom prst="rect">
            <a:avLst/>
          </a:prstGeom>
        </p:spPr>
      </p:pic>
    </p:spTree>
    <p:extLst>
      <p:ext uri="{BB962C8B-B14F-4D97-AF65-F5344CB8AC3E}">
        <p14:creationId xmlns:p14="http://schemas.microsoft.com/office/powerpoint/2010/main" val="4113216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46EF1E-D8A4-DBA0-2996-3787EF9899A4}"/>
            </a:ext>
          </a:extLst>
        </p:cNvPr>
        <p:cNvGrpSpPr/>
        <p:nvPr/>
      </p:nvGrpSpPr>
      <p:grpSpPr>
        <a:xfrm>
          <a:off x="0" y="0"/>
          <a:ext cx="0" cy="0"/>
          <a:chOff x="0" y="0"/>
          <a:chExt cx="0" cy="0"/>
        </a:xfrm>
      </p:grpSpPr>
      <p:sp>
        <p:nvSpPr>
          <p:cNvPr id="68" name="Rectangle 6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0" name="Group 69">
            <a:extLst>
              <a:ext uri="{FF2B5EF4-FFF2-40B4-BE49-F238E27FC236}">
                <a16:creationId xmlns:a16="http://schemas.microsoft.com/office/drawing/2014/main" id="{89C6B508-0B2C-4D80-99F6-BC8C9C6934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71" name="Rectangle 70">
              <a:extLst>
                <a:ext uri="{FF2B5EF4-FFF2-40B4-BE49-F238E27FC236}">
                  <a16:creationId xmlns:a16="http://schemas.microsoft.com/office/drawing/2014/main" id="{EA54034F-F9B1-4048-9AEF-C7AB99053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583F029-E06B-49B5-9779-2E8CEFD77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94E739-CD03-A842-7BA9-E126E2342639}"/>
              </a:ext>
            </a:extLst>
          </p:cNvPr>
          <p:cNvSpPr>
            <a:spLocks noGrp="1"/>
          </p:cNvSpPr>
          <p:nvPr>
            <p:ph type="title"/>
          </p:nvPr>
        </p:nvSpPr>
        <p:spPr>
          <a:xfrm>
            <a:off x="669776" y="859808"/>
            <a:ext cx="3614005" cy="2878986"/>
          </a:xfrm>
        </p:spPr>
        <p:txBody>
          <a:bodyPr>
            <a:normAutofit fontScale="90000"/>
          </a:bodyPr>
          <a:lstStyle/>
          <a:p>
            <a:pPr algn="ctr"/>
            <a:r>
              <a:rPr lang="en-US" sz="5400" b="1">
                <a:solidFill>
                  <a:srgbClr val="FFFF00"/>
                </a:solidFill>
                <a:latin typeface="+mn-lt"/>
                <a:ea typeface="+mn-ea"/>
                <a:cs typeface="+mn-cs"/>
              </a:rPr>
              <a:t>Gratitude</a:t>
            </a:r>
            <a:br>
              <a:rPr lang="en-US" sz="5400" b="1">
                <a:solidFill>
                  <a:srgbClr val="FFFF00"/>
                </a:solidFill>
                <a:latin typeface="+mn-lt"/>
                <a:ea typeface="+mn-ea"/>
                <a:cs typeface="+mn-cs"/>
              </a:rPr>
            </a:br>
            <a:br>
              <a:rPr lang="en-US" sz="5400" b="1">
                <a:solidFill>
                  <a:srgbClr val="FFFF00"/>
                </a:solidFill>
                <a:latin typeface="+mn-lt"/>
                <a:ea typeface="+mn-ea"/>
                <a:cs typeface="+mn-cs"/>
              </a:rPr>
            </a:br>
            <a:r>
              <a:rPr lang="en-US" sz="5400" b="1">
                <a:solidFill>
                  <a:srgbClr val="FFFF00"/>
                </a:solidFill>
                <a:latin typeface="+mn-lt"/>
                <a:ea typeface="+mn-ea"/>
                <a:cs typeface="+mn-cs"/>
              </a:rPr>
              <a:t>First</a:t>
            </a:r>
            <a:br>
              <a:rPr lang="en-US" sz="5400" b="1">
                <a:solidFill>
                  <a:schemeClr val="bg1"/>
                </a:solidFill>
              </a:rPr>
            </a:br>
            <a:endParaRPr lang="en-US" sz="5400" b="1">
              <a:solidFill>
                <a:schemeClr val="bg1"/>
              </a:solidFill>
            </a:endParaRPr>
          </a:p>
        </p:txBody>
      </p:sp>
      <p:grpSp>
        <p:nvGrpSpPr>
          <p:cNvPr id="76" name="Graphic 38">
            <a:extLst>
              <a:ext uri="{FF2B5EF4-FFF2-40B4-BE49-F238E27FC236}">
                <a16:creationId xmlns:a16="http://schemas.microsoft.com/office/drawing/2014/main" id="{6B67BE95-96EF-433C-9F29-B0732AA6B6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17004"/>
            <a:ext cx="1370098" cy="508993"/>
            <a:chOff x="2267504" y="2540250"/>
            <a:chExt cx="1990951" cy="739640"/>
          </a:xfrm>
          <a:solidFill>
            <a:schemeClr val="bg1"/>
          </a:solidFill>
        </p:grpSpPr>
        <p:sp>
          <p:nvSpPr>
            <p:cNvPr id="77" name="Freeform: Shape 76">
              <a:extLst>
                <a:ext uri="{FF2B5EF4-FFF2-40B4-BE49-F238E27FC236}">
                  <a16:creationId xmlns:a16="http://schemas.microsoft.com/office/drawing/2014/main" id="{AD324976-1596-4B76-A61C-5626816B24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C44DEF24-FB22-48A2-8257-B97AD7E1AA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grpSp>
        <p:nvGrpSpPr>
          <p:cNvPr id="80" name="Graphic 4">
            <a:extLst>
              <a:ext uri="{FF2B5EF4-FFF2-40B4-BE49-F238E27FC236}">
                <a16:creationId xmlns:a16="http://schemas.microsoft.com/office/drawing/2014/main" id="{D6E8B984-55B9-4A62-A043-997D00F0AE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445529"/>
            <a:ext cx="849365" cy="849366"/>
            <a:chOff x="5829300" y="3162300"/>
            <a:chExt cx="532256" cy="532257"/>
          </a:xfrm>
          <a:solidFill>
            <a:srgbClr val="FFFFFF"/>
          </a:solidFill>
        </p:grpSpPr>
        <p:sp>
          <p:nvSpPr>
            <p:cNvPr id="81" name="Freeform: Shape 80">
              <a:extLst>
                <a:ext uri="{FF2B5EF4-FFF2-40B4-BE49-F238E27FC236}">
                  <a16:creationId xmlns:a16="http://schemas.microsoft.com/office/drawing/2014/main" id="{D4FAF4A8-82EB-4F6F-B601-43EBF0BD12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6F2473F-E069-4558-9B41-E285BBE030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FC9A4A76-2C9F-486C-9663-6A30A022DE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88431DC7-D4CB-479A-AFA4-5B0C597A2E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30755DA1-6F28-4612-A4A7-B915468C6D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4616ED79-5475-49E6-A5FE-8D9DB12FB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21DCEB47-7140-4682-8DBF-7667BE28F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EA931BD3-5A56-42F2-B6B5-647B28D1C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820E4C8E-4190-498D-9556-6DA668A81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54B2F30F-0B57-4D60-A087-CD6A471F68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FC5E8C73-ED41-4214-AEE6-3C5F49384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B1F94534-FE3E-476C-870B-E714E4A66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8DE6C1B0-4D58-4937-B2B7-B1207CA18F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grpSp>
        <p:nvGrpSpPr>
          <p:cNvPr id="95" name="Graphic 4">
            <a:extLst>
              <a:ext uri="{FF2B5EF4-FFF2-40B4-BE49-F238E27FC236}">
                <a16:creationId xmlns:a16="http://schemas.microsoft.com/office/drawing/2014/main" id="{DDFA5A3F-B050-4826-ACB4-F634DD12C7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445529"/>
            <a:ext cx="849365" cy="849366"/>
            <a:chOff x="5829300" y="3162300"/>
            <a:chExt cx="532256" cy="532257"/>
          </a:xfrm>
          <a:solidFill>
            <a:schemeClr val="bg1"/>
          </a:solidFill>
        </p:grpSpPr>
        <p:sp>
          <p:nvSpPr>
            <p:cNvPr id="96" name="Freeform: Shape 95">
              <a:extLst>
                <a:ext uri="{FF2B5EF4-FFF2-40B4-BE49-F238E27FC236}">
                  <a16:creationId xmlns:a16="http://schemas.microsoft.com/office/drawing/2014/main" id="{C45D7489-248E-4EB2-A887-30A9C396E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AB6BF832-C29A-4992-8772-6B33118C5A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5E06C84D-D026-40FC-A1FB-0482450B6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32D9620B-AA48-430C-BACC-01BF1B128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0C7842E4-3E00-4846-B285-345F6B324B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F120E203-7898-4AE9-A9E5-F5C364415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06A5C8C3-E77D-410A-8D95-0B15B8E61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8E9CE1FB-B266-47D2-A0AC-79D1DDBAA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B8862FCB-5370-44C9-803F-017FF8939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D1EC218E-7E2A-4304-96EA-1A7AA046E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C6904051-0B1B-4340-8A1F-FC345A500A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8D8B68CD-1F5B-4E19-A474-4290A7386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A219F1BA-F2AD-4C0B-B881-AF7702BFA0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CDD96014-0CAE-84A9-3AB2-AF6A31816727}"/>
              </a:ext>
            </a:extLst>
          </p:cNvPr>
          <p:cNvSpPr>
            <a:spLocks noGrp="1"/>
          </p:cNvSpPr>
          <p:nvPr>
            <p:ph idx="1"/>
          </p:nvPr>
        </p:nvSpPr>
        <p:spPr>
          <a:xfrm>
            <a:off x="6572070" y="685805"/>
            <a:ext cx="4879971" cy="5636233"/>
          </a:xfrm>
        </p:spPr>
        <p:txBody>
          <a:bodyPr>
            <a:noAutofit/>
          </a:bodyPr>
          <a:lstStyle/>
          <a:p>
            <a:pPr marL="0" indent="0">
              <a:spcBef>
                <a:spcPts val="1800"/>
              </a:spcBef>
              <a:spcAft>
                <a:spcPts val="1800"/>
              </a:spcAft>
              <a:buNone/>
            </a:pPr>
            <a:r>
              <a:rPr lang="en-US" altLang="en-US" sz="3200" dirty="0">
                <a:solidFill>
                  <a:schemeClr val="bg1"/>
                </a:solidFill>
              </a:rPr>
              <a:t>Thanks to the Tammy L and the </a:t>
            </a:r>
            <a:r>
              <a:rPr lang="en-US" altLang="en-US" sz="3200" dirty="0">
                <a:solidFill>
                  <a:srgbClr val="FFFF00"/>
                </a:solidFill>
              </a:rPr>
              <a:t>OPI organizers</a:t>
            </a:r>
          </a:p>
          <a:p>
            <a:pPr marL="0" indent="0">
              <a:spcBef>
                <a:spcPts val="1800"/>
              </a:spcBef>
              <a:spcAft>
                <a:spcPts val="1800"/>
              </a:spcAft>
              <a:buNone/>
            </a:pPr>
            <a:r>
              <a:rPr lang="en-US" altLang="en-US" sz="3200" dirty="0">
                <a:solidFill>
                  <a:schemeClr val="bg1"/>
                </a:solidFill>
              </a:rPr>
              <a:t>Thanks to Tammy TK and Phyllis Washington and our colleagues at CAPE: </a:t>
            </a:r>
            <a:r>
              <a:rPr lang="en-US" altLang="en-US" sz="3200" dirty="0">
                <a:solidFill>
                  <a:schemeClr val="accent3">
                    <a:lumMod val="40000"/>
                    <a:lumOff val="60000"/>
                  </a:schemeClr>
                </a:solidFill>
                <a:hlinkClick r:id="rId2">
                  <a:extLst>
                    <a:ext uri="{A12FA001-AC4F-418D-AE19-62706E023703}">
                      <ahyp:hlinkClr xmlns:ahyp="http://schemas.microsoft.com/office/drawing/2018/hyperlinkcolor" val="tx"/>
                    </a:ext>
                  </a:extLst>
                </a:hlinkClick>
              </a:rPr>
              <a:t>https://www.umt.edu/education/cape/</a:t>
            </a:r>
            <a:r>
              <a:rPr lang="en-US" altLang="en-US" sz="3200" dirty="0">
                <a:solidFill>
                  <a:schemeClr val="accent3">
                    <a:lumMod val="40000"/>
                    <a:lumOff val="60000"/>
                  </a:schemeClr>
                </a:solidFill>
              </a:rPr>
              <a:t> </a:t>
            </a:r>
          </a:p>
          <a:p>
            <a:pPr marL="0" indent="0">
              <a:spcBef>
                <a:spcPts val="1800"/>
              </a:spcBef>
              <a:spcAft>
                <a:spcPts val="1800"/>
              </a:spcAft>
              <a:buNone/>
            </a:pPr>
            <a:r>
              <a:rPr lang="en-US" altLang="en-US" sz="3200" dirty="0">
                <a:solidFill>
                  <a:srgbClr val="FFFF00"/>
                </a:solidFill>
              </a:rPr>
              <a:t>Thanks to YOU</a:t>
            </a:r>
          </a:p>
        </p:txBody>
      </p:sp>
      <p:pic>
        <p:nvPicPr>
          <p:cNvPr id="6" name="Picture 5">
            <a:extLst>
              <a:ext uri="{FF2B5EF4-FFF2-40B4-BE49-F238E27FC236}">
                <a16:creationId xmlns:a16="http://schemas.microsoft.com/office/drawing/2014/main" id="{80DED848-D869-4826-434D-EE8C3BEDA396}"/>
              </a:ext>
            </a:extLst>
          </p:cNvPr>
          <p:cNvPicPr>
            <a:picLocks noChangeAspect="1"/>
          </p:cNvPicPr>
          <p:nvPr/>
        </p:nvPicPr>
        <p:blipFill>
          <a:blip r:embed="rId3"/>
          <a:stretch>
            <a:fillRect/>
          </a:stretch>
        </p:blipFill>
        <p:spPr>
          <a:xfrm>
            <a:off x="2529035" y="3334638"/>
            <a:ext cx="3633531" cy="3218967"/>
          </a:xfrm>
          <a:prstGeom prst="rect">
            <a:avLst/>
          </a:prstGeom>
        </p:spPr>
      </p:pic>
    </p:spTree>
    <p:extLst>
      <p:ext uri="{BB962C8B-B14F-4D97-AF65-F5344CB8AC3E}">
        <p14:creationId xmlns:p14="http://schemas.microsoft.com/office/powerpoint/2010/main" val="271390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F451F95-0E23-7CC3-A8F4-E736FC0B3397}"/>
              </a:ext>
            </a:extLst>
          </p:cNvPr>
          <p:cNvSpPr>
            <a:spLocks noGrp="1"/>
          </p:cNvSpPr>
          <p:nvPr>
            <p:ph type="title"/>
          </p:nvPr>
        </p:nvSpPr>
        <p:spPr>
          <a:xfrm>
            <a:off x="5394960" y="1367673"/>
            <a:ext cx="5962016" cy="4274844"/>
          </a:xfrm>
        </p:spPr>
        <p:txBody>
          <a:bodyPr vert="horz" lIns="91440" tIns="45720" rIns="91440" bIns="45720" rtlCol="0" anchor="b">
            <a:normAutofit fontScale="90000"/>
          </a:bodyPr>
          <a:lstStyle/>
          <a:p>
            <a:pPr algn="r"/>
            <a:r>
              <a:rPr lang="en-US" sz="8800" dirty="0">
                <a:solidFill>
                  <a:srgbClr val="FFFF00"/>
                </a:solidFill>
                <a:latin typeface="+mn-lt"/>
              </a:rPr>
              <a:t>Opening</a:t>
            </a:r>
            <a:br>
              <a:rPr lang="en-US" sz="8800" dirty="0">
                <a:solidFill>
                  <a:srgbClr val="FFFF00"/>
                </a:solidFill>
                <a:latin typeface="+mn-lt"/>
              </a:rPr>
            </a:br>
            <a:r>
              <a:rPr lang="en-US" sz="8800" dirty="0">
                <a:solidFill>
                  <a:srgbClr val="FFFF00"/>
                </a:solidFill>
                <a:latin typeface="+mn-lt"/>
              </a:rPr>
              <a:t>Story</a:t>
            </a:r>
            <a:br>
              <a:rPr lang="en-US" sz="8800" dirty="0">
                <a:solidFill>
                  <a:srgbClr val="FFFF00"/>
                </a:solidFill>
                <a:latin typeface="+mn-lt"/>
              </a:rPr>
            </a:br>
            <a:br>
              <a:rPr lang="en-US" sz="8800" dirty="0">
                <a:solidFill>
                  <a:srgbClr val="FFFF00"/>
                </a:solidFill>
                <a:latin typeface="+mn-lt"/>
              </a:rPr>
            </a:br>
            <a:r>
              <a:rPr lang="en-US" sz="2400" dirty="0">
                <a:solidFill>
                  <a:srgbClr val="FFFF00"/>
                </a:solidFill>
                <a:latin typeface="+mn-lt"/>
              </a:rPr>
              <a:t>30 minutes of profanity or 20 min of play</a:t>
            </a:r>
            <a:br>
              <a:rPr lang="en-US" sz="2400" dirty="0">
                <a:solidFill>
                  <a:srgbClr val="FFFF00"/>
                </a:solidFill>
                <a:latin typeface="+mn-lt"/>
              </a:rPr>
            </a:br>
            <a:br>
              <a:rPr lang="en-US" sz="2400" dirty="0">
                <a:solidFill>
                  <a:srgbClr val="FFFF00"/>
                </a:solidFill>
                <a:latin typeface="+mn-lt"/>
              </a:rPr>
            </a:br>
            <a:r>
              <a:rPr lang="en-US" sz="2400" dirty="0">
                <a:solidFill>
                  <a:schemeClr val="bg1"/>
                </a:solidFill>
                <a:latin typeface="+mn-lt"/>
              </a:rPr>
              <a:t>Get Curious, Not Furious: </a:t>
            </a:r>
            <a:br>
              <a:rPr lang="en-US" sz="2400" dirty="0">
                <a:solidFill>
                  <a:schemeClr val="bg1"/>
                </a:solidFill>
                <a:latin typeface="+mn-lt"/>
              </a:rPr>
            </a:br>
            <a:r>
              <a:rPr lang="en-US" sz="2400" dirty="0">
                <a:solidFill>
                  <a:schemeClr val="bg1"/>
                </a:solidFill>
                <a:latin typeface="+mn-lt"/>
              </a:rPr>
              <a:t>Resist automatic negative reactions</a:t>
            </a:r>
            <a:endParaRPr lang="en-US" sz="8800" dirty="0">
              <a:solidFill>
                <a:schemeClr val="bg1"/>
              </a:solidFill>
              <a:latin typeface="+mn-lt"/>
            </a:endParaRPr>
          </a:p>
        </p:txBody>
      </p:sp>
      <p:pic>
        <p:nvPicPr>
          <p:cNvPr id="3" name="Content Placeholder 2" descr="A person opening a door&#10;&#10;AI-generated content may be incorrect.">
            <a:extLst>
              <a:ext uri="{FF2B5EF4-FFF2-40B4-BE49-F238E27FC236}">
                <a16:creationId xmlns:a16="http://schemas.microsoft.com/office/drawing/2014/main" id="{91BA9B76-C006-781B-953B-185A893A986D}"/>
              </a:ext>
            </a:extLst>
          </p:cNvPr>
          <p:cNvPicPr>
            <a:picLocks noGrp="1" noChangeAspect="1"/>
          </p:cNvPicPr>
          <p:nvPr>
            <p:ph idx="1"/>
          </p:nvPr>
        </p:nvPicPr>
        <p:blipFill>
          <a:blip r:embed="rId2"/>
          <a:srcRect t="14487" r="-2" b="-2"/>
          <a:stretch>
            <a:fillRect/>
          </a:stretch>
        </p:blipFill>
        <p:spPr>
          <a:xfrm>
            <a:off x="1" y="10"/>
            <a:ext cx="5809784"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24" name="Group 23">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25" name="Freeform: Shape 24">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947658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0443DD8-CE2B-4A5C-BF24-0B51AA63C006}"/>
              </a:ext>
            </a:extLst>
          </p:cNvPr>
          <p:cNvSpPr>
            <a:spLocks noGrp="1"/>
          </p:cNvSpPr>
          <p:nvPr>
            <p:ph type="title"/>
          </p:nvPr>
        </p:nvSpPr>
        <p:spPr>
          <a:xfrm>
            <a:off x="4630026" y="498859"/>
            <a:ext cx="6895137" cy="1117290"/>
          </a:xfrm>
        </p:spPr>
        <p:txBody>
          <a:bodyPr>
            <a:normAutofit/>
          </a:bodyPr>
          <a:lstStyle/>
          <a:p>
            <a:r>
              <a:rPr lang="en-US" sz="5400" b="1">
                <a:solidFill>
                  <a:srgbClr val="FFFF00"/>
                </a:solidFill>
                <a:latin typeface="Aptos Display" panose="020B0004020202020204" pitchFamily="34" charset="0"/>
              </a:rPr>
              <a:t>Preparation</a:t>
            </a:r>
          </a:p>
        </p:txBody>
      </p:sp>
      <p:sp>
        <p:nvSpPr>
          <p:cNvPr id="10" name="Content Placeholder 9">
            <a:extLst>
              <a:ext uri="{FF2B5EF4-FFF2-40B4-BE49-F238E27FC236}">
                <a16:creationId xmlns:a16="http://schemas.microsoft.com/office/drawing/2014/main" id="{B5F5AC9F-EF54-40AF-AE88-F588E9C3E74B}"/>
              </a:ext>
            </a:extLst>
          </p:cNvPr>
          <p:cNvSpPr>
            <a:spLocks noGrp="1"/>
          </p:cNvSpPr>
          <p:nvPr>
            <p:ph idx="1"/>
          </p:nvPr>
        </p:nvSpPr>
        <p:spPr>
          <a:xfrm>
            <a:off x="4206239" y="2395728"/>
            <a:ext cx="7627797" cy="4152317"/>
          </a:xfrm>
        </p:spPr>
        <p:txBody>
          <a:bodyPr>
            <a:normAutofit/>
          </a:bodyPr>
          <a:lstStyle/>
          <a:p>
            <a:pPr marL="457200" indent="-457200">
              <a:buFont typeface="Arial" panose="020B0604020202020204" pitchFamily="34" charset="0"/>
              <a:buChar char="•"/>
            </a:pPr>
            <a:r>
              <a:rPr lang="en-US" sz="3200" b="1" dirty="0">
                <a:solidFill>
                  <a:srgbClr val="FFFF00"/>
                </a:solidFill>
                <a:latin typeface="Calibri" panose="020F0502020204030204" pitchFamily="34" charset="0"/>
                <a:ea typeface="Calibri" panose="020F0502020204030204" pitchFamily="34" charset="0"/>
                <a:cs typeface="Calibri" panose="020F0502020204030204" pitchFamily="34" charset="0"/>
              </a:rPr>
              <a:t>Trigger warning – Why? </a:t>
            </a:r>
          </a:p>
          <a:p>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I will talk about mental/behavioral health and happiness and say things (like the F-word)</a:t>
            </a:r>
          </a:p>
          <a:p>
            <a:pPr marL="457200" indent="-457200">
              <a:buFont typeface="Arial" panose="020B0604020202020204" pitchFamily="34" charset="0"/>
              <a:buChar char="•"/>
            </a:pPr>
            <a:r>
              <a:rPr lang="en-US" sz="3200" b="1" dirty="0">
                <a:solidFill>
                  <a:srgbClr val="FFFF00"/>
                </a:solidFill>
                <a:latin typeface="Calibri" panose="020F0502020204030204" pitchFamily="34" charset="0"/>
                <a:ea typeface="Calibri" panose="020F0502020204030204" pitchFamily="34" charset="0"/>
                <a:cs typeface="Calibri" panose="020F0502020204030204" pitchFamily="34" charset="0"/>
              </a:rPr>
              <a:t>Research indicates. . . </a:t>
            </a:r>
          </a:p>
          <a:p>
            <a:pPr marL="457200" indent="-457200">
              <a:buFont typeface="Arial" panose="020B0604020202020204" pitchFamily="34" charset="0"/>
              <a:buChar char="•"/>
            </a:pPr>
            <a:r>
              <a:rPr lang="en-US" sz="3200" b="1" dirty="0">
                <a:solidFill>
                  <a:srgbClr val="FFFF00"/>
                </a:solidFill>
                <a:latin typeface="Calibri" panose="020F0502020204030204" pitchFamily="34" charset="0"/>
                <a:ea typeface="Calibri" panose="020F0502020204030204" pitchFamily="34" charset="0"/>
                <a:cs typeface="Calibri" panose="020F0502020204030204" pitchFamily="34" charset="0"/>
              </a:rPr>
              <a:t>Strength-warning. . . </a:t>
            </a:r>
          </a:p>
          <a:p>
            <a:endParaRPr lang="en-US" dirty="0">
              <a:solidFill>
                <a:srgbClr val="FFFFFF">
                  <a:alpha val="70000"/>
                </a:srgbClr>
              </a:solidFill>
            </a:endParaRPr>
          </a:p>
        </p:txBody>
      </p:sp>
      <p:sp>
        <p:nvSpPr>
          <p:cNvPr id="6" name="Slide Number Placeholder 5">
            <a:extLst>
              <a:ext uri="{FF2B5EF4-FFF2-40B4-BE49-F238E27FC236}">
                <a16:creationId xmlns:a16="http://schemas.microsoft.com/office/drawing/2014/main" id="{ACBCE196-604E-4BF8-BB2E-9D55B1D9E4D3}"/>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dirty="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pic>
        <p:nvPicPr>
          <p:cNvPr id="4" name="Picture Placeholder 3" descr="Several spools of yellow, brown, and orange threads">
            <a:extLst>
              <a:ext uri="{FF2B5EF4-FFF2-40B4-BE49-F238E27FC236}">
                <a16:creationId xmlns:a16="http://schemas.microsoft.com/office/drawing/2014/main" id="{1D3E11C1-D771-42F1-F65D-209E39EBFAE6}"/>
              </a:ext>
            </a:extLst>
          </p:cNvPr>
          <p:cNvPicPr>
            <a:picLocks noGrp="1" noChangeAspect="1"/>
          </p:cNvPicPr>
          <p:nvPr>
            <p:ph type="pic" sz="quarter" idx="13"/>
          </p:nvPr>
        </p:nvPicPr>
        <p:blipFill>
          <a:blip r:embed="rId2"/>
          <a:srcRect l="30861" r="30861"/>
          <a:stretch/>
        </p:blipFill>
        <p:spPr/>
      </p:pic>
    </p:spTree>
    <p:extLst>
      <p:ext uri="{BB962C8B-B14F-4D97-AF65-F5344CB8AC3E}">
        <p14:creationId xmlns:p14="http://schemas.microsoft.com/office/powerpoint/2010/main" val="1442395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5645425" y="375386"/>
            <a:ext cx="6023113" cy="1097279"/>
          </a:xfrm>
        </p:spPr>
        <p:txBody>
          <a:bodyPr anchor="t">
            <a:normAutofit/>
          </a:bodyPr>
          <a:lstStyle/>
          <a:p>
            <a:r>
              <a:rPr lang="en-US" sz="7200" b="1" dirty="0">
                <a:solidFill>
                  <a:srgbClr val="FFFF00"/>
                </a:solidFill>
              </a:rPr>
              <a:t>Remember . . .</a:t>
            </a:r>
          </a:p>
        </p:txBody>
      </p:sp>
      <p:grpSp>
        <p:nvGrpSpPr>
          <p:cNvPr id="58" name="Group 57">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9" name="Freeform: Shape 58">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Content Placeholder 2"/>
          <p:cNvSpPr>
            <a:spLocks noGrp="1"/>
          </p:cNvSpPr>
          <p:nvPr>
            <p:ph idx="1"/>
          </p:nvPr>
        </p:nvSpPr>
        <p:spPr>
          <a:xfrm>
            <a:off x="5575851" y="1732547"/>
            <a:ext cx="6288199" cy="4865023"/>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Trigger warnings </a:t>
            </a: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are suggestions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about what you might not be able to handle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Strength warnings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are suggestions about how learning new knowledge and gaining experiences </a:t>
            </a: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can make you STRONGER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3000" b="1" dirty="0">
              <a:solidFill>
                <a:srgbClr val="FFFF00"/>
              </a:solidFill>
              <a:latin typeface="Aptos" panose="0211000402020202020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chemeClr val="bg1"/>
                </a:solidFill>
                <a:effectLst/>
                <a:uLnTx/>
                <a:uFillTx/>
                <a:latin typeface="Aptos" panose="02110004020202020204"/>
                <a:ea typeface="+mn-ea"/>
                <a:cs typeface="+mn-cs"/>
              </a:rPr>
              <a:t>And </a:t>
            </a:r>
            <a:r>
              <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rPr>
              <a:t>SUGGESTIONS </a:t>
            </a:r>
            <a:r>
              <a:rPr kumimoji="0" lang="en-US" sz="3000" b="1" i="0" u="none" strike="noStrike" kern="1200" cap="none" spc="0" normalizeH="0" baseline="0" noProof="0" dirty="0">
                <a:ln>
                  <a:noFill/>
                </a:ln>
                <a:solidFill>
                  <a:schemeClr val="bg1"/>
                </a:solidFill>
                <a:effectLst/>
                <a:uLnTx/>
                <a:uFillTx/>
                <a:latin typeface="Aptos" panose="02110004020202020204"/>
                <a:ea typeface="+mn-ea"/>
                <a:cs typeface="+mn-cs"/>
              </a:rPr>
              <a:t>are powerful</a:t>
            </a:r>
          </a:p>
        </p:txBody>
      </p:sp>
      <p:pic>
        <p:nvPicPr>
          <p:cNvPr id="6" name="Picture 5" descr="A book cover of a child and a dog&#10;&#10;AI-generated content may be incorrect.">
            <a:extLst>
              <a:ext uri="{FF2B5EF4-FFF2-40B4-BE49-F238E27FC236}">
                <a16:creationId xmlns:a16="http://schemas.microsoft.com/office/drawing/2014/main" id="{1023A894-5C7A-5B59-62E1-447D3666A9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
            <a:ext cx="5299822" cy="6858000"/>
          </a:xfrm>
          <a:prstGeom prst="rect">
            <a:avLst/>
          </a:prstGeom>
        </p:spPr>
      </p:pic>
    </p:spTree>
    <p:extLst>
      <p:ext uri="{BB962C8B-B14F-4D97-AF65-F5344CB8AC3E}">
        <p14:creationId xmlns:p14="http://schemas.microsoft.com/office/powerpoint/2010/main" val="2474367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74159C-17C7-FC1F-80FE-958A35F02444}"/>
            </a:ext>
          </a:extLst>
        </p:cNvPr>
        <p:cNvGrpSpPr/>
        <p:nvPr/>
      </p:nvGrpSpPr>
      <p:grpSpPr>
        <a:xfrm>
          <a:off x="0" y="0"/>
          <a:ext cx="0" cy="0"/>
          <a:chOff x="0" y="0"/>
          <a:chExt cx="0" cy="0"/>
        </a:xfrm>
      </p:grpSpPr>
      <p:sp>
        <p:nvSpPr>
          <p:cNvPr id="73" name="Rectangle 72">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DD23449-7D98-E85B-8756-E315A667A2A0}"/>
              </a:ext>
            </a:extLst>
          </p:cNvPr>
          <p:cNvSpPr>
            <a:spLocks noGrp="1"/>
          </p:cNvSpPr>
          <p:nvPr>
            <p:ph type="title"/>
          </p:nvPr>
        </p:nvSpPr>
        <p:spPr>
          <a:xfrm>
            <a:off x="6981824" y="1367673"/>
            <a:ext cx="4375151" cy="3689236"/>
          </a:xfrm>
        </p:spPr>
        <p:txBody>
          <a:bodyPr vert="horz" lIns="91440" tIns="45720" rIns="91440" bIns="45720" rtlCol="0" anchor="b">
            <a:normAutofit fontScale="90000"/>
          </a:bodyPr>
          <a:lstStyle/>
          <a:p>
            <a:pPr algn="r"/>
            <a:r>
              <a:rPr lang="en-US" b="1" dirty="0">
                <a:solidFill>
                  <a:srgbClr val="FFFF00"/>
                </a:solidFill>
              </a:rPr>
              <a:t>Why CAPE?</a:t>
            </a:r>
            <a:br>
              <a:rPr lang="en-US" b="1" dirty="0">
                <a:solidFill>
                  <a:srgbClr val="FFFF00"/>
                </a:solidFill>
              </a:rPr>
            </a:br>
            <a:br>
              <a:rPr lang="en-US" sz="6100" b="1" dirty="0">
                <a:solidFill>
                  <a:schemeClr val="bg1"/>
                </a:solidFill>
              </a:rPr>
            </a:br>
            <a:r>
              <a:rPr lang="en-US" sz="6100" b="1" dirty="0">
                <a:solidFill>
                  <a:schemeClr val="bg1"/>
                </a:solidFill>
              </a:rPr>
              <a:t>What’s </a:t>
            </a:r>
            <a:r>
              <a:rPr lang="en-US" sz="6100" b="1" dirty="0">
                <a:solidFill>
                  <a:srgbClr val="FFFF00"/>
                </a:solidFill>
              </a:rPr>
              <a:t>Wrong</a:t>
            </a:r>
            <a:r>
              <a:rPr lang="en-US" sz="6100" b="1" dirty="0">
                <a:solidFill>
                  <a:schemeClr val="bg1"/>
                </a:solidFill>
              </a:rPr>
              <a:t> with YOU?</a:t>
            </a:r>
            <a:br>
              <a:rPr lang="en-US" sz="6100" b="1" dirty="0">
                <a:solidFill>
                  <a:schemeClr val="bg1"/>
                </a:solidFill>
              </a:rPr>
            </a:br>
            <a:br>
              <a:rPr lang="en-US" sz="6100" b="1" dirty="0">
                <a:solidFill>
                  <a:schemeClr val="bg1"/>
                </a:solidFill>
              </a:rPr>
            </a:br>
            <a:r>
              <a:rPr lang="en-US" sz="2200" b="1" dirty="0">
                <a:solidFill>
                  <a:srgbClr val="FFFF00"/>
                </a:solidFill>
              </a:rPr>
              <a:t>The closer we look</a:t>
            </a:r>
          </a:p>
        </p:txBody>
      </p:sp>
      <p:pic>
        <p:nvPicPr>
          <p:cNvPr id="5" name="Content Placeholder 4">
            <a:extLst>
              <a:ext uri="{FF2B5EF4-FFF2-40B4-BE49-F238E27FC236}">
                <a16:creationId xmlns:a16="http://schemas.microsoft.com/office/drawing/2014/main" id="{6B4FAF2C-A58F-63F3-E799-CA56E83C774E}"/>
              </a:ext>
            </a:extLst>
          </p:cNvPr>
          <p:cNvPicPr>
            <a:picLocks noGrp="1" noChangeAspect="1"/>
          </p:cNvPicPr>
          <p:nvPr>
            <p:ph idx="1"/>
          </p:nvPr>
        </p:nvPicPr>
        <p:blipFill>
          <a:blip r:embed="rId2"/>
          <a:srcRect l="22321" r="12068" b="-2"/>
          <a:stretch>
            <a:fillRect/>
          </a:stretch>
        </p:blipFill>
        <p:spPr>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74" name="Freeform: Shape 73">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591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633EDC-CE42-24D5-0260-A3AC0F424206}"/>
            </a:ext>
          </a:extLst>
        </p:cNvPr>
        <p:cNvGrpSpPr/>
        <p:nvPr/>
      </p:nvGrpSpPr>
      <p:grpSpPr>
        <a:xfrm>
          <a:off x="0" y="0"/>
          <a:ext cx="0" cy="0"/>
          <a:chOff x="0" y="0"/>
          <a:chExt cx="0" cy="0"/>
        </a:xfrm>
      </p:grpSpPr>
      <p:sp>
        <p:nvSpPr>
          <p:cNvPr id="73" name="Rectangle 72">
            <a:extLst>
              <a:ext uri="{FF2B5EF4-FFF2-40B4-BE49-F238E27FC236}">
                <a16:creationId xmlns:a16="http://schemas.microsoft.com/office/drawing/2014/main" id="{13591283-54EE-F2AF-676D-14A42995BF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A3045D8-D808-A7A5-1EDC-183B17D99134}"/>
              </a:ext>
            </a:extLst>
          </p:cNvPr>
          <p:cNvSpPr>
            <a:spLocks noGrp="1"/>
          </p:cNvSpPr>
          <p:nvPr>
            <p:ph type="title"/>
          </p:nvPr>
        </p:nvSpPr>
        <p:spPr>
          <a:xfrm>
            <a:off x="6981824" y="1367673"/>
            <a:ext cx="4375151" cy="4492800"/>
          </a:xfrm>
        </p:spPr>
        <p:txBody>
          <a:bodyPr vert="horz" lIns="91440" tIns="45720" rIns="91440" bIns="45720" rtlCol="0" anchor="b">
            <a:normAutofit fontScale="90000"/>
          </a:bodyPr>
          <a:lstStyle/>
          <a:p>
            <a:pPr algn="r"/>
            <a:r>
              <a:rPr lang="en-US" b="1" dirty="0">
                <a:solidFill>
                  <a:srgbClr val="FFFF00"/>
                </a:solidFill>
              </a:rPr>
              <a:t>We Need to Work On</a:t>
            </a:r>
            <a:br>
              <a:rPr lang="en-US" sz="6100" b="1" dirty="0">
                <a:solidFill>
                  <a:schemeClr val="bg1"/>
                </a:solidFill>
              </a:rPr>
            </a:br>
            <a:br>
              <a:rPr lang="en-US" sz="6100" b="1" dirty="0">
                <a:solidFill>
                  <a:schemeClr val="bg1"/>
                </a:solidFill>
              </a:rPr>
            </a:br>
            <a:r>
              <a:rPr lang="en-US" sz="6100" b="1" dirty="0">
                <a:solidFill>
                  <a:schemeClr val="bg1"/>
                </a:solidFill>
              </a:rPr>
              <a:t>What’s </a:t>
            </a:r>
            <a:r>
              <a:rPr lang="en-US" sz="6100" b="1" dirty="0">
                <a:solidFill>
                  <a:srgbClr val="FFFF00"/>
                </a:solidFill>
              </a:rPr>
              <a:t>Strong </a:t>
            </a:r>
            <a:r>
              <a:rPr lang="en-US" sz="6100" b="1" dirty="0">
                <a:solidFill>
                  <a:schemeClr val="bg1"/>
                </a:solidFill>
              </a:rPr>
              <a:t>with YOU?</a:t>
            </a:r>
            <a:br>
              <a:rPr lang="en-US" sz="6100" b="1" dirty="0">
                <a:solidFill>
                  <a:schemeClr val="bg1"/>
                </a:solidFill>
              </a:rPr>
            </a:br>
            <a:br>
              <a:rPr lang="en-US" sz="6100" b="1" dirty="0">
                <a:solidFill>
                  <a:schemeClr val="bg1"/>
                </a:solidFill>
              </a:rPr>
            </a:br>
            <a:r>
              <a:rPr lang="en-US" sz="2200" b="1" dirty="0">
                <a:solidFill>
                  <a:srgbClr val="FFFF00"/>
                </a:solidFill>
              </a:rPr>
              <a:t>Look closer</a:t>
            </a:r>
          </a:p>
        </p:txBody>
      </p:sp>
      <p:sp>
        <p:nvSpPr>
          <p:cNvPr id="74" name="Freeform: Shape 73">
            <a:extLst>
              <a:ext uri="{FF2B5EF4-FFF2-40B4-BE49-F238E27FC236}">
                <a16:creationId xmlns:a16="http://schemas.microsoft.com/office/drawing/2014/main" id="{CC8EB781-0E58-5AC1-4234-F9F8A37AF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F85200DE-A494-7358-DB68-4B9F4786BD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Content Placeholder 5">
            <a:extLst>
              <a:ext uri="{FF2B5EF4-FFF2-40B4-BE49-F238E27FC236}">
                <a16:creationId xmlns:a16="http://schemas.microsoft.com/office/drawing/2014/main" id="{2EC5B3E2-3FF6-6DB2-4C90-5864E2B66255}"/>
              </a:ext>
            </a:extLst>
          </p:cNvPr>
          <p:cNvPicPr>
            <a:picLocks noGrp="1" noChangeAspect="1"/>
          </p:cNvPicPr>
          <p:nvPr>
            <p:ph idx="1"/>
          </p:nvPr>
        </p:nvPicPr>
        <p:blipFill>
          <a:blip r:embed="rId3"/>
          <a:stretch>
            <a:fillRect/>
          </a:stretch>
        </p:blipFill>
        <p:spPr>
          <a:xfrm>
            <a:off x="0" y="723628"/>
            <a:ext cx="5410200" cy="5410200"/>
          </a:xfrm>
          <a:prstGeom prst="rect">
            <a:avLst/>
          </a:prstGeom>
        </p:spPr>
      </p:pic>
    </p:spTree>
    <p:extLst>
      <p:ext uri="{BB962C8B-B14F-4D97-AF65-F5344CB8AC3E}">
        <p14:creationId xmlns:p14="http://schemas.microsoft.com/office/powerpoint/2010/main" val="2808460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46EF1E-D8A4-DBA0-2996-3787EF9899A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0BCD264-FA0B-BCD0-EEF4-2E9D7032E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6509F897-4396-8501-121A-510830ADFC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094E739-CD03-A842-7BA9-E126E2342639}"/>
              </a:ext>
            </a:extLst>
          </p:cNvPr>
          <p:cNvSpPr>
            <a:spLocks noGrp="1"/>
          </p:cNvSpPr>
          <p:nvPr>
            <p:ph type="title"/>
          </p:nvPr>
        </p:nvSpPr>
        <p:spPr>
          <a:xfrm>
            <a:off x="2232252" y="633045"/>
            <a:ext cx="4788227" cy="3218519"/>
          </a:xfrm>
        </p:spPr>
        <p:txBody>
          <a:bodyPr anchor="b">
            <a:noAutofit/>
          </a:bodyPr>
          <a:lstStyle/>
          <a:p>
            <a:r>
              <a:rPr lang="en-US" sz="4000" b="1" dirty="0">
                <a:solidFill>
                  <a:schemeClr val="bg1"/>
                </a:solidFill>
              </a:rPr>
              <a:t>Because of: </a:t>
            </a:r>
            <a:br>
              <a:rPr lang="en-US" sz="4000" b="1" dirty="0">
                <a:solidFill>
                  <a:schemeClr val="bg1"/>
                </a:solidFill>
              </a:rPr>
            </a:br>
            <a:br>
              <a:rPr lang="en-US" sz="4000" b="1" dirty="0">
                <a:solidFill>
                  <a:schemeClr val="bg1"/>
                </a:solidFill>
              </a:rPr>
            </a:br>
            <a:r>
              <a:rPr lang="en-US" sz="6600" b="1" dirty="0">
                <a:solidFill>
                  <a:schemeClr val="bg1"/>
                </a:solidFill>
              </a:rPr>
              <a:t>How Your </a:t>
            </a:r>
            <a:r>
              <a:rPr lang="en-US" sz="6600" b="1" dirty="0">
                <a:solidFill>
                  <a:srgbClr val="FFFF00"/>
                </a:solidFill>
              </a:rPr>
              <a:t>Brain</a:t>
            </a:r>
            <a:r>
              <a:rPr lang="en-US" sz="6600" b="1" dirty="0">
                <a:solidFill>
                  <a:schemeClr val="bg1"/>
                </a:solidFill>
              </a:rPr>
              <a:t> Works</a:t>
            </a:r>
          </a:p>
        </p:txBody>
      </p:sp>
      <p:sp>
        <p:nvSpPr>
          <p:cNvPr id="20" name="Freeform: Shape 19">
            <a:extLst>
              <a:ext uri="{FF2B5EF4-FFF2-40B4-BE49-F238E27FC236}">
                <a16:creationId xmlns:a16="http://schemas.microsoft.com/office/drawing/2014/main" id="{F6447B10-5095-A5F1-DC73-28D4DD1FE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EDC4089B-E5C7-E631-13A0-1C50B2930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CDD96014-0CAE-84A9-3AB2-AF6A31816727}"/>
              </a:ext>
            </a:extLst>
          </p:cNvPr>
          <p:cNvSpPr>
            <a:spLocks noGrp="1"/>
          </p:cNvSpPr>
          <p:nvPr>
            <p:ph idx="1"/>
          </p:nvPr>
        </p:nvSpPr>
        <p:spPr>
          <a:xfrm>
            <a:off x="2232252" y="4031673"/>
            <a:ext cx="4463623" cy="2425079"/>
          </a:xfrm>
        </p:spPr>
        <p:txBody>
          <a:bodyPr>
            <a:normAutofit/>
          </a:bodyPr>
          <a:lstStyle/>
          <a:p>
            <a:pPr marL="0" indent="0">
              <a:spcBef>
                <a:spcPts val="1800"/>
              </a:spcBef>
              <a:buNone/>
            </a:pPr>
            <a:r>
              <a:rPr lang="en-US" sz="4400" dirty="0">
                <a:solidFill>
                  <a:schemeClr val="bg1"/>
                </a:solidFill>
              </a:rPr>
              <a:t>Six</a:t>
            </a:r>
          </a:p>
          <a:p>
            <a:pPr marL="0" indent="0">
              <a:spcBef>
                <a:spcPts val="1800"/>
              </a:spcBef>
              <a:buNone/>
            </a:pPr>
            <a:r>
              <a:rPr lang="en-US" sz="4400" dirty="0">
                <a:solidFill>
                  <a:schemeClr val="bg1"/>
                </a:solidFill>
              </a:rPr>
              <a:t>PERVASIVE </a:t>
            </a:r>
          </a:p>
          <a:p>
            <a:pPr marL="0" indent="0">
              <a:spcBef>
                <a:spcPts val="1800"/>
              </a:spcBef>
              <a:buNone/>
            </a:pPr>
            <a:r>
              <a:rPr lang="en-US" sz="4400" dirty="0">
                <a:solidFill>
                  <a:schemeClr val="bg1"/>
                </a:solidFill>
              </a:rPr>
              <a:t>Truths</a:t>
            </a:r>
            <a:endParaRPr lang="en-US" altLang="en-US" sz="4400" dirty="0">
              <a:solidFill>
                <a:schemeClr val="bg1"/>
              </a:solidFill>
            </a:endParaRPr>
          </a:p>
        </p:txBody>
      </p:sp>
      <p:sp>
        <p:nvSpPr>
          <p:cNvPr id="24" name="Freeform: Shape 23">
            <a:extLst>
              <a:ext uri="{FF2B5EF4-FFF2-40B4-BE49-F238E27FC236}">
                <a16:creationId xmlns:a16="http://schemas.microsoft.com/office/drawing/2014/main" id="{8C791345-EAD2-CD1D-081D-7A53D999C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6" name="Freeform: Shape 25">
            <a:extLst>
              <a:ext uri="{FF2B5EF4-FFF2-40B4-BE49-F238E27FC236}">
                <a16:creationId xmlns:a16="http://schemas.microsoft.com/office/drawing/2014/main" id="{CD0AB770-89BD-CB33-0A61-4100F40CB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Freeform: Shape 27">
            <a:extLst>
              <a:ext uri="{FF2B5EF4-FFF2-40B4-BE49-F238E27FC236}">
                <a16:creationId xmlns:a16="http://schemas.microsoft.com/office/drawing/2014/main" id="{D6B74466-52A0-3EA9-9460-70D3BE84D0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134E6AD6-A4CB-ADC5-F15E-57C3306A8C10}"/>
              </a:ext>
            </a:extLst>
          </p:cNvPr>
          <p:cNvPicPr>
            <a:picLocks noChangeAspect="1"/>
          </p:cNvPicPr>
          <p:nvPr/>
        </p:nvPicPr>
        <p:blipFill>
          <a:blip r:embed="rId2"/>
          <a:srcRect l="6097" r="18902" b="-1"/>
          <a:stretch>
            <a:fillRect/>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30" name="Graphic 185">
            <a:extLst>
              <a:ext uri="{FF2B5EF4-FFF2-40B4-BE49-F238E27FC236}">
                <a16:creationId xmlns:a16="http://schemas.microsoft.com/office/drawing/2014/main" id="{AA55D485-EFEE-276D-0AA4-226347C898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1" name="Freeform: Shape 30">
              <a:extLst>
                <a:ext uri="{FF2B5EF4-FFF2-40B4-BE49-F238E27FC236}">
                  <a16:creationId xmlns:a16="http://schemas.microsoft.com/office/drawing/2014/main" id="{B88097B7-840F-5FA2-831A-7B92650A6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A3DBDE11-8607-1835-A4DE-D2425B963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B7340F30-C3A3-5312-BE3A-65A3B5FA04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5C8936CA-1EA1-0945-F8E1-85BEB1011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13C136E4-4E43-09CE-003B-2771601B08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250323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60F0EC-DD8A-C3A1-3615-A820B87F4481}"/>
            </a:ext>
          </a:extLst>
        </p:cNvPr>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333FE450-AA19-9A78-FC4E-D575D61F9D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0871EBC-232E-D661-7846-CB7A5447D63C}"/>
              </a:ext>
            </a:extLst>
          </p:cNvPr>
          <p:cNvSpPr>
            <a:spLocks noGrp="1"/>
          </p:cNvSpPr>
          <p:nvPr>
            <p:ph type="title"/>
          </p:nvPr>
        </p:nvSpPr>
        <p:spPr>
          <a:xfrm>
            <a:off x="5366866" y="530352"/>
            <a:ext cx="6675781" cy="804672"/>
          </a:xfrm>
        </p:spPr>
        <p:txBody>
          <a:bodyPr anchor="t">
            <a:noAutofit/>
          </a:bodyPr>
          <a:lstStyle/>
          <a:p>
            <a:r>
              <a:rPr lang="en-US" b="1" dirty="0">
                <a:solidFill>
                  <a:srgbClr val="FFFF00"/>
                </a:solidFill>
              </a:rPr>
              <a:t>Beware of What’s Wrong</a:t>
            </a:r>
          </a:p>
        </p:txBody>
      </p:sp>
      <p:grpSp>
        <p:nvGrpSpPr>
          <p:cNvPr id="58" name="Group 57">
            <a:extLst>
              <a:ext uri="{FF2B5EF4-FFF2-40B4-BE49-F238E27FC236}">
                <a16:creationId xmlns:a16="http://schemas.microsoft.com/office/drawing/2014/main" id="{AAE20F3E-2050-97F0-43D1-77FF823F12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9" name="Freeform: Shape 58">
              <a:extLst>
                <a:ext uri="{FF2B5EF4-FFF2-40B4-BE49-F238E27FC236}">
                  <a16:creationId xmlns:a16="http://schemas.microsoft.com/office/drawing/2014/main" id="{F013F8D2-B4FB-9BB2-E71E-C2F659A56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867C78F5-AB70-7D18-B779-CDA8F345DF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Content Placeholder 2">
            <a:extLst>
              <a:ext uri="{FF2B5EF4-FFF2-40B4-BE49-F238E27FC236}">
                <a16:creationId xmlns:a16="http://schemas.microsoft.com/office/drawing/2014/main" id="{46DC80B1-9968-8422-66DF-E70251120145}"/>
              </a:ext>
            </a:extLst>
          </p:cNvPr>
          <p:cNvSpPr>
            <a:spLocks noGrp="1"/>
          </p:cNvSpPr>
          <p:nvPr>
            <p:ph idx="1"/>
          </p:nvPr>
        </p:nvSpPr>
        <p:spPr>
          <a:xfrm>
            <a:off x="5516218" y="1600200"/>
            <a:ext cx="6526430" cy="5093208"/>
          </a:xfrm>
        </p:spPr>
        <p:txBody>
          <a:bodyPr>
            <a:normAutofit fontScale="92500" lnSpcReduction="10000"/>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rPr>
              <a:t>The pervasive </a:t>
            </a: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rPr>
              <a:t>Psych </a:t>
            </a:r>
            <a:r>
              <a:rPr lang="en-US" sz="3200" dirty="0">
                <a:solidFill>
                  <a:srgbClr val="FFFF00"/>
                </a:solidFill>
                <a:latin typeface="Aptos" panose="02110004020202020204"/>
              </a:rPr>
              <a:t>Truths</a:t>
            </a: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rPr>
              <a:t> </a:t>
            </a:r>
            <a:r>
              <a:rPr lang="en-US" sz="3200" dirty="0">
                <a:solidFill>
                  <a:prstClr val="white"/>
                </a:solidFill>
                <a:latin typeface="Aptos" panose="02110004020202020204"/>
              </a:rPr>
              <a:t>that you and your students face. . .</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514350" marR="0" lvl="0" indent="-514350" algn="l" defTabSz="914400" rtl="0" eaLnBrk="1" fontAlgn="auto" latinLnBrk="0" hangingPunct="1">
              <a:lnSpc>
                <a:spcPct val="90000"/>
              </a:lnSpc>
              <a:spcBef>
                <a:spcPts val="1000"/>
              </a:spcBef>
              <a:spcAft>
                <a:spcPts val="0"/>
              </a:spcAft>
              <a:buClr>
                <a:schemeClr val="bg1"/>
              </a:buClr>
              <a:buSzTx/>
              <a:buFont typeface="+mj-lt"/>
              <a:buAutoNum type="arabicPeriod"/>
              <a:tabLst/>
              <a:defRPr/>
            </a:pPr>
            <a:r>
              <a:rPr lang="en-US" sz="3000" dirty="0">
                <a:solidFill>
                  <a:prstClr val="white"/>
                </a:solidFill>
                <a:latin typeface="Aptos" panose="02110004020202020204"/>
              </a:rPr>
              <a:t>We overfocus on </a:t>
            </a:r>
            <a:r>
              <a:rPr lang="en-US" sz="3000" dirty="0">
                <a:solidFill>
                  <a:srgbClr val="FFFF00"/>
                </a:solidFill>
                <a:latin typeface="Aptos" panose="02110004020202020204"/>
              </a:rPr>
              <a:t>what’s wrong</a:t>
            </a:r>
            <a:endParaRPr lang="en-US" sz="3000" dirty="0">
              <a:solidFill>
                <a:schemeClr val="bg1"/>
              </a:solidFill>
              <a:latin typeface="Aptos" panose="02110004020202020204"/>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We </a:t>
            </a:r>
            <a:r>
              <a:rPr kumimoji="0" lang="en-US" sz="3000" b="0" i="0" u="none" strike="noStrike" kern="1200" cap="none" spc="0" normalizeH="0" baseline="0" noProof="0" dirty="0">
                <a:ln>
                  <a:noFill/>
                </a:ln>
                <a:solidFill>
                  <a:srgbClr val="FFFF00"/>
                </a:solidFill>
                <a:effectLst/>
                <a:uLnTx/>
                <a:uFillTx/>
                <a:latin typeface="Aptos" panose="02110004020202020204"/>
                <a:ea typeface="+mn-ea"/>
                <a:cs typeface="+mn-cs"/>
              </a:rPr>
              <a:t>find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what we look for</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sz="3000" dirty="0">
                <a:solidFill>
                  <a:prstClr val="white"/>
                </a:solidFill>
                <a:latin typeface="Aptos" panose="02110004020202020204"/>
              </a:rPr>
              <a:t>What we pay attention to </a:t>
            </a:r>
            <a:r>
              <a:rPr lang="en-US" sz="3000" dirty="0">
                <a:solidFill>
                  <a:srgbClr val="FFFF00"/>
                </a:solidFill>
                <a:latin typeface="Aptos" panose="02110004020202020204"/>
              </a:rPr>
              <a:t>grows</a:t>
            </a:r>
          </a:p>
          <a:p>
            <a:pPr marL="514350" indent="-514350">
              <a:buFont typeface="+mj-lt"/>
              <a:buAutoNum type="arabicPeriod"/>
              <a:defRPr/>
            </a:pPr>
            <a:r>
              <a:rPr lang="en-US" sz="3000" dirty="0">
                <a:solidFill>
                  <a:prstClr val="white"/>
                </a:solidFill>
              </a:rPr>
              <a:t>Social </a:t>
            </a:r>
            <a:r>
              <a:rPr lang="en-US" sz="3000" dirty="0">
                <a:solidFill>
                  <a:srgbClr val="FFFF00"/>
                </a:solidFill>
              </a:rPr>
              <a:t>messaging</a:t>
            </a:r>
            <a:r>
              <a:rPr lang="en-US" sz="3000" dirty="0">
                <a:solidFill>
                  <a:prstClr val="white"/>
                </a:solidFill>
              </a:rPr>
              <a:t> about </a:t>
            </a:r>
            <a:r>
              <a:rPr lang="en-US" sz="3000" dirty="0">
                <a:solidFill>
                  <a:srgbClr val="FFFF00"/>
                </a:solidFill>
              </a:rPr>
              <a:t>happiness</a:t>
            </a:r>
            <a:r>
              <a:rPr lang="en-US" sz="3000" dirty="0">
                <a:solidFill>
                  <a:prstClr val="white"/>
                </a:solidFill>
              </a:rPr>
              <a:t> is unhelpful</a:t>
            </a:r>
          </a:p>
          <a:p>
            <a:pPr marL="514350" indent="-514350">
              <a:buFont typeface="+mj-lt"/>
              <a:buAutoNum type="arabicPeriod"/>
              <a:defRPr/>
            </a:pPr>
            <a:r>
              <a:rPr lang="en-US" sz="3000" dirty="0">
                <a:solidFill>
                  <a:srgbClr val="FFFF00"/>
                </a:solidFill>
              </a:rPr>
              <a:t>The Trickster </a:t>
            </a:r>
            <a:r>
              <a:rPr lang="en-US" sz="3000" dirty="0">
                <a:solidFill>
                  <a:prstClr val="white"/>
                </a:solidFill>
              </a:rPr>
              <a:t>will try to sabotage you</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Stopping negative behaviors is harder than </a:t>
            </a:r>
            <a:r>
              <a:rPr kumimoji="0" lang="en-US" sz="3000" b="0" i="0" u="none" strike="noStrike" kern="1200" cap="none" spc="0" normalizeH="0" baseline="0" noProof="0" dirty="0">
                <a:ln>
                  <a:noFill/>
                </a:ln>
                <a:solidFill>
                  <a:srgbClr val="FFFF00"/>
                </a:solidFill>
                <a:effectLst/>
                <a:uLnTx/>
                <a:uFillTx/>
                <a:latin typeface="Aptos" panose="02110004020202020204"/>
                <a:ea typeface="+mn-ea"/>
                <a:cs typeface="+mn-cs"/>
              </a:rPr>
              <a:t>adding positive behaviors</a:t>
            </a:r>
            <a:endPar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endParaRPr>
          </a:p>
        </p:txBody>
      </p:sp>
      <p:pic>
        <p:nvPicPr>
          <p:cNvPr id="5" name="Picture 4" descr="A flower in a field&#10;&#10;AI-generated content may be incorrect.">
            <a:extLst>
              <a:ext uri="{FF2B5EF4-FFF2-40B4-BE49-F238E27FC236}">
                <a16:creationId xmlns:a16="http://schemas.microsoft.com/office/drawing/2014/main" id="{37040CCE-0876-38E1-C681-ACC555053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78787" y="857250"/>
            <a:ext cx="6858000" cy="5143500"/>
          </a:xfrm>
          <a:prstGeom prst="rect">
            <a:avLst/>
          </a:prstGeom>
        </p:spPr>
      </p:pic>
    </p:spTree>
    <p:extLst>
      <p:ext uri="{BB962C8B-B14F-4D97-AF65-F5344CB8AC3E}">
        <p14:creationId xmlns:p14="http://schemas.microsoft.com/office/powerpoint/2010/main" val="3987964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F52F7B-6368-FFF5-9D4B-AFDFDB6095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FE998E-AA92-90E4-5BA4-DADEE555A75D}"/>
              </a:ext>
            </a:extLst>
          </p:cNvPr>
          <p:cNvSpPr>
            <a:spLocks noGrp="1"/>
          </p:cNvSpPr>
          <p:nvPr>
            <p:ph type="title"/>
          </p:nvPr>
        </p:nvSpPr>
        <p:spPr>
          <a:xfrm>
            <a:off x="4471416" y="212650"/>
            <a:ext cx="7720584" cy="1704823"/>
          </a:xfrm>
        </p:spPr>
        <p:txBody>
          <a:bodyPr anchor="b">
            <a:noAutofit/>
          </a:bodyPr>
          <a:lstStyle/>
          <a:p>
            <a:pPr algn="ctr">
              <a:lnSpc>
                <a:spcPct val="90000"/>
              </a:lnSpc>
            </a:pPr>
            <a:r>
              <a:rPr lang="en-US" sz="4200" dirty="0">
                <a:solidFill>
                  <a:srgbClr val="FFFF00"/>
                </a:solidFill>
              </a:rPr>
              <a:t>1 – We’re Vulnerable </a:t>
            </a:r>
            <a:br>
              <a:rPr lang="en-US" sz="4200" dirty="0">
                <a:solidFill>
                  <a:srgbClr val="FFFF00"/>
                </a:solidFill>
              </a:rPr>
            </a:br>
            <a:r>
              <a:rPr lang="en-US" sz="4200" dirty="0">
                <a:solidFill>
                  <a:srgbClr val="FFFF00"/>
                </a:solidFill>
              </a:rPr>
              <a:t>to Over-Focusing on What’s Wrong with Us and Others</a:t>
            </a:r>
            <a:endParaRPr lang="en-US" sz="3600" dirty="0"/>
          </a:p>
        </p:txBody>
      </p:sp>
      <p:sp>
        <p:nvSpPr>
          <p:cNvPr id="3" name="Text Placeholder 2">
            <a:extLst>
              <a:ext uri="{FF2B5EF4-FFF2-40B4-BE49-F238E27FC236}">
                <a16:creationId xmlns:a16="http://schemas.microsoft.com/office/drawing/2014/main" id="{77C72BF7-BBE7-25F2-B3AC-84EDA2C8580E}"/>
              </a:ext>
            </a:extLst>
          </p:cNvPr>
          <p:cNvSpPr>
            <a:spLocks noGrp="1"/>
          </p:cNvSpPr>
          <p:nvPr>
            <p:ph sz="half" idx="1"/>
          </p:nvPr>
        </p:nvSpPr>
        <p:spPr>
          <a:xfrm>
            <a:off x="4901184" y="2241395"/>
            <a:ext cx="6894577" cy="4248615"/>
          </a:xfrm>
          <a:solidFill>
            <a:schemeClr val="bg1"/>
          </a:solidFill>
        </p:spPr>
        <p:txBody>
          <a:bodyPr lIns="91440" tIns="45720" rIns="91440" bIns="45720" anchor="t">
            <a:noAutofit/>
          </a:bodyPr>
          <a:lstStyle/>
          <a:p>
            <a:pPr marL="285750" indent="-285750">
              <a:lnSpc>
                <a:spcPct val="90000"/>
              </a:lnSpc>
              <a:spcAft>
                <a:spcPts val="1800"/>
              </a:spcAft>
              <a:buFont typeface="Courier New" panose="020B0604020202020204" pitchFamily="34" charset="0"/>
              <a:buChar char="o"/>
            </a:pPr>
            <a:r>
              <a:rPr lang="en-US" sz="4000" dirty="0">
                <a:solidFill>
                  <a:schemeClr val="tx1"/>
                </a:solidFill>
              </a:rPr>
              <a:t> Medical and MH student disease</a:t>
            </a:r>
          </a:p>
          <a:p>
            <a:pPr marL="285750" indent="-285750">
              <a:lnSpc>
                <a:spcPct val="90000"/>
              </a:lnSpc>
              <a:spcAft>
                <a:spcPts val="1800"/>
              </a:spcAft>
              <a:buFont typeface="Courier New" panose="020B0604020202020204" pitchFamily="34" charset="0"/>
              <a:buChar char="o"/>
            </a:pPr>
            <a:r>
              <a:rPr lang="en-US" sz="4000" dirty="0">
                <a:solidFill>
                  <a:schemeClr val="tx1"/>
                </a:solidFill>
              </a:rPr>
              <a:t> Social Media/TikTok</a:t>
            </a:r>
          </a:p>
          <a:p>
            <a:pPr marL="285750" indent="-285750">
              <a:lnSpc>
                <a:spcPct val="90000"/>
              </a:lnSpc>
              <a:spcAft>
                <a:spcPts val="1800"/>
              </a:spcAft>
              <a:buFont typeface="Courier New" panose="020B0604020202020204" pitchFamily="34" charset="0"/>
              <a:buChar char="o"/>
            </a:pPr>
            <a:r>
              <a:rPr lang="en-US" sz="4000" dirty="0">
                <a:solidFill>
                  <a:schemeClr val="tx1"/>
                </a:solidFill>
              </a:rPr>
              <a:t> I finally figured out what’s wrong with me [</a:t>
            </a:r>
            <a:r>
              <a:rPr lang="en-US" sz="4000" dirty="0">
                <a:solidFill>
                  <a:srgbClr val="FFFF00"/>
                </a:solidFill>
              </a:rPr>
              <a:t>identity + explanations</a:t>
            </a:r>
            <a:r>
              <a:rPr lang="en-US" sz="4000" dirty="0">
                <a:solidFill>
                  <a:schemeClr val="tx1"/>
                </a:solidFill>
              </a:rPr>
              <a:t>]</a:t>
            </a:r>
          </a:p>
          <a:p>
            <a:pPr>
              <a:lnSpc>
                <a:spcPct val="90000"/>
              </a:lnSpc>
              <a:spcAft>
                <a:spcPts val="1800"/>
              </a:spcAft>
            </a:pPr>
            <a:endParaRPr lang="en-US" sz="4000" dirty="0">
              <a:solidFill>
                <a:schemeClr val="tx1"/>
              </a:solidFill>
            </a:endParaRPr>
          </a:p>
          <a:p>
            <a:pPr marL="285750" indent="-285750">
              <a:lnSpc>
                <a:spcPct val="90000"/>
              </a:lnSpc>
              <a:buFont typeface="Courier New" panose="020B0604020202020204" pitchFamily="34" charset="0"/>
              <a:buChar char="o"/>
            </a:pPr>
            <a:endParaRPr lang="en-US" sz="3200" dirty="0"/>
          </a:p>
        </p:txBody>
      </p:sp>
      <mc:AlternateContent xmlns:mc="http://schemas.openxmlformats.org/markup-compatibility/2006" xmlns:p14="http://schemas.microsoft.com/office/powerpoint/2010/main">
        <mc:Choice Requires="p14">
          <p:contentPart p14:bwMode="auto" r:id="rId3">
            <p14:nvContentPartPr>
              <p14:cNvPr id="13" name="Ink 12">
                <a:extLst>
                  <a:ext uri="{FF2B5EF4-FFF2-40B4-BE49-F238E27FC236}">
                    <a16:creationId xmlns:a16="http://schemas.microsoft.com/office/drawing/2014/main" id="{D46D0506-CF62-E3B3-87E0-484E4D4ECC08}"/>
                  </a:ext>
                </a:extLst>
              </p14:cNvPr>
              <p14:cNvContentPartPr/>
              <p14:nvPr/>
            </p14:nvContentPartPr>
            <p14:xfrm>
              <a:off x="1572471" y="1973634"/>
              <a:ext cx="360" cy="360"/>
            </p14:xfrm>
          </p:contentPart>
        </mc:Choice>
        <mc:Fallback xmlns="">
          <p:pic>
            <p:nvPicPr>
              <p:cNvPr id="13" name="Ink 12">
                <a:extLst>
                  <a:ext uri="{FF2B5EF4-FFF2-40B4-BE49-F238E27FC236}">
                    <a16:creationId xmlns:a16="http://schemas.microsoft.com/office/drawing/2014/main" id="{D46D0506-CF62-E3B3-87E0-484E4D4ECC08}"/>
                  </a:ext>
                </a:extLst>
              </p:cNvPr>
              <p:cNvPicPr/>
              <p:nvPr/>
            </p:nvPicPr>
            <p:blipFill>
              <a:blip r:embed="rId4"/>
              <a:stretch>
                <a:fillRect/>
              </a:stretch>
            </p:blipFill>
            <p:spPr>
              <a:xfrm>
                <a:off x="1536471" y="193763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6" name="Ink 15">
                <a:extLst>
                  <a:ext uri="{FF2B5EF4-FFF2-40B4-BE49-F238E27FC236}">
                    <a16:creationId xmlns:a16="http://schemas.microsoft.com/office/drawing/2014/main" id="{6765BE36-34A8-C900-6CD9-506596923A0E}"/>
                  </a:ext>
                </a:extLst>
              </p14:cNvPr>
              <p14:cNvContentPartPr/>
              <p14:nvPr/>
            </p14:nvContentPartPr>
            <p14:xfrm>
              <a:off x="1605951" y="1917474"/>
              <a:ext cx="803160" cy="56520"/>
            </p14:xfrm>
          </p:contentPart>
        </mc:Choice>
        <mc:Fallback xmlns="">
          <p:pic>
            <p:nvPicPr>
              <p:cNvPr id="16" name="Ink 15">
                <a:extLst>
                  <a:ext uri="{FF2B5EF4-FFF2-40B4-BE49-F238E27FC236}">
                    <a16:creationId xmlns:a16="http://schemas.microsoft.com/office/drawing/2014/main" id="{6765BE36-34A8-C900-6CD9-506596923A0E}"/>
                  </a:ext>
                </a:extLst>
              </p:cNvPr>
              <p:cNvPicPr/>
              <p:nvPr/>
            </p:nvPicPr>
            <p:blipFill>
              <a:blip r:embed="rId6"/>
              <a:stretch>
                <a:fillRect/>
              </a:stretch>
            </p:blipFill>
            <p:spPr>
              <a:xfrm>
                <a:off x="1569967" y="1881474"/>
                <a:ext cx="874768"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2" name="Ink 21">
                <a:extLst>
                  <a:ext uri="{FF2B5EF4-FFF2-40B4-BE49-F238E27FC236}">
                    <a16:creationId xmlns:a16="http://schemas.microsoft.com/office/drawing/2014/main" id="{E3B2CB62-B4A0-FEC1-FF6C-801E82FFFA9E}"/>
                  </a:ext>
                </a:extLst>
              </p14:cNvPr>
              <p14:cNvContentPartPr/>
              <p14:nvPr/>
            </p14:nvContentPartPr>
            <p14:xfrm>
              <a:off x="3010671" y="1984794"/>
              <a:ext cx="346320" cy="22320"/>
            </p14:xfrm>
          </p:contentPart>
        </mc:Choice>
        <mc:Fallback xmlns="">
          <p:pic>
            <p:nvPicPr>
              <p:cNvPr id="22" name="Ink 21">
                <a:extLst>
                  <a:ext uri="{FF2B5EF4-FFF2-40B4-BE49-F238E27FC236}">
                    <a16:creationId xmlns:a16="http://schemas.microsoft.com/office/drawing/2014/main" id="{E3B2CB62-B4A0-FEC1-FF6C-801E82FFFA9E}"/>
                  </a:ext>
                </a:extLst>
              </p:cNvPr>
              <p:cNvPicPr/>
              <p:nvPr/>
            </p:nvPicPr>
            <p:blipFill>
              <a:blip r:embed="rId8"/>
              <a:stretch>
                <a:fillRect/>
              </a:stretch>
            </p:blipFill>
            <p:spPr>
              <a:xfrm>
                <a:off x="2974671" y="1948794"/>
                <a:ext cx="417960" cy="93960"/>
              </a:xfrm>
              <a:prstGeom prst="rect">
                <a:avLst/>
              </a:prstGeom>
            </p:spPr>
          </p:pic>
        </mc:Fallback>
      </mc:AlternateContent>
      <p:pic>
        <p:nvPicPr>
          <p:cNvPr id="4" name="Picture 3">
            <a:extLst>
              <a:ext uri="{FF2B5EF4-FFF2-40B4-BE49-F238E27FC236}">
                <a16:creationId xmlns:a16="http://schemas.microsoft.com/office/drawing/2014/main" id="{47EDAD25-AF09-1C96-BDD6-7D0737E48015}"/>
              </a:ext>
            </a:extLst>
          </p:cNvPr>
          <p:cNvPicPr>
            <a:picLocks noChangeAspect="1"/>
          </p:cNvPicPr>
          <p:nvPr/>
        </p:nvPicPr>
        <p:blipFill>
          <a:blip r:embed="rId9"/>
          <a:stretch>
            <a:fillRect/>
          </a:stretch>
        </p:blipFill>
        <p:spPr>
          <a:xfrm>
            <a:off x="0" y="0"/>
            <a:ext cx="4639056" cy="6858000"/>
          </a:xfrm>
          <a:prstGeom prst="rect">
            <a:avLst/>
          </a:prstGeom>
        </p:spPr>
      </p:pic>
    </p:spTree>
    <p:extLst>
      <p:ext uri="{BB962C8B-B14F-4D97-AF65-F5344CB8AC3E}">
        <p14:creationId xmlns:p14="http://schemas.microsoft.com/office/powerpoint/2010/main" val="3238237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F5CF22-C902-38E1-1E77-CFB12DC82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B7A0A3-C7FC-5E5E-67FF-5F4F82457270}"/>
              </a:ext>
            </a:extLst>
          </p:cNvPr>
          <p:cNvSpPr>
            <a:spLocks noGrp="1"/>
          </p:cNvSpPr>
          <p:nvPr>
            <p:ph type="title"/>
          </p:nvPr>
        </p:nvSpPr>
        <p:spPr>
          <a:xfrm>
            <a:off x="69574" y="568712"/>
            <a:ext cx="11806740" cy="1020427"/>
          </a:xfrm>
        </p:spPr>
        <p:txBody>
          <a:bodyPr anchor="b">
            <a:noAutofit/>
          </a:bodyPr>
          <a:lstStyle/>
          <a:p>
            <a:pPr>
              <a:lnSpc>
                <a:spcPct val="90000"/>
              </a:lnSpc>
            </a:pPr>
            <a:r>
              <a:rPr lang="en-US" sz="5400">
                <a:solidFill>
                  <a:schemeClr val="tx1"/>
                </a:solidFill>
              </a:rPr>
              <a:t>	</a:t>
            </a:r>
            <a:r>
              <a:rPr lang="en-US" sz="5400">
                <a:solidFill>
                  <a:srgbClr val="FFFF00"/>
                </a:solidFill>
              </a:rPr>
              <a:t>	2 – Confirmation Bias</a:t>
            </a:r>
          </a:p>
        </p:txBody>
      </p:sp>
      <p:sp>
        <p:nvSpPr>
          <p:cNvPr id="3" name="Text Placeholder 2">
            <a:extLst>
              <a:ext uri="{FF2B5EF4-FFF2-40B4-BE49-F238E27FC236}">
                <a16:creationId xmlns:a16="http://schemas.microsoft.com/office/drawing/2014/main" id="{7A6BFD2B-B11A-EBA4-0BD5-323B496C6565}"/>
              </a:ext>
            </a:extLst>
          </p:cNvPr>
          <p:cNvSpPr>
            <a:spLocks noGrp="1"/>
          </p:cNvSpPr>
          <p:nvPr>
            <p:ph sz="half" idx="1"/>
          </p:nvPr>
        </p:nvSpPr>
        <p:spPr>
          <a:xfrm>
            <a:off x="6250257" y="2241395"/>
            <a:ext cx="5715001" cy="4248615"/>
          </a:xfrm>
          <a:solidFill>
            <a:schemeClr val="bg1"/>
          </a:solidFill>
        </p:spPr>
        <p:txBody>
          <a:bodyPr lIns="91440" tIns="45720" rIns="91440" bIns="45720" anchor="t">
            <a:noAutofit/>
          </a:bodyPr>
          <a:lstStyle/>
          <a:p>
            <a:pPr marL="285750" indent="-285750">
              <a:lnSpc>
                <a:spcPct val="90000"/>
              </a:lnSpc>
              <a:buFont typeface="Courier New" panose="020B0604020202020204" pitchFamily="34" charset="0"/>
              <a:buChar char="o"/>
            </a:pPr>
            <a:endParaRPr lang="en-US" sz="2000" dirty="0">
              <a:solidFill>
                <a:schemeClr val="tx1"/>
              </a:solidFill>
            </a:endParaRPr>
          </a:p>
          <a:p>
            <a:pPr>
              <a:lnSpc>
                <a:spcPct val="90000"/>
              </a:lnSpc>
            </a:pPr>
            <a:r>
              <a:rPr lang="en-US" sz="4800" dirty="0">
                <a:solidFill>
                  <a:schemeClr val="tx1"/>
                </a:solidFill>
              </a:rPr>
              <a:t>We find </a:t>
            </a:r>
          </a:p>
          <a:p>
            <a:pPr>
              <a:lnSpc>
                <a:spcPct val="90000"/>
              </a:lnSpc>
            </a:pPr>
            <a:r>
              <a:rPr lang="en-US" sz="4800" dirty="0">
                <a:solidFill>
                  <a:schemeClr val="tx1"/>
                </a:solidFill>
              </a:rPr>
              <a:t>	what we </a:t>
            </a:r>
          </a:p>
          <a:p>
            <a:pPr>
              <a:lnSpc>
                <a:spcPct val="90000"/>
              </a:lnSpc>
            </a:pPr>
            <a:r>
              <a:rPr lang="en-US" sz="4800" dirty="0">
                <a:solidFill>
                  <a:schemeClr val="tx1"/>
                </a:solidFill>
              </a:rPr>
              <a:t>			look for</a:t>
            </a:r>
          </a:p>
          <a:p>
            <a:pPr>
              <a:lnSpc>
                <a:spcPct val="90000"/>
              </a:lnSpc>
            </a:pPr>
            <a:endParaRPr lang="en-US" sz="4800" dirty="0">
              <a:solidFill>
                <a:schemeClr val="tx1"/>
              </a:solidFill>
            </a:endParaRPr>
          </a:p>
          <a:p>
            <a:pPr>
              <a:lnSpc>
                <a:spcPct val="90000"/>
              </a:lnSpc>
            </a:pPr>
            <a:r>
              <a:rPr lang="en-US" sz="2400" dirty="0">
                <a:solidFill>
                  <a:schemeClr val="tx1"/>
                </a:solidFill>
              </a:rPr>
              <a:t>In ourselves, in others, and in the world</a:t>
            </a:r>
          </a:p>
          <a:p>
            <a:pPr>
              <a:lnSpc>
                <a:spcPct val="90000"/>
              </a:lnSpc>
            </a:pPr>
            <a:endParaRPr lang="en-US" sz="4800" dirty="0">
              <a:solidFill>
                <a:schemeClr val="tx1"/>
              </a:solidFill>
            </a:endParaRPr>
          </a:p>
        </p:txBody>
      </p:sp>
      <p:pic>
        <p:nvPicPr>
          <p:cNvPr id="5" name="Picture 4">
            <a:extLst>
              <a:ext uri="{FF2B5EF4-FFF2-40B4-BE49-F238E27FC236}">
                <a16:creationId xmlns:a16="http://schemas.microsoft.com/office/drawing/2014/main" id="{BA66F0FA-4383-52EC-DA85-40EF79F2F9D1}"/>
              </a:ext>
            </a:extLst>
          </p:cNvPr>
          <p:cNvPicPr>
            <a:picLocks noChangeAspect="1"/>
          </p:cNvPicPr>
          <p:nvPr/>
        </p:nvPicPr>
        <p:blipFill>
          <a:blip r:embed="rId3"/>
          <a:stretch>
            <a:fillRect/>
          </a:stretch>
        </p:blipFill>
        <p:spPr>
          <a:xfrm>
            <a:off x="0" y="2241395"/>
            <a:ext cx="5715000" cy="3810000"/>
          </a:xfrm>
          <a:prstGeom prst="rect">
            <a:avLst/>
          </a:prstGeom>
        </p:spPr>
      </p:pic>
      <p:pic>
        <p:nvPicPr>
          <p:cNvPr id="4" name="Picture 3">
            <a:extLst>
              <a:ext uri="{FF2B5EF4-FFF2-40B4-BE49-F238E27FC236}">
                <a16:creationId xmlns:a16="http://schemas.microsoft.com/office/drawing/2014/main" id="{724770E1-9BFB-88F3-FB1B-21BB5534DA2C}"/>
              </a:ext>
            </a:extLst>
          </p:cNvPr>
          <p:cNvPicPr>
            <a:picLocks noChangeAspect="1"/>
          </p:cNvPicPr>
          <p:nvPr/>
        </p:nvPicPr>
        <p:blipFill>
          <a:blip r:embed="rId4"/>
          <a:stretch>
            <a:fillRect/>
          </a:stretch>
        </p:blipFill>
        <p:spPr>
          <a:xfrm>
            <a:off x="10339989" y="1436653"/>
            <a:ext cx="1536325" cy="1609483"/>
          </a:xfrm>
          <a:prstGeom prst="rect">
            <a:avLst/>
          </a:prstGeom>
        </p:spPr>
      </p:pic>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1A9C494F-49C5-0D18-EE3E-9F321345E4A9}"/>
                  </a:ext>
                </a:extLst>
              </p14:cNvPr>
              <p14:cNvContentPartPr/>
              <p14:nvPr/>
            </p14:nvContentPartPr>
            <p14:xfrm>
              <a:off x="8898111" y="1203954"/>
              <a:ext cx="691920" cy="33840"/>
            </p14:xfrm>
          </p:contentPart>
        </mc:Choice>
        <mc:Fallback xmlns="">
          <p:pic>
            <p:nvPicPr>
              <p:cNvPr id="11" name="Ink 10">
                <a:extLst>
                  <a:ext uri="{FF2B5EF4-FFF2-40B4-BE49-F238E27FC236}">
                    <a16:creationId xmlns:a16="http://schemas.microsoft.com/office/drawing/2014/main" id="{1A9C494F-49C5-0D18-EE3E-9F321345E4A9}"/>
                  </a:ext>
                </a:extLst>
              </p:cNvPr>
              <p:cNvPicPr/>
              <p:nvPr/>
            </p:nvPicPr>
            <p:blipFill>
              <a:blip r:embed="rId6"/>
              <a:stretch>
                <a:fillRect/>
              </a:stretch>
            </p:blipFill>
            <p:spPr>
              <a:xfrm>
                <a:off x="8862111" y="1168333"/>
                <a:ext cx="763560" cy="104726"/>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5457D94D-55EC-F0C0-0F46-FE434B35D3D5}"/>
                  </a:ext>
                </a:extLst>
              </p14:cNvPr>
              <p14:cNvContentPartPr/>
              <p14:nvPr/>
            </p14:nvContentPartPr>
            <p14:xfrm>
              <a:off x="9824031" y="645954"/>
              <a:ext cx="498240" cy="565560"/>
            </p14:xfrm>
          </p:contentPart>
        </mc:Choice>
        <mc:Fallback xmlns="">
          <p:pic>
            <p:nvPicPr>
              <p:cNvPr id="12" name="Ink 11">
                <a:extLst>
                  <a:ext uri="{FF2B5EF4-FFF2-40B4-BE49-F238E27FC236}">
                    <a16:creationId xmlns:a16="http://schemas.microsoft.com/office/drawing/2014/main" id="{5457D94D-55EC-F0C0-0F46-FE434B35D3D5}"/>
                  </a:ext>
                </a:extLst>
              </p:cNvPr>
              <p:cNvPicPr/>
              <p:nvPr/>
            </p:nvPicPr>
            <p:blipFill>
              <a:blip r:embed="rId8"/>
              <a:stretch>
                <a:fillRect/>
              </a:stretch>
            </p:blipFill>
            <p:spPr>
              <a:xfrm>
                <a:off x="9788031" y="609954"/>
                <a:ext cx="569880" cy="637200"/>
              </a:xfrm>
              <a:prstGeom prst="rect">
                <a:avLst/>
              </a:prstGeom>
            </p:spPr>
          </p:pic>
        </mc:Fallback>
      </mc:AlternateContent>
    </p:spTree>
    <p:extLst>
      <p:ext uri="{BB962C8B-B14F-4D97-AF65-F5344CB8AC3E}">
        <p14:creationId xmlns:p14="http://schemas.microsoft.com/office/powerpoint/2010/main" val="4058797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9BD7B4-0BC6-2909-926A-9A6BAB9C01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7A09D-5F30-8772-336D-F373B2291A69}"/>
              </a:ext>
            </a:extLst>
          </p:cNvPr>
          <p:cNvSpPr>
            <a:spLocks noGrp="1"/>
          </p:cNvSpPr>
          <p:nvPr>
            <p:ph type="title"/>
          </p:nvPr>
        </p:nvSpPr>
        <p:spPr>
          <a:xfrm>
            <a:off x="587165" y="210667"/>
            <a:ext cx="11017670" cy="814039"/>
          </a:xfrm>
          <a:solidFill>
            <a:schemeClr val="bg1"/>
          </a:solidFill>
        </p:spPr>
        <p:txBody>
          <a:bodyPr anchor="b">
            <a:noAutofit/>
          </a:bodyPr>
          <a:lstStyle/>
          <a:p>
            <a:pPr>
              <a:lnSpc>
                <a:spcPct val="90000"/>
              </a:lnSpc>
            </a:pPr>
            <a:r>
              <a:rPr lang="en-US" sz="4000">
                <a:solidFill>
                  <a:srgbClr val="FFFF00"/>
                </a:solidFill>
              </a:rPr>
              <a:t>3 – What We Pay Attention to Grows</a:t>
            </a:r>
          </a:p>
        </p:txBody>
      </p:sp>
      <p:sp>
        <p:nvSpPr>
          <p:cNvPr id="3" name="Text Placeholder 2">
            <a:extLst>
              <a:ext uri="{FF2B5EF4-FFF2-40B4-BE49-F238E27FC236}">
                <a16:creationId xmlns:a16="http://schemas.microsoft.com/office/drawing/2014/main" id="{4EC98965-5FC7-9DCA-4811-DDE1F909492B}"/>
              </a:ext>
            </a:extLst>
          </p:cNvPr>
          <p:cNvSpPr>
            <a:spLocks noGrp="1"/>
          </p:cNvSpPr>
          <p:nvPr>
            <p:ph sz="half" idx="1"/>
          </p:nvPr>
        </p:nvSpPr>
        <p:spPr>
          <a:xfrm>
            <a:off x="5468112" y="2017357"/>
            <a:ext cx="6723888" cy="4840643"/>
          </a:xfrm>
          <a:solidFill>
            <a:schemeClr val="bg1"/>
          </a:solidFill>
        </p:spPr>
        <p:txBody>
          <a:bodyPr lIns="91440" tIns="45720" rIns="91440" bIns="45720" anchor="t">
            <a:noAutofit/>
          </a:bodyPr>
          <a:lstStyle/>
          <a:p>
            <a:pPr marL="285750" indent="-285750">
              <a:lnSpc>
                <a:spcPct val="90000"/>
              </a:lnSpc>
              <a:spcAft>
                <a:spcPts val="1800"/>
              </a:spcAft>
              <a:buFont typeface="Courier New" panose="020B0604020202020204" pitchFamily="34" charset="0"/>
              <a:buChar char="o"/>
            </a:pPr>
            <a:r>
              <a:rPr lang="en-US" sz="3200" dirty="0">
                <a:solidFill>
                  <a:schemeClr val="tx1"/>
                </a:solidFill>
              </a:rPr>
              <a:t>The parts of your brain </a:t>
            </a:r>
            <a:r>
              <a:rPr lang="en-US" sz="3200" dirty="0">
                <a:solidFill>
                  <a:srgbClr val="FFFF00"/>
                </a:solidFill>
              </a:rPr>
              <a:t>you use – you GROW</a:t>
            </a:r>
          </a:p>
          <a:p>
            <a:pPr marL="285750" indent="-285750">
              <a:lnSpc>
                <a:spcPct val="90000"/>
              </a:lnSpc>
              <a:spcAft>
                <a:spcPts val="1800"/>
              </a:spcAft>
              <a:buFont typeface="Courier New" panose="020B0604020202020204" pitchFamily="34" charset="0"/>
              <a:buChar char="o"/>
            </a:pPr>
            <a:r>
              <a:rPr lang="en-US" sz="3200" dirty="0">
                <a:solidFill>
                  <a:srgbClr val="FFFF00"/>
                </a:solidFill>
              </a:rPr>
              <a:t>Duh</a:t>
            </a:r>
            <a:r>
              <a:rPr lang="en-US" sz="3200" dirty="0">
                <a:solidFill>
                  <a:schemeClr val="tx1"/>
                </a:solidFill>
              </a:rPr>
              <a:t>: Neurons that </a:t>
            </a:r>
            <a:r>
              <a:rPr lang="en-US" sz="3200" dirty="0">
                <a:solidFill>
                  <a:srgbClr val="FFFF00"/>
                </a:solidFill>
              </a:rPr>
              <a:t>fire together</a:t>
            </a:r>
            <a:r>
              <a:rPr lang="en-US" sz="3200" dirty="0">
                <a:solidFill>
                  <a:schemeClr val="tx1"/>
                </a:solidFill>
              </a:rPr>
              <a:t>, wire together [Romantic partner, child, etc.]</a:t>
            </a:r>
          </a:p>
          <a:p>
            <a:pPr marL="285750" indent="-285750">
              <a:lnSpc>
                <a:spcPct val="90000"/>
              </a:lnSpc>
              <a:spcAft>
                <a:spcPts val="1800"/>
              </a:spcAft>
              <a:buFont typeface="Courier New" panose="020B0604020202020204" pitchFamily="34" charset="0"/>
              <a:buChar char="o"/>
            </a:pPr>
            <a:r>
              <a:rPr lang="en-US" sz="3200" dirty="0">
                <a:solidFill>
                  <a:schemeClr val="tx1"/>
                </a:solidFill>
              </a:rPr>
              <a:t>If we focus on failures, </a:t>
            </a:r>
            <a:r>
              <a:rPr lang="en-US" sz="3200" dirty="0">
                <a:solidFill>
                  <a:srgbClr val="FFFF00"/>
                </a:solidFill>
              </a:rPr>
              <a:t>we get BETTER </a:t>
            </a:r>
            <a:r>
              <a:rPr lang="en-US" sz="3200" dirty="0">
                <a:solidFill>
                  <a:schemeClr val="tx1"/>
                </a:solidFill>
              </a:rPr>
              <a:t>at focusing on our failures. . .soon it’s automatic</a:t>
            </a:r>
          </a:p>
        </p:txBody>
      </p:sp>
      <p:pic>
        <p:nvPicPr>
          <p:cNvPr id="4" name="Picture 3">
            <a:extLst>
              <a:ext uri="{FF2B5EF4-FFF2-40B4-BE49-F238E27FC236}">
                <a16:creationId xmlns:a16="http://schemas.microsoft.com/office/drawing/2014/main" id="{80B23154-B70F-C245-E947-222F8131818B}"/>
              </a:ext>
            </a:extLst>
          </p:cNvPr>
          <p:cNvPicPr>
            <a:picLocks noChangeAspect="1"/>
          </p:cNvPicPr>
          <p:nvPr/>
        </p:nvPicPr>
        <p:blipFill>
          <a:blip r:embed="rId3"/>
          <a:stretch>
            <a:fillRect/>
          </a:stretch>
        </p:blipFill>
        <p:spPr>
          <a:xfrm>
            <a:off x="404278" y="1522232"/>
            <a:ext cx="4840644" cy="4840644"/>
          </a:xfrm>
          <a:prstGeom prst="rect">
            <a:avLst/>
          </a:prstGeom>
        </p:spPr>
      </p:pic>
      <p:pic>
        <p:nvPicPr>
          <p:cNvPr id="5" name="Picture 4">
            <a:extLst>
              <a:ext uri="{FF2B5EF4-FFF2-40B4-BE49-F238E27FC236}">
                <a16:creationId xmlns:a16="http://schemas.microsoft.com/office/drawing/2014/main" id="{2CF07C2D-C703-2E3A-8DC7-15E7DB2B3381}"/>
              </a:ext>
            </a:extLst>
          </p:cNvPr>
          <p:cNvPicPr>
            <a:picLocks noChangeAspect="1"/>
          </p:cNvPicPr>
          <p:nvPr/>
        </p:nvPicPr>
        <p:blipFill>
          <a:blip r:embed="rId4"/>
          <a:stretch>
            <a:fillRect/>
          </a:stretch>
        </p:blipFill>
        <p:spPr>
          <a:xfrm>
            <a:off x="9780327" y="219964"/>
            <a:ext cx="1536325" cy="1609483"/>
          </a:xfrm>
          <a:prstGeom prst="rect">
            <a:avLst/>
          </a:prstGeom>
        </p:spPr>
      </p:pic>
    </p:spTree>
    <p:extLst>
      <p:ext uri="{BB962C8B-B14F-4D97-AF65-F5344CB8AC3E}">
        <p14:creationId xmlns:p14="http://schemas.microsoft.com/office/powerpoint/2010/main" val="1135870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72"/>
        <p:cNvGrpSpPr/>
        <p:nvPr/>
      </p:nvGrpSpPr>
      <p:grpSpPr>
        <a:xfrm>
          <a:off x="0" y="0"/>
          <a:ext cx="0" cy="0"/>
          <a:chOff x="0" y="0"/>
          <a:chExt cx="0" cy="0"/>
        </a:xfrm>
      </p:grpSpPr>
      <p:sp useBgFill="1">
        <p:nvSpPr>
          <p:cNvPr id="980" name="Rectangle 97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3" name="Google Shape;973;p17"/>
          <p:cNvSpPr txBox="1">
            <a:spLocks noGrp="1"/>
          </p:cNvSpPr>
          <p:nvPr>
            <p:ph type="title"/>
          </p:nvPr>
        </p:nvSpPr>
        <p:spPr>
          <a:xfrm>
            <a:off x="640080" y="219011"/>
            <a:ext cx="4368602" cy="2100366"/>
          </a:xfrm>
          <a:prstGeom prst="rect">
            <a:avLst/>
          </a:prstGeom>
        </p:spPr>
        <p:txBody>
          <a:bodyPr spcFirstLastPara="1" vert="horz" lIns="91440" tIns="45720" rIns="91440" bIns="45720" rtlCol="0" anchor="b" anchorCtr="0">
            <a:normAutofit/>
          </a:bodyPr>
          <a:lstStyle/>
          <a:p>
            <a:pPr>
              <a:buClr>
                <a:schemeClr val="dk1"/>
              </a:buClr>
              <a:buSzPts val="1100"/>
            </a:pPr>
            <a:r>
              <a:rPr lang="en-US" sz="4800" b="1">
                <a:solidFill>
                  <a:srgbClr val="FFFF00"/>
                </a:solidFill>
              </a:rPr>
              <a:t>4 – The Problem with Happiness</a:t>
            </a:r>
          </a:p>
        </p:txBody>
      </p:sp>
      <p:sp>
        <p:nvSpPr>
          <p:cNvPr id="98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4" name="Google Shape;974;p17"/>
          <p:cNvSpPr txBox="1"/>
          <p:nvPr/>
        </p:nvSpPr>
        <p:spPr>
          <a:xfrm>
            <a:off x="457200" y="3428999"/>
            <a:ext cx="4551482" cy="3392423"/>
          </a:xfrm>
          <a:prstGeom prst="rect">
            <a:avLst/>
          </a:prstGeom>
        </p:spPr>
        <p:txBody>
          <a:bodyPr spcFirstLastPara="1" vert="horz" lIns="91440" tIns="45720" rIns="91440" bIns="45720" rtlCol="0" anchorCtr="0">
            <a:noAutofit/>
          </a:bodyPr>
          <a:lstStyle/>
          <a:p>
            <a:pPr marL="0" marR="0" lvl="0" indent="0" algn="l" defTabSz="914400" rtl="0" eaLnBrk="1" fontAlgn="auto" latinLnBrk="0" hangingPunct="1">
              <a:lnSpc>
                <a:spcPct val="90000"/>
              </a:lnSpc>
              <a:spcBef>
                <a:spcPts val="0"/>
              </a:spcBef>
              <a:spcAft>
                <a:spcPts val="600"/>
              </a:spcAft>
              <a:buClr>
                <a:srgbClr val="000000"/>
              </a:buClr>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sym typeface="Montserrat Light"/>
              </a:rPr>
              <a:t>Should we (and our students) even be pursuing happiness?</a:t>
            </a:r>
          </a:p>
        </p:txBody>
      </p:sp>
      <p:pic>
        <p:nvPicPr>
          <p:cNvPr id="976" name="Picture 975" descr="Crumpled paper light bulb">
            <a:extLst>
              <a:ext uri="{FF2B5EF4-FFF2-40B4-BE49-F238E27FC236}">
                <a16:creationId xmlns:a16="http://schemas.microsoft.com/office/drawing/2014/main" id="{D495879F-7F5B-2220-3FD4-B5113B3FB65A}"/>
              </a:ext>
            </a:extLst>
          </p:cNvPr>
          <p:cNvPicPr>
            <a:picLocks noChangeAspect="1"/>
          </p:cNvPicPr>
          <p:nvPr/>
        </p:nvPicPr>
        <p:blipFill>
          <a:blip r:embed="rId3"/>
          <a:srcRect l="10915" r="221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66854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E13873B-7F40-49A9-8E28-D941ACF72C7F}"/>
              </a:ext>
            </a:extLst>
          </p:cNvPr>
          <p:cNvPicPr>
            <a:picLocks noChangeAspect="1"/>
          </p:cNvPicPr>
          <p:nvPr/>
        </p:nvPicPr>
        <p:blipFill rotWithShape="1">
          <a:blip r:embed="rId3"/>
          <a:srcRect l="3426" r="3092" b="1"/>
          <a:stretch/>
        </p:blipFill>
        <p:spPr>
          <a:xfrm>
            <a:off x="2511713" y="3257226"/>
            <a:ext cx="3634674" cy="2912291"/>
          </a:xfrm>
          <a:prstGeom prst="rect">
            <a:avLst/>
          </a:prstGeom>
        </p:spPr>
      </p:pic>
      <p:grpSp>
        <p:nvGrpSpPr>
          <p:cNvPr id="13" name="Group 12">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14" name="Rectangle 13">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740584" y="859808"/>
            <a:ext cx="3543197" cy="2878986"/>
          </a:xfrm>
        </p:spPr>
        <p:txBody>
          <a:bodyPr>
            <a:normAutofit fontScale="90000"/>
          </a:bodyPr>
          <a:lstStyle/>
          <a:p>
            <a:pPr algn="ctr"/>
            <a:r>
              <a:rPr lang="en-US" sz="5400" b="1">
                <a:solidFill>
                  <a:srgbClr val="FFFF00"/>
                </a:solidFill>
              </a:rPr>
              <a:t>Pursuit of Happiness?</a:t>
            </a:r>
            <a:br>
              <a:rPr lang="en-US" sz="5400" b="1">
                <a:solidFill>
                  <a:srgbClr val="FFFF00"/>
                </a:solidFill>
              </a:rPr>
            </a:br>
            <a:br>
              <a:rPr lang="en-US" sz="5400" b="1">
                <a:solidFill>
                  <a:srgbClr val="FFFF00"/>
                </a:solidFill>
              </a:rPr>
            </a:br>
            <a:r>
              <a:rPr lang="en-US" b="1">
                <a:solidFill>
                  <a:srgbClr val="FFFF00"/>
                </a:solidFill>
              </a:rPr>
              <a:t>It depends. . .</a:t>
            </a:r>
          </a:p>
        </p:txBody>
      </p:sp>
      <p:grpSp>
        <p:nvGrpSpPr>
          <p:cNvPr id="19"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20" name="Freeform: Shape 19">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26">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4"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35" name="Freeform: Shape 34">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402154" y="685805"/>
            <a:ext cx="5397960" cy="5865997"/>
          </a:xfrm>
        </p:spPr>
        <p:txBody>
          <a:bodyPr>
            <a:normAutofit lnSpcReduction="10000"/>
          </a:bodyPr>
          <a:lstStyle/>
          <a:p>
            <a:pPr marL="0" indent="0">
              <a:buNone/>
            </a:pPr>
            <a:r>
              <a:rPr lang="en-US" sz="4000" dirty="0">
                <a:solidFill>
                  <a:schemeClr val="bg1"/>
                </a:solidFill>
              </a:rPr>
              <a:t>Yes, to Eudaimonic Happiness</a:t>
            </a:r>
          </a:p>
          <a:p>
            <a:pPr lvl="1"/>
            <a:r>
              <a:rPr lang="en-US" sz="3200" dirty="0">
                <a:solidFill>
                  <a:srgbClr val="FFFF00"/>
                </a:solidFill>
              </a:rPr>
              <a:t>Not an emotion</a:t>
            </a:r>
          </a:p>
          <a:p>
            <a:pPr lvl="1"/>
            <a:r>
              <a:rPr lang="en-US" sz="3200" dirty="0">
                <a:solidFill>
                  <a:srgbClr val="FFFF00"/>
                </a:solidFill>
              </a:rPr>
              <a:t>Not material wealth</a:t>
            </a:r>
          </a:p>
          <a:p>
            <a:pPr lvl="1"/>
            <a:r>
              <a:rPr lang="en-US" sz="3200" dirty="0">
                <a:solidFill>
                  <a:srgbClr val="FFFF00"/>
                </a:solidFill>
              </a:rPr>
              <a:t>Not political achievement</a:t>
            </a:r>
          </a:p>
          <a:p>
            <a:pPr lvl="1"/>
            <a:r>
              <a:rPr lang="en-US" sz="3200" dirty="0">
                <a:solidFill>
                  <a:srgbClr val="FFFF00"/>
                </a:solidFill>
              </a:rPr>
              <a:t>Not so much an outcome, but a process of fulfilling one’s virtuous potentials in the context of community</a:t>
            </a:r>
          </a:p>
          <a:p>
            <a:pPr lvl="1"/>
            <a:endParaRPr lang="en-US" sz="3200" dirty="0">
              <a:solidFill>
                <a:srgbClr val="FFFF00"/>
              </a:solidFill>
            </a:endParaRPr>
          </a:p>
          <a:p>
            <a:pPr lvl="1"/>
            <a:r>
              <a:rPr lang="en-US" sz="3200" dirty="0">
                <a:solidFill>
                  <a:schemeClr val="bg1"/>
                </a:solidFill>
              </a:rPr>
              <a:t>And NO to these SELF-focused messages . . . </a:t>
            </a:r>
          </a:p>
          <a:p>
            <a:pPr marL="457200" lvl="1" indent="0">
              <a:buNone/>
            </a:pPr>
            <a:endParaRPr lang="en-US" dirty="0">
              <a:solidFill>
                <a:schemeClr val="bg1"/>
              </a:solidFill>
            </a:endParaRPr>
          </a:p>
        </p:txBody>
      </p:sp>
    </p:spTree>
    <p:extLst>
      <p:ext uri="{BB962C8B-B14F-4D97-AF65-F5344CB8AC3E}">
        <p14:creationId xmlns:p14="http://schemas.microsoft.com/office/powerpoint/2010/main" val="3093039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0F82-1231-434C-AED5-7CBD62AB7FD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68389B51-23AB-4CBC-B3B2-F1B458843E31}"/>
              </a:ext>
            </a:extLst>
          </p:cNvPr>
          <p:cNvPicPr>
            <a:picLocks noGrp="1" noChangeAspect="1"/>
          </p:cNvPicPr>
          <p:nvPr>
            <p:ph idx="1"/>
          </p:nvPr>
        </p:nvPicPr>
        <p:blipFill>
          <a:blip r:embed="rId2"/>
          <a:stretch>
            <a:fillRect/>
          </a:stretch>
        </p:blipFill>
        <p:spPr>
          <a:xfrm>
            <a:off x="-1" y="-1"/>
            <a:ext cx="6249915" cy="3272207"/>
          </a:xfrm>
          <a:prstGeom prst="rect">
            <a:avLst/>
          </a:prstGeom>
        </p:spPr>
      </p:pic>
      <p:pic>
        <p:nvPicPr>
          <p:cNvPr id="5" name="Picture 4">
            <a:extLst>
              <a:ext uri="{FF2B5EF4-FFF2-40B4-BE49-F238E27FC236}">
                <a16:creationId xmlns:a16="http://schemas.microsoft.com/office/drawing/2014/main" id="{92895C13-8334-45A3-BF2C-04BDD72A659A}"/>
              </a:ext>
            </a:extLst>
          </p:cNvPr>
          <p:cNvPicPr>
            <a:picLocks noChangeAspect="1"/>
          </p:cNvPicPr>
          <p:nvPr/>
        </p:nvPicPr>
        <p:blipFill>
          <a:blip r:embed="rId3"/>
          <a:stretch>
            <a:fillRect/>
          </a:stretch>
        </p:blipFill>
        <p:spPr>
          <a:xfrm>
            <a:off x="9233242" y="0"/>
            <a:ext cx="2957119" cy="2957119"/>
          </a:xfrm>
          <a:prstGeom prst="rect">
            <a:avLst/>
          </a:prstGeom>
        </p:spPr>
      </p:pic>
      <p:pic>
        <p:nvPicPr>
          <p:cNvPr id="6" name="Picture 5">
            <a:extLst>
              <a:ext uri="{FF2B5EF4-FFF2-40B4-BE49-F238E27FC236}">
                <a16:creationId xmlns:a16="http://schemas.microsoft.com/office/drawing/2014/main" id="{C1380804-75FE-42F3-84D4-342F92C65114}"/>
              </a:ext>
            </a:extLst>
          </p:cNvPr>
          <p:cNvPicPr>
            <a:picLocks noChangeAspect="1"/>
          </p:cNvPicPr>
          <p:nvPr/>
        </p:nvPicPr>
        <p:blipFill>
          <a:blip r:embed="rId4"/>
          <a:stretch>
            <a:fillRect/>
          </a:stretch>
        </p:blipFill>
        <p:spPr>
          <a:xfrm>
            <a:off x="4463838" y="-1"/>
            <a:ext cx="2829708" cy="2337087"/>
          </a:xfrm>
          <a:prstGeom prst="rect">
            <a:avLst/>
          </a:prstGeom>
        </p:spPr>
      </p:pic>
      <p:pic>
        <p:nvPicPr>
          <p:cNvPr id="8" name="Picture 7">
            <a:extLst>
              <a:ext uri="{FF2B5EF4-FFF2-40B4-BE49-F238E27FC236}">
                <a16:creationId xmlns:a16="http://schemas.microsoft.com/office/drawing/2014/main" id="{FD5D6BDE-39D7-40BB-932F-7E879C96C8C0}"/>
              </a:ext>
            </a:extLst>
          </p:cNvPr>
          <p:cNvPicPr>
            <a:picLocks noChangeAspect="1"/>
          </p:cNvPicPr>
          <p:nvPr/>
        </p:nvPicPr>
        <p:blipFill>
          <a:blip r:embed="rId5"/>
          <a:stretch>
            <a:fillRect/>
          </a:stretch>
        </p:blipFill>
        <p:spPr>
          <a:xfrm>
            <a:off x="6832175" y="0"/>
            <a:ext cx="2402967" cy="1627464"/>
          </a:xfrm>
          <a:prstGeom prst="rect">
            <a:avLst/>
          </a:prstGeom>
        </p:spPr>
      </p:pic>
      <p:pic>
        <p:nvPicPr>
          <p:cNvPr id="10" name="Picture 9">
            <a:extLst>
              <a:ext uri="{FF2B5EF4-FFF2-40B4-BE49-F238E27FC236}">
                <a16:creationId xmlns:a16="http://schemas.microsoft.com/office/drawing/2014/main" id="{511E3596-C8E9-438B-A639-9FA0B6435FBF}"/>
              </a:ext>
            </a:extLst>
          </p:cNvPr>
          <p:cNvPicPr>
            <a:picLocks noChangeAspect="1"/>
          </p:cNvPicPr>
          <p:nvPr/>
        </p:nvPicPr>
        <p:blipFill>
          <a:blip r:embed="rId6"/>
          <a:stretch>
            <a:fillRect/>
          </a:stretch>
        </p:blipFill>
        <p:spPr>
          <a:xfrm>
            <a:off x="7790409" y="-62719"/>
            <a:ext cx="3185607" cy="4459849"/>
          </a:xfrm>
          <a:prstGeom prst="rect">
            <a:avLst/>
          </a:prstGeom>
        </p:spPr>
      </p:pic>
      <p:pic>
        <p:nvPicPr>
          <p:cNvPr id="11" name="Picture 10">
            <a:extLst>
              <a:ext uri="{FF2B5EF4-FFF2-40B4-BE49-F238E27FC236}">
                <a16:creationId xmlns:a16="http://schemas.microsoft.com/office/drawing/2014/main" id="{46932184-B153-4F22-9BF4-0328B23F546E}"/>
              </a:ext>
            </a:extLst>
          </p:cNvPr>
          <p:cNvPicPr>
            <a:picLocks noChangeAspect="1"/>
          </p:cNvPicPr>
          <p:nvPr/>
        </p:nvPicPr>
        <p:blipFill>
          <a:blip r:embed="rId7"/>
          <a:stretch>
            <a:fillRect/>
          </a:stretch>
        </p:blipFill>
        <p:spPr>
          <a:xfrm>
            <a:off x="8086987" y="4554774"/>
            <a:ext cx="4105013" cy="2298807"/>
          </a:xfrm>
          <a:prstGeom prst="rect">
            <a:avLst/>
          </a:prstGeom>
        </p:spPr>
      </p:pic>
      <p:pic>
        <p:nvPicPr>
          <p:cNvPr id="13" name="Picture 12">
            <a:extLst>
              <a:ext uri="{FF2B5EF4-FFF2-40B4-BE49-F238E27FC236}">
                <a16:creationId xmlns:a16="http://schemas.microsoft.com/office/drawing/2014/main" id="{159F749A-417E-42D2-A7B7-5E362FF48068}"/>
              </a:ext>
            </a:extLst>
          </p:cNvPr>
          <p:cNvPicPr>
            <a:picLocks noChangeAspect="1"/>
          </p:cNvPicPr>
          <p:nvPr/>
        </p:nvPicPr>
        <p:blipFill>
          <a:blip r:embed="rId8"/>
          <a:stretch>
            <a:fillRect/>
          </a:stretch>
        </p:blipFill>
        <p:spPr>
          <a:xfrm>
            <a:off x="6253216" y="4028292"/>
            <a:ext cx="2829708" cy="2829708"/>
          </a:xfrm>
          <a:prstGeom prst="rect">
            <a:avLst/>
          </a:prstGeom>
        </p:spPr>
      </p:pic>
      <p:pic>
        <p:nvPicPr>
          <p:cNvPr id="14" name="Picture 13">
            <a:extLst>
              <a:ext uri="{FF2B5EF4-FFF2-40B4-BE49-F238E27FC236}">
                <a16:creationId xmlns:a16="http://schemas.microsoft.com/office/drawing/2014/main" id="{8A5DC2BB-3C8A-464A-B03B-BD8FE90AFAC4}"/>
              </a:ext>
            </a:extLst>
          </p:cNvPr>
          <p:cNvPicPr>
            <a:picLocks noChangeAspect="1"/>
          </p:cNvPicPr>
          <p:nvPr/>
        </p:nvPicPr>
        <p:blipFill>
          <a:blip r:embed="rId9"/>
          <a:stretch>
            <a:fillRect/>
          </a:stretch>
        </p:blipFill>
        <p:spPr>
          <a:xfrm>
            <a:off x="-2" y="4210050"/>
            <a:ext cx="1724025" cy="2647950"/>
          </a:xfrm>
          <a:prstGeom prst="rect">
            <a:avLst/>
          </a:prstGeom>
        </p:spPr>
      </p:pic>
      <p:pic>
        <p:nvPicPr>
          <p:cNvPr id="15" name="Picture 14">
            <a:extLst>
              <a:ext uri="{FF2B5EF4-FFF2-40B4-BE49-F238E27FC236}">
                <a16:creationId xmlns:a16="http://schemas.microsoft.com/office/drawing/2014/main" id="{528ECF89-0A57-49B0-857A-A1542D2F1B73}"/>
              </a:ext>
            </a:extLst>
          </p:cNvPr>
          <p:cNvPicPr>
            <a:picLocks noChangeAspect="1"/>
          </p:cNvPicPr>
          <p:nvPr/>
        </p:nvPicPr>
        <p:blipFill>
          <a:blip r:embed="rId10"/>
          <a:stretch>
            <a:fillRect/>
          </a:stretch>
        </p:blipFill>
        <p:spPr>
          <a:xfrm>
            <a:off x="3472761" y="2068722"/>
            <a:ext cx="2778792" cy="3378139"/>
          </a:xfrm>
          <a:prstGeom prst="rect">
            <a:avLst/>
          </a:prstGeom>
        </p:spPr>
      </p:pic>
      <p:pic>
        <p:nvPicPr>
          <p:cNvPr id="16" name="Picture 15">
            <a:extLst>
              <a:ext uri="{FF2B5EF4-FFF2-40B4-BE49-F238E27FC236}">
                <a16:creationId xmlns:a16="http://schemas.microsoft.com/office/drawing/2014/main" id="{C76F65B6-AD17-4459-AAAA-C1742C81A7F2}"/>
              </a:ext>
            </a:extLst>
          </p:cNvPr>
          <p:cNvPicPr>
            <a:picLocks noChangeAspect="1"/>
          </p:cNvPicPr>
          <p:nvPr/>
        </p:nvPicPr>
        <p:blipFill>
          <a:blip r:embed="rId11"/>
          <a:stretch>
            <a:fillRect/>
          </a:stretch>
        </p:blipFill>
        <p:spPr>
          <a:xfrm>
            <a:off x="1717389" y="5091456"/>
            <a:ext cx="2590800" cy="1762125"/>
          </a:xfrm>
          <a:prstGeom prst="rect">
            <a:avLst/>
          </a:prstGeom>
        </p:spPr>
      </p:pic>
      <p:pic>
        <p:nvPicPr>
          <p:cNvPr id="17" name="Picture 16">
            <a:extLst>
              <a:ext uri="{FF2B5EF4-FFF2-40B4-BE49-F238E27FC236}">
                <a16:creationId xmlns:a16="http://schemas.microsoft.com/office/drawing/2014/main" id="{E1EC6AA3-829C-4EA0-BA10-303535ED4537}"/>
              </a:ext>
            </a:extLst>
          </p:cNvPr>
          <p:cNvPicPr>
            <a:picLocks noChangeAspect="1"/>
          </p:cNvPicPr>
          <p:nvPr/>
        </p:nvPicPr>
        <p:blipFill>
          <a:blip r:embed="rId12"/>
          <a:stretch>
            <a:fillRect/>
          </a:stretch>
        </p:blipFill>
        <p:spPr>
          <a:xfrm>
            <a:off x="10553851" y="2885813"/>
            <a:ext cx="1638149" cy="2557333"/>
          </a:xfrm>
          <a:prstGeom prst="rect">
            <a:avLst/>
          </a:prstGeom>
        </p:spPr>
      </p:pic>
      <p:pic>
        <p:nvPicPr>
          <p:cNvPr id="18" name="Picture 17">
            <a:extLst>
              <a:ext uri="{FF2B5EF4-FFF2-40B4-BE49-F238E27FC236}">
                <a16:creationId xmlns:a16="http://schemas.microsoft.com/office/drawing/2014/main" id="{31C25D65-BC10-4729-B7EF-B9286AE93072}"/>
              </a:ext>
            </a:extLst>
          </p:cNvPr>
          <p:cNvPicPr>
            <a:picLocks noChangeAspect="1"/>
          </p:cNvPicPr>
          <p:nvPr/>
        </p:nvPicPr>
        <p:blipFill>
          <a:blip r:embed="rId13"/>
          <a:stretch>
            <a:fillRect/>
          </a:stretch>
        </p:blipFill>
        <p:spPr>
          <a:xfrm>
            <a:off x="4068663" y="5268286"/>
            <a:ext cx="2347006" cy="1561826"/>
          </a:xfrm>
          <a:prstGeom prst="rect">
            <a:avLst/>
          </a:prstGeom>
        </p:spPr>
      </p:pic>
      <p:pic>
        <p:nvPicPr>
          <p:cNvPr id="19" name="Picture 18">
            <a:extLst>
              <a:ext uri="{FF2B5EF4-FFF2-40B4-BE49-F238E27FC236}">
                <a16:creationId xmlns:a16="http://schemas.microsoft.com/office/drawing/2014/main" id="{1E3A11D4-3642-4AA6-878C-4916D317EB5F}"/>
              </a:ext>
            </a:extLst>
          </p:cNvPr>
          <p:cNvPicPr>
            <a:picLocks noChangeAspect="1"/>
          </p:cNvPicPr>
          <p:nvPr/>
        </p:nvPicPr>
        <p:blipFill>
          <a:blip r:embed="rId14"/>
          <a:stretch>
            <a:fillRect/>
          </a:stretch>
        </p:blipFill>
        <p:spPr>
          <a:xfrm>
            <a:off x="6145159" y="2851162"/>
            <a:ext cx="1182385" cy="1177130"/>
          </a:xfrm>
          <a:prstGeom prst="rect">
            <a:avLst/>
          </a:prstGeom>
        </p:spPr>
      </p:pic>
      <p:pic>
        <p:nvPicPr>
          <p:cNvPr id="20" name="Picture 19">
            <a:extLst>
              <a:ext uri="{FF2B5EF4-FFF2-40B4-BE49-F238E27FC236}">
                <a16:creationId xmlns:a16="http://schemas.microsoft.com/office/drawing/2014/main" id="{D511393F-A991-4299-BF70-E5D18A1CE1D3}"/>
              </a:ext>
            </a:extLst>
          </p:cNvPr>
          <p:cNvPicPr>
            <a:picLocks noChangeAspect="1"/>
          </p:cNvPicPr>
          <p:nvPr/>
        </p:nvPicPr>
        <p:blipFill>
          <a:blip r:embed="rId15"/>
          <a:stretch>
            <a:fillRect/>
          </a:stretch>
        </p:blipFill>
        <p:spPr>
          <a:xfrm>
            <a:off x="6251553" y="1826027"/>
            <a:ext cx="989750" cy="1177130"/>
          </a:xfrm>
          <a:prstGeom prst="rect">
            <a:avLst/>
          </a:prstGeom>
        </p:spPr>
      </p:pic>
      <p:pic>
        <p:nvPicPr>
          <p:cNvPr id="21" name="Picture 20">
            <a:extLst>
              <a:ext uri="{FF2B5EF4-FFF2-40B4-BE49-F238E27FC236}">
                <a16:creationId xmlns:a16="http://schemas.microsoft.com/office/drawing/2014/main" id="{CE13FCC7-9AE4-4C6A-8A55-A145B0ED36A7}"/>
              </a:ext>
            </a:extLst>
          </p:cNvPr>
          <p:cNvPicPr>
            <a:picLocks noChangeAspect="1"/>
          </p:cNvPicPr>
          <p:nvPr/>
        </p:nvPicPr>
        <p:blipFill>
          <a:blip r:embed="rId16"/>
          <a:stretch>
            <a:fillRect/>
          </a:stretch>
        </p:blipFill>
        <p:spPr>
          <a:xfrm>
            <a:off x="1549269" y="4262046"/>
            <a:ext cx="2095500" cy="1181100"/>
          </a:xfrm>
          <a:prstGeom prst="rect">
            <a:avLst/>
          </a:prstGeom>
        </p:spPr>
      </p:pic>
      <p:pic>
        <p:nvPicPr>
          <p:cNvPr id="22" name="Picture 21">
            <a:extLst>
              <a:ext uri="{FF2B5EF4-FFF2-40B4-BE49-F238E27FC236}">
                <a16:creationId xmlns:a16="http://schemas.microsoft.com/office/drawing/2014/main" id="{8D52166D-F775-4B16-82A8-EE0196323970}"/>
              </a:ext>
            </a:extLst>
          </p:cNvPr>
          <p:cNvPicPr>
            <a:picLocks noChangeAspect="1"/>
          </p:cNvPicPr>
          <p:nvPr/>
        </p:nvPicPr>
        <p:blipFill>
          <a:blip r:embed="rId17"/>
          <a:stretch>
            <a:fillRect/>
          </a:stretch>
        </p:blipFill>
        <p:spPr>
          <a:xfrm>
            <a:off x="9029018" y="2906036"/>
            <a:ext cx="1648445" cy="1648445"/>
          </a:xfrm>
          <a:prstGeom prst="rect">
            <a:avLst/>
          </a:prstGeom>
        </p:spPr>
      </p:pic>
      <p:pic>
        <p:nvPicPr>
          <p:cNvPr id="3" name="Picture 2">
            <a:extLst>
              <a:ext uri="{FF2B5EF4-FFF2-40B4-BE49-F238E27FC236}">
                <a16:creationId xmlns:a16="http://schemas.microsoft.com/office/drawing/2014/main" id="{F35A71BA-3C66-0D50-4E2E-F30E550A8F66}"/>
              </a:ext>
            </a:extLst>
          </p:cNvPr>
          <p:cNvPicPr>
            <a:picLocks noChangeAspect="1"/>
          </p:cNvPicPr>
          <p:nvPr/>
        </p:nvPicPr>
        <p:blipFill>
          <a:blip r:embed="rId18"/>
          <a:stretch>
            <a:fillRect/>
          </a:stretch>
        </p:blipFill>
        <p:spPr>
          <a:xfrm>
            <a:off x="-39699" y="2838224"/>
            <a:ext cx="6572058" cy="4090771"/>
          </a:xfrm>
          <a:prstGeom prst="rect">
            <a:avLst/>
          </a:prstGeom>
        </p:spPr>
      </p:pic>
      <p:pic>
        <p:nvPicPr>
          <p:cNvPr id="24" name="Picture 23">
            <a:extLst>
              <a:ext uri="{FF2B5EF4-FFF2-40B4-BE49-F238E27FC236}">
                <a16:creationId xmlns:a16="http://schemas.microsoft.com/office/drawing/2014/main" id="{D7231824-715E-7FF1-A6A3-D47A07088BCF}"/>
              </a:ext>
            </a:extLst>
          </p:cNvPr>
          <p:cNvPicPr>
            <a:picLocks noChangeAspect="1"/>
          </p:cNvPicPr>
          <p:nvPr/>
        </p:nvPicPr>
        <p:blipFill>
          <a:blip r:embed="rId19"/>
          <a:stretch>
            <a:fillRect/>
          </a:stretch>
        </p:blipFill>
        <p:spPr>
          <a:xfrm>
            <a:off x="-25105" y="-9830"/>
            <a:ext cx="6248942" cy="3273836"/>
          </a:xfrm>
          <a:prstGeom prst="rect">
            <a:avLst/>
          </a:prstGeom>
        </p:spPr>
      </p:pic>
      <p:pic>
        <p:nvPicPr>
          <p:cNvPr id="25" name="Picture 24">
            <a:extLst>
              <a:ext uri="{FF2B5EF4-FFF2-40B4-BE49-F238E27FC236}">
                <a16:creationId xmlns:a16="http://schemas.microsoft.com/office/drawing/2014/main" id="{A905A849-6216-5651-9D76-CF4130630D6F}"/>
              </a:ext>
            </a:extLst>
          </p:cNvPr>
          <p:cNvPicPr>
            <a:picLocks noChangeAspect="1"/>
          </p:cNvPicPr>
          <p:nvPr/>
        </p:nvPicPr>
        <p:blipFill>
          <a:blip r:embed="rId20"/>
          <a:stretch>
            <a:fillRect/>
          </a:stretch>
        </p:blipFill>
        <p:spPr>
          <a:xfrm>
            <a:off x="7081465" y="0"/>
            <a:ext cx="3639522" cy="5086980"/>
          </a:xfrm>
          <a:prstGeom prst="rect">
            <a:avLst/>
          </a:prstGeom>
        </p:spPr>
      </p:pic>
    </p:spTree>
    <p:extLst>
      <p:ext uri="{BB962C8B-B14F-4D97-AF65-F5344CB8AC3E}">
        <p14:creationId xmlns:p14="http://schemas.microsoft.com/office/powerpoint/2010/main" val="3659337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2232252" y="479502"/>
            <a:ext cx="4960285" cy="1468540"/>
          </a:xfrm>
        </p:spPr>
        <p:txBody>
          <a:bodyPr anchor="b">
            <a:noAutofit/>
          </a:bodyPr>
          <a:lstStyle/>
          <a:p>
            <a:r>
              <a:rPr lang="en-US" b="1">
                <a:solidFill>
                  <a:srgbClr val="FFFF00"/>
                </a:solidFill>
                <a:latin typeface="+mn-lt"/>
              </a:rPr>
              <a:t>The Best Definition and You?</a:t>
            </a:r>
          </a:p>
        </p:txBody>
      </p:sp>
      <p:sp>
        <p:nvSpPr>
          <p:cNvPr id="42" name="Freeform: Shape 41">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1233299" y="2125737"/>
            <a:ext cx="5691607" cy="4252761"/>
          </a:xfrm>
        </p:spPr>
        <p:txBody>
          <a:bodyPr>
            <a:normAutofit/>
          </a:bodyPr>
          <a:lstStyle/>
          <a:p>
            <a:pPr marL="0" indent="0">
              <a:spcBef>
                <a:spcPts val="0"/>
              </a:spcBef>
              <a:spcAft>
                <a:spcPts val="600"/>
              </a:spcAft>
              <a:buNone/>
            </a:pPr>
            <a:r>
              <a:rPr lang="en-US" sz="3200" dirty="0">
                <a:solidFill>
                  <a:schemeClr val="bg1"/>
                </a:solidFill>
              </a:rPr>
              <a:t>That place where your greatest and unique virtues, gifts, skills, and talents </a:t>
            </a:r>
            <a:r>
              <a:rPr lang="en-US" sz="3200" dirty="0">
                <a:solidFill>
                  <a:srgbClr val="FFFF00"/>
                </a:solidFill>
              </a:rPr>
              <a:t>intersect </a:t>
            </a:r>
            <a:r>
              <a:rPr lang="en-US" sz="3200" dirty="0">
                <a:solidFill>
                  <a:schemeClr val="bg1"/>
                </a:solidFill>
              </a:rPr>
              <a:t>with the needs of your friends, family, communities, tribe, and the world?</a:t>
            </a:r>
            <a:endParaRPr lang="en-US" sz="3200" dirty="0">
              <a:solidFill>
                <a:schemeClr val="bg1"/>
              </a:solidFill>
              <a:cs typeface="Calibri"/>
            </a:endParaRPr>
          </a:p>
          <a:p>
            <a:pPr marL="0" indent="0">
              <a:spcBef>
                <a:spcPts val="0"/>
              </a:spcBef>
              <a:spcAft>
                <a:spcPts val="600"/>
              </a:spcAft>
              <a:buNone/>
            </a:pPr>
            <a:endParaRPr lang="en-US" sz="3200" dirty="0">
              <a:solidFill>
                <a:schemeClr val="bg1"/>
              </a:solidFill>
              <a:cs typeface="Calibri"/>
            </a:endParaRPr>
          </a:p>
          <a:p>
            <a:pPr marL="0" indent="0">
              <a:spcBef>
                <a:spcPts val="0"/>
              </a:spcBef>
              <a:spcAft>
                <a:spcPts val="600"/>
              </a:spcAft>
              <a:buNone/>
            </a:pPr>
            <a:r>
              <a:rPr lang="en-US" sz="3200" dirty="0">
                <a:solidFill>
                  <a:schemeClr val="bg1"/>
                </a:solidFill>
              </a:rPr>
              <a:t>JSF – Biking story</a:t>
            </a:r>
            <a:endParaRPr lang="en-US" dirty="0">
              <a:solidFill>
                <a:schemeClr val="bg1"/>
              </a:solidFill>
              <a:cs typeface="Calibri"/>
            </a:endParaRPr>
          </a:p>
        </p:txBody>
      </p:sp>
      <p:sp>
        <p:nvSpPr>
          <p:cNvPr id="46" name="Freeform: Shape 45">
            <a:extLst>
              <a:ext uri="{FF2B5EF4-FFF2-40B4-BE49-F238E27FC236}">
                <a16:creationId xmlns:a16="http://schemas.microsoft.com/office/drawing/2014/main" id="{83C8019B-3985-409B-9B87-494B974EE9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B85A4DB3-61AA-49A1-85A9-B3397CD51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erson holding a bicycle&#10;&#10;AI-generated content may be incorrect.">
            <a:extLst>
              <a:ext uri="{FF2B5EF4-FFF2-40B4-BE49-F238E27FC236}">
                <a16:creationId xmlns:a16="http://schemas.microsoft.com/office/drawing/2014/main" id="{C407282B-0E27-40E3-ADBD-0FC33F7BF544}"/>
              </a:ext>
            </a:extLst>
          </p:cNvPr>
          <p:cNvPicPr>
            <a:picLocks noChangeAspect="1"/>
          </p:cNvPicPr>
          <p:nvPr/>
        </p:nvPicPr>
        <p:blipFill rotWithShape="1">
          <a:blip r:embed="rId3"/>
          <a:srcRect l="1608" r="7327" b="-1"/>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52"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53" name="Freeform: Shape 52">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84920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EB06C1F-2A3E-49B0-B520-4B394F3758BD}"/>
              </a:ext>
            </a:extLst>
          </p:cNvPr>
          <p:cNvSpPr>
            <a:spLocks noGrp="1"/>
          </p:cNvSpPr>
          <p:nvPr>
            <p:ph type="title"/>
          </p:nvPr>
        </p:nvSpPr>
        <p:spPr>
          <a:xfrm>
            <a:off x="293915" y="517779"/>
            <a:ext cx="5012120" cy="1391981"/>
          </a:xfrm>
        </p:spPr>
        <p:txBody>
          <a:bodyPr anchor="b">
            <a:normAutofit/>
          </a:bodyPr>
          <a:lstStyle/>
          <a:p>
            <a:r>
              <a:rPr lang="en-US" sz="6700" b="1">
                <a:solidFill>
                  <a:srgbClr val="FFFF00"/>
                </a:solidFill>
                <a:latin typeface="+mn-lt"/>
              </a:rPr>
              <a:t>Activity</a:t>
            </a:r>
            <a:endParaRPr lang="en-US" sz="4600">
              <a:solidFill>
                <a:srgbClr val="FFFF00"/>
              </a:solidFill>
            </a:endParaRPr>
          </a:p>
        </p:txBody>
      </p:sp>
      <p:sp>
        <p:nvSpPr>
          <p:cNvPr id="3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91716DCB-8079-4EE7-ACE2-DD92D85A32C3}"/>
              </a:ext>
            </a:extLst>
          </p:cNvPr>
          <p:cNvSpPr>
            <a:spLocks noGrp="1"/>
          </p:cNvSpPr>
          <p:nvPr>
            <p:ph idx="1"/>
          </p:nvPr>
        </p:nvSpPr>
        <p:spPr>
          <a:xfrm>
            <a:off x="217713" y="2872899"/>
            <a:ext cx="5476917" cy="3662798"/>
          </a:xfrm>
          <a:solidFill>
            <a:schemeClr val="tx1"/>
          </a:solidFill>
        </p:spPr>
        <p:txBody>
          <a:bodyPr>
            <a:noAutofit/>
          </a:bodyPr>
          <a:lstStyle/>
          <a:p>
            <a:pPr marL="0" indent="0">
              <a:buNone/>
            </a:pPr>
            <a:r>
              <a:rPr lang="en-US" sz="3000" dirty="0">
                <a:solidFill>
                  <a:schemeClr val="bg1"/>
                </a:solidFill>
              </a:rPr>
              <a:t>Think of </a:t>
            </a:r>
            <a:r>
              <a:rPr lang="en-US" sz="3000" dirty="0">
                <a:solidFill>
                  <a:srgbClr val="FFFF00"/>
                </a:solidFill>
              </a:rPr>
              <a:t>a nice story </a:t>
            </a:r>
            <a:r>
              <a:rPr lang="en-US" sz="3000" dirty="0">
                <a:solidFill>
                  <a:schemeClr val="bg1"/>
                </a:solidFill>
              </a:rPr>
              <a:t>of your unique strengths (gifts, skills, talents, virtues) being seen at your school or with your tribe or community or at home or with friends. . .</a:t>
            </a:r>
            <a:r>
              <a:rPr lang="en-US" sz="3000" dirty="0">
                <a:solidFill>
                  <a:srgbClr val="FFFF00"/>
                </a:solidFill>
                <a:cs typeface="Calibri"/>
              </a:rPr>
              <a:t> share it with a neighbor or two (5-7 min)</a:t>
            </a:r>
            <a:endParaRPr lang="en-US" sz="3000" dirty="0">
              <a:solidFill>
                <a:schemeClr val="bg1"/>
              </a:solidFill>
            </a:endParaRPr>
          </a:p>
          <a:p>
            <a:r>
              <a:rPr lang="en-US" sz="3000" dirty="0">
                <a:solidFill>
                  <a:srgbClr val="FFFF00"/>
                </a:solidFill>
                <a:cs typeface="Calibri"/>
              </a:rPr>
              <a:t>This can feel awkward . . .OR! </a:t>
            </a:r>
            <a:endParaRPr lang="en-US" sz="3000" dirty="0">
              <a:solidFill>
                <a:srgbClr val="FFFF00"/>
              </a:solidFill>
            </a:endParaRPr>
          </a:p>
        </p:txBody>
      </p:sp>
      <p:pic>
        <p:nvPicPr>
          <p:cNvPr id="9" name="Picture 8" descr="Glasses on top of a book">
            <a:extLst>
              <a:ext uri="{FF2B5EF4-FFF2-40B4-BE49-F238E27FC236}">
                <a16:creationId xmlns:a16="http://schemas.microsoft.com/office/drawing/2014/main" id="{CA296B26-0161-D5A2-38CD-CEE7FF4F3A26}"/>
              </a:ext>
            </a:extLst>
          </p:cNvPr>
          <p:cNvPicPr>
            <a:picLocks noChangeAspect="1"/>
          </p:cNvPicPr>
          <p:nvPr/>
        </p:nvPicPr>
        <p:blipFill rotWithShape="1">
          <a:blip r:embed="rId3"/>
          <a:srcRect l="4555" r="28993" b="-1"/>
          <a:stretch/>
        </p:blipFill>
        <p:spPr>
          <a:xfrm>
            <a:off x="5944590" y="10"/>
            <a:ext cx="624436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16100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9EA27DC-F7D2-2B0E-7671-1E673B1ED3B0}"/>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E10B14D-8992-0297-18C2-B324E1249ABF}"/>
              </a:ext>
            </a:extLst>
          </p:cNvPr>
          <p:cNvSpPr>
            <a:spLocks noGrp="1"/>
          </p:cNvSpPr>
          <p:nvPr>
            <p:ph type="title"/>
          </p:nvPr>
        </p:nvSpPr>
        <p:spPr>
          <a:xfrm>
            <a:off x="6430060" y="467271"/>
            <a:ext cx="5585726" cy="1428881"/>
          </a:xfrm>
        </p:spPr>
        <p:txBody>
          <a:bodyPr anchor="b">
            <a:normAutofit fontScale="90000"/>
          </a:bodyPr>
          <a:lstStyle/>
          <a:p>
            <a:r>
              <a:rPr lang="en-US" sz="5600" b="1">
                <a:solidFill>
                  <a:srgbClr val="FFC000"/>
                </a:solidFill>
              </a:rPr>
              <a:t>				</a:t>
            </a:r>
            <a:br>
              <a:rPr lang="en-US" sz="5600" b="1">
                <a:solidFill>
                  <a:srgbClr val="FFC000"/>
                </a:solidFill>
              </a:rPr>
            </a:br>
            <a:r>
              <a:rPr lang="en-US" sz="6000" b="1">
                <a:solidFill>
                  <a:srgbClr val="FFFF00">
                    <a:alpha val="80000"/>
                  </a:srgbClr>
                </a:solidFill>
              </a:rPr>
              <a:t>Flip the Happiness</a:t>
            </a:r>
            <a:endParaRPr lang="en-US" sz="5600" b="1">
              <a:solidFill>
                <a:srgbClr val="FFFF00">
                  <a:alpha val="80000"/>
                </a:srgbClr>
              </a:solidFill>
            </a:endParaRPr>
          </a:p>
        </p:txBody>
      </p:sp>
      <p:sp>
        <p:nvSpPr>
          <p:cNvPr id="7" name="Oval 6">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4AF9726B-1507-4EC4-4803-53AC02069505}"/>
              </a:ext>
            </a:extLst>
          </p:cNvPr>
          <p:cNvPicPr>
            <a:picLocks noChangeAspect="1"/>
          </p:cNvPicPr>
          <p:nvPr/>
        </p:nvPicPr>
        <p:blipFill>
          <a:blip r:embed="rId2"/>
          <a:srcRect r="-3" b="-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0EE4B262-7158-9B8E-D635-2E95F35ECF3A}"/>
              </a:ext>
            </a:extLst>
          </p:cNvPr>
          <p:cNvSpPr>
            <a:spLocks noGrp="1"/>
          </p:cNvSpPr>
          <p:nvPr>
            <p:ph idx="1"/>
          </p:nvPr>
        </p:nvSpPr>
        <p:spPr>
          <a:xfrm>
            <a:off x="6388119" y="2029967"/>
            <a:ext cx="5015589" cy="4694218"/>
          </a:xfrm>
        </p:spPr>
        <p:txBody>
          <a:bodyPr anchor="t">
            <a:noAutofit/>
          </a:bodyPr>
          <a:lstStyle/>
          <a:p>
            <a:pPr>
              <a:spcBef>
                <a:spcPts val="1800"/>
              </a:spcBef>
            </a:pPr>
            <a:r>
              <a:rPr lang="en-US" sz="3200">
                <a:solidFill>
                  <a:schemeClr val="bg1">
                    <a:alpha val="80000"/>
                  </a:schemeClr>
                </a:solidFill>
              </a:rPr>
              <a:t>Notice. . . with others, their unique strengths</a:t>
            </a:r>
          </a:p>
          <a:p>
            <a:pPr>
              <a:spcBef>
                <a:spcPts val="1800"/>
              </a:spcBef>
            </a:pPr>
            <a:r>
              <a:rPr lang="en-US" altLang="en-US" sz="3200">
                <a:solidFill>
                  <a:schemeClr val="bg1">
                    <a:alpha val="80000"/>
                  </a:schemeClr>
                </a:solidFill>
              </a:rPr>
              <a:t>Name them and share them</a:t>
            </a:r>
          </a:p>
          <a:p>
            <a:pPr>
              <a:spcBef>
                <a:spcPts val="1800"/>
              </a:spcBef>
            </a:pPr>
            <a:r>
              <a:rPr lang="en-US" altLang="en-US" sz="3200">
                <a:solidFill>
                  <a:schemeClr val="bg1">
                    <a:alpha val="80000"/>
                  </a:schemeClr>
                </a:solidFill>
              </a:rPr>
              <a:t>Being seen is great; being seen for your best qualities is better</a:t>
            </a:r>
          </a:p>
          <a:p>
            <a:pPr>
              <a:spcBef>
                <a:spcPts val="1800"/>
              </a:spcBef>
            </a:pPr>
            <a:r>
              <a:rPr lang="en-US" altLang="en-US" sz="3200">
                <a:solidFill>
                  <a:schemeClr val="bg1">
                    <a:alpha val="80000"/>
                  </a:schemeClr>
                </a:solidFill>
              </a:rPr>
              <a:t>Other people. . . </a:t>
            </a: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651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912476-3D6B-E297-D6F1-502865A98772}"/>
            </a:ext>
          </a:extLst>
        </p:cNvPr>
        <p:cNvGrpSpPr/>
        <p:nvPr/>
      </p:nvGrpSpPr>
      <p:grpSpPr>
        <a:xfrm>
          <a:off x="0" y="0"/>
          <a:ext cx="0" cy="0"/>
          <a:chOff x="0" y="0"/>
          <a:chExt cx="0" cy="0"/>
        </a:xfrm>
      </p:grpSpPr>
      <p:sp>
        <p:nvSpPr>
          <p:cNvPr id="38" name="Rectangle 37">
            <a:extLst>
              <a:ext uri="{FF2B5EF4-FFF2-40B4-BE49-F238E27FC236}">
                <a16:creationId xmlns:a16="http://schemas.microsoft.com/office/drawing/2014/main" id="{50DCE515-72B2-F525-02B9-4DAC6CBE4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638EDD8A-7600-5807-8893-B2D757CDF1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B0F1B5D-51E9-048E-47DD-F22BF86CCD69}"/>
              </a:ext>
            </a:extLst>
          </p:cNvPr>
          <p:cNvSpPr>
            <a:spLocks noGrp="1"/>
          </p:cNvSpPr>
          <p:nvPr>
            <p:ph type="title"/>
          </p:nvPr>
        </p:nvSpPr>
        <p:spPr>
          <a:xfrm>
            <a:off x="2232252" y="479502"/>
            <a:ext cx="9250848" cy="1468540"/>
          </a:xfrm>
        </p:spPr>
        <p:txBody>
          <a:bodyPr anchor="b">
            <a:noAutofit/>
          </a:bodyPr>
          <a:lstStyle/>
          <a:p>
            <a:r>
              <a:rPr lang="en-US" b="1" dirty="0">
                <a:solidFill>
                  <a:srgbClr val="FFFF00"/>
                </a:solidFill>
                <a:latin typeface="+mn-lt"/>
              </a:rPr>
              <a:t>5 – The Trickster is a Jungian Archetype that Tries to Foil and Spoil Good Things</a:t>
            </a:r>
          </a:p>
        </p:txBody>
      </p:sp>
      <p:sp>
        <p:nvSpPr>
          <p:cNvPr id="42" name="Freeform: Shape 41">
            <a:extLst>
              <a:ext uri="{FF2B5EF4-FFF2-40B4-BE49-F238E27FC236}">
                <a16:creationId xmlns:a16="http://schemas.microsoft.com/office/drawing/2014/main" id="{82E97F50-B7BC-B4AD-BBEC-66BC03596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C8C38FDE-4961-56FB-B9E9-8DAE00C7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9" name="Content Placeholder 2">
            <a:extLst>
              <a:ext uri="{FF2B5EF4-FFF2-40B4-BE49-F238E27FC236}">
                <a16:creationId xmlns:a16="http://schemas.microsoft.com/office/drawing/2014/main" id="{B5A8D025-A163-CB03-95CD-D9441AD24615}"/>
              </a:ext>
            </a:extLst>
          </p:cNvPr>
          <p:cNvGraphicFramePr>
            <a:graphicFrameLocks noGrp="1"/>
          </p:cNvGraphicFramePr>
          <p:nvPr>
            <p:ph idx="1"/>
            <p:extLst>
              <p:ext uri="{D42A27DB-BD31-4B8C-83A1-F6EECF244321}">
                <p14:modId xmlns:p14="http://schemas.microsoft.com/office/powerpoint/2010/main" val="1949244049"/>
              </p:ext>
            </p:extLst>
          </p:nvPr>
        </p:nvGraphicFramePr>
        <p:xfrm>
          <a:off x="1233299" y="2125737"/>
          <a:ext cx="5691607" cy="4252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 name="Freeform: Shape 45">
            <a:extLst>
              <a:ext uri="{FF2B5EF4-FFF2-40B4-BE49-F238E27FC236}">
                <a16:creationId xmlns:a16="http://schemas.microsoft.com/office/drawing/2014/main" id="{FEC71BF3-02A5-DD44-96B4-9FB0347C2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FD34BF72-AE7D-AAE7-F2E8-209BA92459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BAB6CC32-190E-C0D2-A3CB-7976DDC9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2" name="Graphic 185">
            <a:extLst>
              <a:ext uri="{FF2B5EF4-FFF2-40B4-BE49-F238E27FC236}">
                <a16:creationId xmlns:a16="http://schemas.microsoft.com/office/drawing/2014/main" id="{19499517-21C5-658C-1A79-31C03F0CB6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53" name="Freeform: Shape 52">
              <a:extLst>
                <a:ext uri="{FF2B5EF4-FFF2-40B4-BE49-F238E27FC236}">
                  <a16:creationId xmlns:a16="http://schemas.microsoft.com/office/drawing/2014/main" id="{E28A84F5-69CA-BE30-BF64-91554566B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F2056BDF-7693-8B90-8BB3-949A697C79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F5EEFBE7-2E98-BDFC-E754-3364486043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5DE5F3CC-5F60-D6F3-ABFE-B16A291FFE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CE9E1BDE-7090-7B77-3B45-5AFFCFEAA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5" name="Picture 4">
            <a:extLst>
              <a:ext uri="{FF2B5EF4-FFF2-40B4-BE49-F238E27FC236}">
                <a16:creationId xmlns:a16="http://schemas.microsoft.com/office/drawing/2014/main" id="{3426527C-F990-8B95-71FC-DC18CF58C383}"/>
              </a:ext>
            </a:extLst>
          </p:cNvPr>
          <p:cNvPicPr>
            <a:picLocks noChangeAspect="1"/>
          </p:cNvPicPr>
          <p:nvPr/>
        </p:nvPicPr>
        <p:blipFill>
          <a:blip r:embed="rId8"/>
          <a:stretch>
            <a:fillRect/>
          </a:stretch>
        </p:blipFill>
        <p:spPr>
          <a:xfrm>
            <a:off x="8668513" y="2447037"/>
            <a:ext cx="2464988" cy="3624199"/>
          </a:xfrm>
          <a:prstGeom prst="rect">
            <a:avLst/>
          </a:prstGeom>
        </p:spPr>
      </p:pic>
    </p:spTree>
    <p:extLst>
      <p:ext uri="{BB962C8B-B14F-4D97-AF65-F5344CB8AC3E}">
        <p14:creationId xmlns:p14="http://schemas.microsoft.com/office/powerpoint/2010/main" val="1509522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C2C8D6-7626-68BA-8D7E-B21DF5F37B67}"/>
            </a:ext>
          </a:extLst>
        </p:cNvPr>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0DBE9726-95B1-6FF2-6677-E0588BB5DF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39A8026-5C35-CC75-5FBA-1DE40A27D389}"/>
              </a:ext>
            </a:extLst>
          </p:cNvPr>
          <p:cNvSpPr>
            <a:spLocks noGrp="1"/>
          </p:cNvSpPr>
          <p:nvPr>
            <p:ph type="title"/>
          </p:nvPr>
        </p:nvSpPr>
        <p:spPr>
          <a:xfrm>
            <a:off x="5248656" y="429768"/>
            <a:ext cx="6943344" cy="877824"/>
          </a:xfrm>
        </p:spPr>
        <p:txBody>
          <a:bodyPr anchor="t">
            <a:noAutofit/>
          </a:bodyPr>
          <a:lstStyle/>
          <a:p>
            <a:r>
              <a:rPr lang="en-US" b="1" dirty="0">
                <a:solidFill>
                  <a:srgbClr val="FFFF00"/>
                </a:solidFill>
              </a:rPr>
              <a:t>Why Review What’s Wrong?</a:t>
            </a:r>
          </a:p>
        </p:txBody>
      </p:sp>
      <p:grpSp>
        <p:nvGrpSpPr>
          <p:cNvPr id="58" name="Group 57">
            <a:extLst>
              <a:ext uri="{FF2B5EF4-FFF2-40B4-BE49-F238E27FC236}">
                <a16:creationId xmlns:a16="http://schemas.microsoft.com/office/drawing/2014/main" id="{B821F899-013D-6F81-D6C1-FD1B725249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9" name="Freeform: Shape 58">
              <a:extLst>
                <a:ext uri="{FF2B5EF4-FFF2-40B4-BE49-F238E27FC236}">
                  <a16:creationId xmlns:a16="http://schemas.microsoft.com/office/drawing/2014/main" id="{304C745E-9CCF-8BAF-FA61-0FC9A2CCA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19997B6D-7233-3CDA-261C-DB988CA30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Content Placeholder 2">
            <a:extLst>
              <a:ext uri="{FF2B5EF4-FFF2-40B4-BE49-F238E27FC236}">
                <a16:creationId xmlns:a16="http://schemas.microsoft.com/office/drawing/2014/main" id="{04A286AA-4050-3234-8018-721549AA1F60}"/>
              </a:ext>
            </a:extLst>
          </p:cNvPr>
          <p:cNvSpPr>
            <a:spLocks noGrp="1"/>
          </p:cNvSpPr>
          <p:nvPr>
            <p:ph idx="1"/>
          </p:nvPr>
        </p:nvSpPr>
        <p:spPr>
          <a:xfrm>
            <a:off x="5516218" y="1600200"/>
            <a:ext cx="6526430" cy="5093208"/>
          </a:xfrm>
        </p:spPr>
        <p:txBody>
          <a:bodyPr>
            <a:normAutofit fontScale="92500" lnSpcReduction="10000"/>
          </a:bodyPr>
          <a:lstStyle/>
          <a:p>
            <a:pPr marL="0" marR="0" lvl="0" indent="0" algn="l" defTabSz="914400" rtl="0" eaLnBrk="1" fontAlgn="auto" latinLnBrk="0" hangingPunct="1">
              <a:lnSpc>
                <a:spcPct val="90000"/>
              </a:lnSpc>
              <a:spcBef>
                <a:spcPts val="1000"/>
              </a:spcBef>
              <a:spcAft>
                <a:spcPts val="0"/>
              </a:spcAft>
              <a:buClrTx/>
              <a:buSzTx/>
              <a:buNone/>
              <a:tabLst/>
              <a:defRPr/>
            </a:pPr>
            <a:r>
              <a:rPr lang="en-US" sz="3200" dirty="0">
                <a:solidFill>
                  <a:prstClr val="white"/>
                </a:solidFill>
                <a:latin typeface="Aptos" panose="02110004020202020204"/>
              </a:rPr>
              <a:t>Because when you experience negativity, </a:t>
            </a:r>
            <a:r>
              <a:rPr lang="en-US" sz="3200" dirty="0">
                <a:solidFill>
                  <a:srgbClr val="FFFF00"/>
                </a:solidFill>
                <a:latin typeface="Aptos" panose="02110004020202020204"/>
              </a:rPr>
              <a:t>it doesn’t mean something is wrong with you</a:t>
            </a:r>
            <a:endParaRPr kumimoji="0" lang="en-US" sz="3000" b="0" i="0" u="none" strike="noStrike" kern="1200" cap="none" spc="0" normalizeH="0" baseline="0" noProof="0" dirty="0">
              <a:ln>
                <a:noFill/>
              </a:ln>
              <a:solidFill>
                <a:srgbClr val="FFFF00"/>
              </a:solidFill>
              <a:effectLst/>
              <a:uLnTx/>
              <a:uFillTx/>
              <a:latin typeface="Aptos" panose="02110004020202020204"/>
              <a:ea typeface="+mn-ea"/>
              <a:cs typeface="+mn-cs"/>
            </a:endParaRPr>
          </a:p>
          <a:p>
            <a:pPr marL="514350" marR="0" lvl="0" indent="-514350" algn="l" defTabSz="914400" rtl="0" eaLnBrk="1" fontAlgn="auto" latinLnBrk="0" hangingPunct="1">
              <a:lnSpc>
                <a:spcPct val="90000"/>
              </a:lnSpc>
              <a:spcBef>
                <a:spcPts val="1000"/>
              </a:spcBef>
              <a:spcAft>
                <a:spcPts val="0"/>
              </a:spcAft>
              <a:buClr>
                <a:schemeClr val="bg1"/>
              </a:buClr>
              <a:buSzTx/>
              <a:buFont typeface="+mj-lt"/>
              <a:buAutoNum type="arabicPeriod"/>
              <a:tabLst/>
              <a:defRPr/>
            </a:pPr>
            <a:r>
              <a:rPr lang="en-US" sz="3000" dirty="0">
                <a:solidFill>
                  <a:prstClr val="white"/>
                </a:solidFill>
                <a:latin typeface="Aptos" panose="02110004020202020204"/>
              </a:rPr>
              <a:t>We will overfocus on </a:t>
            </a:r>
            <a:r>
              <a:rPr lang="en-US" sz="3000" dirty="0">
                <a:solidFill>
                  <a:srgbClr val="FFFF00"/>
                </a:solidFill>
                <a:latin typeface="Aptos" panose="02110004020202020204"/>
              </a:rPr>
              <a:t>what’s wrong</a:t>
            </a:r>
            <a:endParaRPr lang="en-US" sz="3000" dirty="0">
              <a:solidFill>
                <a:schemeClr val="bg1"/>
              </a:solidFill>
              <a:latin typeface="Aptos" panose="02110004020202020204"/>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We </a:t>
            </a:r>
            <a:r>
              <a:rPr kumimoji="0" lang="en-US" sz="3000" b="0" i="0" u="none" strike="noStrike" kern="1200" cap="none" spc="0" normalizeH="0" baseline="0" noProof="0" dirty="0">
                <a:ln>
                  <a:noFill/>
                </a:ln>
                <a:solidFill>
                  <a:srgbClr val="FFFF00"/>
                </a:solidFill>
                <a:effectLst/>
                <a:uLnTx/>
                <a:uFillTx/>
                <a:latin typeface="Aptos" panose="02110004020202020204"/>
                <a:ea typeface="+mn-ea"/>
                <a:cs typeface="+mn-cs"/>
              </a:rPr>
              <a:t>find </a:t>
            </a: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what we look for</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sz="3000" dirty="0">
                <a:solidFill>
                  <a:prstClr val="white"/>
                </a:solidFill>
                <a:latin typeface="Aptos" panose="02110004020202020204"/>
              </a:rPr>
              <a:t>What we pay attention to </a:t>
            </a:r>
            <a:r>
              <a:rPr lang="en-US" sz="3000" dirty="0">
                <a:solidFill>
                  <a:srgbClr val="FFFF00"/>
                </a:solidFill>
                <a:latin typeface="Aptos" panose="02110004020202020204"/>
              </a:rPr>
              <a:t>grows</a:t>
            </a:r>
          </a:p>
          <a:p>
            <a:pPr marL="514350" indent="-514350">
              <a:buFont typeface="+mj-lt"/>
              <a:buAutoNum type="arabicPeriod"/>
              <a:defRPr/>
            </a:pPr>
            <a:r>
              <a:rPr lang="en-US" sz="3000" dirty="0">
                <a:solidFill>
                  <a:prstClr val="white"/>
                </a:solidFill>
              </a:rPr>
              <a:t>Social </a:t>
            </a:r>
            <a:r>
              <a:rPr lang="en-US" sz="3000" dirty="0">
                <a:solidFill>
                  <a:srgbClr val="FFFF00"/>
                </a:solidFill>
              </a:rPr>
              <a:t>messaging</a:t>
            </a:r>
            <a:r>
              <a:rPr lang="en-US" sz="3000" dirty="0">
                <a:solidFill>
                  <a:prstClr val="white"/>
                </a:solidFill>
              </a:rPr>
              <a:t> about happiness is unhelpful</a:t>
            </a:r>
          </a:p>
          <a:p>
            <a:pPr marL="514350" indent="-514350">
              <a:buFont typeface="+mj-lt"/>
              <a:buAutoNum type="arabicPeriod"/>
              <a:defRPr/>
            </a:pPr>
            <a:r>
              <a:rPr lang="en-US" sz="3000" dirty="0">
                <a:solidFill>
                  <a:srgbClr val="FFFF00"/>
                </a:solidFill>
              </a:rPr>
              <a:t>The Trickster </a:t>
            </a:r>
            <a:r>
              <a:rPr lang="en-US" sz="3000" dirty="0">
                <a:solidFill>
                  <a:prstClr val="white"/>
                </a:solidFill>
              </a:rPr>
              <a:t>will try to sabotage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Aptos" panose="02110004020202020204"/>
                <a:ea typeface="+mn-ea"/>
                <a:cs typeface="+mn-cs"/>
              </a:rPr>
              <a:t>Stopping negative behaviors is harder than </a:t>
            </a:r>
            <a:r>
              <a:rPr kumimoji="0" lang="en-US" sz="3000" b="0" i="0" u="none" strike="noStrike" kern="1200" cap="none" spc="0" normalizeH="0" baseline="0" noProof="0" dirty="0">
                <a:ln>
                  <a:noFill/>
                </a:ln>
                <a:solidFill>
                  <a:srgbClr val="FFFF00"/>
                </a:solidFill>
                <a:effectLst/>
                <a:uLnTx/>
                <a:uFillTx/>
                <a:latin typeface="Aptos" panose="02110004020202020204"/>
                <a:ea typeface="+mn-ea"/>
                <a:cs typeface="+mn-cs"/>
              </a:rPr>
              <a:t>adding positive behaviors</a:t>
            </a:r>
            <a:endParaRPr kumimoji="0" lang="en-US" sz="3000" b="1" i="0" u="none" strike="noStrike" kern="1200" cap="none" spc="0" normalizeH="0" baseline="0" noProof="0" dirty="0">
              <a:ln>
                <a:noFill/>
              </a:ln>
              <a:solidFill>
                <a:srgbClr val="FFFF00"/>
              </a:solidFill>
              <a:effectLst/>
              <a:uLnTx/>
              <a:uFillTx/>
              <a:latin typeface="Aptos" panose="02110004020202020204"/>
              <a:ea typeface="+mn-ea"/>
              <a:cs typeface="+mn-cs"/>
            </a:endParaRPr>
          </a:p>
        </p:txBody>
      </p:sp>
      <p:pic>
        <p:nvPicPr>
          <p:cNvPr id="5" name="Picture 4" descr="A flower in a field&#10;&#10;AI-generated content may be incorrect.">
            <a:extLst>
              <a:ext uri="{FF2B5EF4-FFF2-40B4-BE49-F238E27FC236}">
                <a16:creationId xmlns:a16="http://schemas.microsoft.com/office/drawing/2014/main" id="{088C8F0B-276C-3131-7D56-E1AA713A82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78787" y="857250"/>
            <a:ext cx="6858000" cy="5143500"/>
          </a:xfrm>
          <a:prstGeom prst="rect">
            <a:avLst/>
          </a:prstGeom>
        </p:spPr>
      </p:pic>
    </p:spTree>
    <p:extLst>
      <p:ext uri="{BB962C8B-B14F-4D97-AF65-F5344CB8AC3E}">
        <p14:creationId xmlns:p14="http://schemas.microsoft.com/office/powerpoint/2010/main" val="4260189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Oval 3"/>
          <p:cNvSpPr/>
          <p:nvPr/>
        </p:nvSpPr>
        <p:spPr>
          <a:xfrm>
            <a:off x="394448" y="1416734"/>
            <a:ext cx="3124200" cy="3071481"/>
          </a:xfrm>
          <a:prstGeom prst="ellipse">
            <a:avLst/>
          </a:prstGeom>
          <a:gradFill>
            <a:gsLst>
              <a:gs pos="0">
                <a:srgbClr val="3333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5" name="Oval 4"/>
          <p:cNvSpPr/>
          <p:nvPr/>
        </p:nvSpPr>
        <p:spPr>
          <a:xfrm>
            <a:off x="4165926" y="2213245"/>
            <a:ext cx="1499378" cy="1404598"/>
          </a:xfrm>
          <a:prstGeom prst="ellipse">
            <a:avLst/>
          </a:prstGeom>
          <a:gradFill>
            <a:gsLst>
              <a:gs pos="0">
                <a:srgbClr val="FF9900">
                  <a:lumMod val="88000"/>
                  <a:lumOff val="12000"/>
                </a:srgbClr>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3" name="Slide Number Placeholder 2"/>
          <p:cNvSpPr>
            <a:spLocks noGrp="1"/>
          </p:cNvSpPr>
          <p:nvPr>
            <p:ph type="sldNum" sz="quarter" idx="12"/>
          </p:nvPr>
        </p:nvSpPr>
        <p:spPr>
          <a:xfrm>
            <a:off x="11159163" y="5379496"/>
            <a:ext cx="811019" cy="50357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4" name="TextBox 23"/>
          <p:cNvSpPr txBox="1"/>
          <p:nvPr/>
        </p:nvSpPr>
        <p:spPr>
          <a:xfrm>
            <a:off x="995959" y="2486230"/>
            <a:ext cx="2209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4D3E2F"/>
                </a:solidFill>
                <a:effectLst/>
                <a:uLnTx/>
                <a:uFillTx/>
                <a:latin typeface="Corbel" panose="020B0503020204020204"/>
                <a:ea typeface="+mn-ea"/>
                <a:cs typeface="+mn-cs"/>
              </a:rPr>
              <a:t>Problems</a:t>
            </a:r>
          </a:p>
        </p:txBody>
      </p:sp>
      <p:sp>
        <p:nvSpPr>
          <p:cNvPr id="25" name="TextBox 24"/>
          <p:cNvSpPr txBox="1"/>
          <p:nvPr/>
        </p:nvSpPr>
        <p:spPr>
          <a:xfrm>
            <a:off x="4260504" y="2730878"/>
            <a:ext cx="16295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D3E2F"/>
                </a:solidFill>
                <a:effectLst/>
                <a:uLnTx/>
                <a:uFillTx/>
                <a:latin typeface="Corbel" panose="020B0503020204020204"/>
                <a:ea typeface="+mn-ea"/>
                <a:cs typeface="+mn-cs"/>
              </a:rPr>
              <a:t>Well-Being</a:t>
            </a:r>
          </a:p>
        </p:txBody>
      </p:sp>
      <p:sp>
        <p:nvSpPr>
          <p:cNvPr id="28" name="Oval 27"/>
          <p:cNvSpPr/>
          <p:nvPr/>
        </p:nvSpPr>
        <p:spPr>
          <a:xfrm>
            <a:off x="6377948" y="306270"/>
            <a:ext cx="5592234" cy="5410200"/>
          </a:xfrm>
          <a:prstGeom prst="ellipse">
            <a:avLst/>
          </a:prstGeom>
          <a:gradFill>
            <a:gsLst>
              <a:gs pos="0">
                <a:srgbClr val="FF9900"/>
              </a:gs>
              <a:gs pos="100000">
                <a:schemeClr val="bg2">
                  <a:shade val="80000"/>
                </a:schemeClr>
              </a:gs>
            </a:gsLst>
            <a:path path="circle">
              <a:fillToRect l="43000" r="43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TextBox 28"/>
          <p:cNvSpPr txBox="1"/>
          <p:nvPr/>
        </p:nvSpPr>
        <p:spPr>
          <a:xfrm>
            <a:off x="8043115" y="2213245"/>
            <a:ext cx="26293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4D3E2F"/>
                </a:solidFill>
                <a:effectLst/>
                <a:uLnTx/>
                <a:uFillTx/>
                <a:latin typeface="Corbel" panose="020B0503020204020204"/>
                <a:ea typeface="+mn-ea"/>
                <a:cs typeface="+mn-cs"/>
              </a:rPr>
              <a:t>Well-Being</a:t>
            </a:r>
          </a:p>
        </p:txBody>
      </p:sp>
      <p:sp>
        <p:nvSpPr>
          <p:cNvPr id="30" name="TextBox 29"/>
          <p:cNvSpPr txBox="1"/>
          <p:nvPr/>
        </p:nvSpPr>
        <p:spPr>
          <a:xfrm>
            <a:off x="7537474" y="3071005"/>
            <a:ext cx="3276600"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3E2F"/>
                </a:solidFill>
                <a:effectLst/>
                <a:uLnTx/>
                <a:uFillTx/>
                <a:latin typeface="Corbel" panose="020B0503020204020204"/>
                <a:ea typeface="+mn-ea"/>
                <a:cs typeface="+mn-cs"/>
              </a:rPr>
              <a:t>Ex: Ability to </a:t>
            </a:r>
            <a:r>
              <a:rPr kumimoji="0" lang="en-US" sz="1800" b="1" i="0" u="none" strike="noStrike" kern="1200" cap="none" spc="0" normalizeH="0" baseline="0" noProof="0" dirty="0">
                <a:ln>
                  <a:noFill/>
                </a:ln>
                <a:solidFill>
                  <a:srgbClr val="4D3E2F"/>
                </a:solidFill>
                <a:effectLst/>
                <a:uLnTx/>
                <a:uFillTx/>
                <a:latin typeface="Corbel" panose="020B0503020204020204"/>
                <a:ea typeface="+mn-ea"/>
                <a:cs typeface="+mn-cs"/>
              </a:rPr>
              <a:t>GENERATE POSITIVE EMOTION</a:t>
            </a:r>
            <a:r>
              <a:rPr kumimoji="0" lang="en-US" sz="1800" b="0" i="0" u="none" strike="noStrike" kern="1200" cap="none" spc="0" normalizeH="0" baseline="0" noProof="0" dirty="0">
                <a:ln>
                  <a:noFill/>
                </a:ln>
                <a:solidFill>
                  <a:srgbClr val="4D3E2F"/>
                </a:solidFill>
                <a:effectLst/>
                <a:uLnTx/>
                <a:uFillTx/>
                <a:latin typeface="Corbel" panose="020B0503020204020204"/>
                <a:ea typeface="+mn-ea"/>
                <a:cs typeface="+mn-cs"/>
              </a:rPr>
              <a:t>. Not just inside a person but also between and among people and within and between communities</a:t>
            </a:r>
          </a:p>
        </p:txBody>
      </p:sp>
      <p:sp>
        <p:nvSpPr>
          <p:cNvPr id="6" name="TextBox 5"/>
          <p:cNvSpPr txBox="1"/>
          <p:nvPr/>
        </p:nvSpPr>
        <p:spPr>
          <a:xfrm>
            <a:off x="823866" y="4825497"/>
            <a:ext cx="599149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w Cen MT" panose="020B0602020104020603"/>
                <a:ea typeface="+mn-ea"/>
                <a:cs typeface="+mn-cs"/>
              </a:rPr>
              <a:t>We grow POSITIVES: The Muscle Metaphor . . . We grow the Positive</a:t>
            </a:r>
            <a:r>
              <a:rPr lang="en-US" sz="2400" b="1" dirty="0">
                <a:solidFill>
                  <a:prstClr val="black"/>
                </a:solidFill>
                <a:latin typeface="Tw Cen MT" panose="020B0602020104020603"/>
              </a:rPr>
              <a:t>. </a:t>
            </a:r>
            <a:r>
              <a:rPr kumimoji="0" lang="en-US" sz="2400" b="1" i="0" u="none" strike="noStrike" kern="1200" cap="none" spc="0" normalizeH="0" baseline="0" noProof="0" dirty="0">
                <a:ln>
                  <a:noFill/>
                </a:ln>
                <a:solidFill>
                  <a:prstClr val="black"/>
                </a:solidFill>
                <a:effectLst/>
                <a:uLnTx/>
                <a:uFillTx/>
                <a:latin typeface="Tw Cen MT" panose="020B0602020104020603"/>
                <a:ea typeface="+mn-ea"/>
                <a:cs typeface="+mn-cs"/>
              </a:rPr>
              <a:t>How do you GROW strengths in your schools?	</a:t>
            </a:r>
            <a:endParaRPr kumimoji="0" lang="en-US" sz="2400" b="1" i="1"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TextBox 6"/>
          <p:cNvSpPr txBox="1"/>
          <p:nvPr/>
        </p:nvSpPr>
        <p:spPr>
          <a:xfrm>
            <a:off x="394448" y="59428"/>
            <a:ext cx="877961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Tw Cen MT" panose="020B0602020104020603"/>
                <a:ea typeface="+mn-ea"/>
                <a:cs typeface="+mn-cs"/>
              </a:rPr>
              <a:t>How does positive psychology-psychotherapy-education work?</a:t>
            </a:r>
          </a:p>
        </p:txBody>
      </p:sp>
    </p:spTree>
    <p:extLst>
      <p:ext uri="{BB962C8B-B14F-4D97-AF65-F5344CB8AC3E}">
        <p14:creationId xmlns:p14="http://schemas.microsoft.com/office/powerpoint/2010/main" val="3636576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p:bldP spid="25" grpId="0"/>
      <p:bldP spid="28" grpId="0" animBg="1"/>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7A59776-5948-400C-9935-7464561E87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2" name="Title 1">
            <a:extLst>
              <a:ext uri="{FF2B5EF4-FFF2-40B4-BE49-F238E27FC236}">
                <a16:creationId xmlns:a16="http://schemas.microsoft.com/office/drawing/2014/main" id="{4A53A4C9-CF16-47CA-97B1-067AF2B9D29F}"/>
              </a:ext>
            </a:extLst>
          </p:cNvPr>
          <p:cNvSpPr>
            <a:spLocks noGrp="1"/>
          </p:cNvSpPr>
          <p:nvPr>
            <p:ph type="title"/>
          </p:nvPr>
        </p:nvSpPr>
        <p:spPr>
          <a:xfrm>
            <a:off x="424543" y="609599"/>
            <a:ext cx="2808514" cy="5682343"/>
          </a:xfrm>
        </p:spPr>
        <p:txBody>
          <a:bodyPr>
            <a:normAutofit/>
          </a:bodyPr>
          <a:lstStyle/>
          <a:p>
            <a:pPr algn="r"/>
            <a:r>
              <a:rPr kumimoji="0" lang="en-US" sz="54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The Process</a:t>
            </a:r>
            <a:br>
              <a:rPr kumimoji="0" lang="en-US" sz="54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br>
            <a:br>
              <a:rPr kumimoji="0" lang="en-US" sz="54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br>
            <a:br>
              <a:rPr kumimoji="0" lang="en-US" sz="54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br>
            <a:br>
              <a:rPr kumimoji="0" lang="en-US" sz="54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br>
            <a:endParaRPr lang="en-US" sz="5400" dirty="0">
              <a:solidFill>
                <a:srgbClr val="FFFF00"/>
              </a:solidFill>
            </a:endParaRPr>
          </a:p>
        </p:txBody>
      </p:sp>
      <p:sp>
        <p:nvSpPr>
          <p:cNvPr id="3" name="Content Placeholder 2">
            <a:extLst>
              <a:ext uri="{FF2B5EF4-FFF2-40B4-BE49-F238E27FC236}">
                <a16:creationId xmlns:a16="http://schemas.microsoft.com/office/drawing/2014/main" id="{AF8ADF99-92F7-4263-9673-2DF01BB2AFAE}"/>
              </a:ext>
            </a:extLst>
          </p:cNvPr>
          <p:cNvSpPr>
            <a:spLocks noGrp="1"/>
          </p:cNvSpPr>
          <p:nvPr>
            <p:ph idx="1"/>
          </p:nvPr>
        </p:nvSpPr>
        <p:spPr>
          <a:xfrm>
            <a:off x="3657602" y="412594"/>
            <a:ext cx="3853542" cy="5215319"/>
          </a:xfrm>
        </p:spPr>
        <p:txBody>
          <a:bodyPr anchor="ctr">
            <a:normAutofit/>
          </a:bodyPr>
          <a:lstStyle/>
          <a:p>
            <a:pPr marL="36900" indent="0">
              <a:buClr>
                <a:srgbClr val="D62B00"/>
              </a:buClr>
              <a:buNone/>
            </a:pPr>
            <a:br>
              <a:rPr kumimoji="0" lang="en-US" sz="1800" b="1" i="0" u="none" strike="noStrike" kern="1200" cap="none" spc="0" normalizeH="0" baseline="0" noProof="0" dirty="0">
                <a:ln>
                  <a:solidFill>
                    <a:prstClr val="black">
                      <a:lumMod val="75000"/>
                      <a:lumOff val="25000"/>
                      <a:alpha val="10000"/>
                    </a:prstClr>
                  </a:solidFill>
                </a:ln>
                <a:effectLst>
                  <a:outerShdw blurRad="9525" dist="25400" dir="14640000" algn="tl" rotWithShape="0">
                    <a:prstClr val="black">
                      <a:alpha val="30000"/>
                    </a:prstClr>
                  </a:outerShdw>
                </a:effectLst>
                <a:uLnTx/>
                <a:uFillTx/>
                <a:latin typeface="Amasis MT Pro"/>
                <a:ea typeface="+mj-ea"/>
                <a:cs typeface="Times New Roman"/>
              </a:rPr>
            </a:br>
            <a:r>
              <a:rPr kumimoji="0" lang="en-US" sz="1800" b="1" i="0" u="none" strike="noStrike" kern="1200" cap="none" spc="0" normalizeH="0" baseline="0" noProof="0" dirty="0">
                <a:ln>
                  <a:solidFill>
                    <a:prstClr val="black">
                      <a:lumMod val="75000"/>
                      <a:lumOff val="25000"/>
                      <a:alpha val="10000"/>
                    </a:prstClr>
                  </a:solidFill>
                </a:ln>
                <a:effectLst>
                  <a:outerShdw blurRad="9525" dist="25400" dir="14640000" algn="tl" rotWithShape="0">
                    <a:prstClr val="black">
                      <a:alpha val="30000"/>
                    </a:prstClr>
                  </a:outerShdw>
                </a:effectLst>
                <a:uLnTx/>
                <a:uFillTx/>
                <a:latin typeface="Amasis MT Pro"/>
                <a:ea typeface="+mj-ea"/>
                <a:cs typeface="Times New Roman"/>
              </a:rPr>
              <a:t>Let’s Grow Wellbeing</a:t>
            </a:r>
          </a:p>
          <a:p>
            <a:pPr marL="36900" indent="0">
              <a:buClr>
                <a:srgbClr val="D62B00"/>
              </a:buClr>
              <a:buNone/>
            </a:pPr>
            <a:r>
              <a:rPr kumimoji="0" lang="en-US" sz="40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A Story about Bad Moods and the CAPE Philosophy</a:t>
            </a:r>
          </a:p>
          <a:p>
            <a:pPr marL="36900" indent="0">
              <a:buClr>
                <a:srgbClr val="D62B00"/>
              </a:buClr>
              <a:buNone/>
            </a:pPr>
            <a:r>
              <a:rPr kumimoji="0" lang="en-US" sz="4000" b="1" i="0" u="none" strike="noStrike" kern="1200" cap="none" spc="0" normalizeH="0" baseline="0" noProof="0" dirty="0">
                <a:ln>
                  <a:solidFill>
                    <a:prstClr val="black">
                      <a:lumMod val="75000"/>
                      <a:lumOff val="25000"/>
                      <a:alpha val="10000"/>
                    </a:prstClr>
                  </a:solidFill>
                </a:ln>
                <a:effectLst>
                  <a:outerShdw blurRad="9525" dist="25400" dir="14640000" algn="tl" rotWithShape="0">
                    <a:prstClr val="black">
                      <a:alpha val="30000"/>
                    </a:prstClr>
                  </a:outerShdw>
                </a:effectLst>
                <a:uLnTx/>
                <a:uFillTx/>
                <a:latin typeface="Amasis MT Pro"/>
                <a:ea typeface="+mj-ea"/>
                <a:cs typeface="Times New Roman"/>
              </a:rPr>
              <a:t>1990-2014</a:t>
            </a:r>
            <a:endParaRPr lang="en-US" sz="4000" dirty="0"/>
          </a:p>
        </p:txBody>
      </p:sp>
      <p:pic>
        <p:nvPicPr>
          <p:cNvPr id="7" name="Picture 6">
            <a:extLst>
              <a:ext uri="{FF2B5EF4-FFF2-40B4-BE49-F238E27FC236}">
                <a16:creationId xmlns:a16="http://schemas.microsoft.com/office/drawing/2014/main" id="{394E3201-3B20-40C7-9A19-1D1C4845A853}"/>
              </a:ext>
            </a:extLst>
          </p:cNvPr>
          <p:cNvPicPr>
            <a:picLocks noChangeAspect="1"/>
          </p:cNvPicPr>
          <p:nvPr/>
        </p:nvPicPr>
        <p:blipFill>
          <a:blip r:embed="rId3"/>
          <a:srcRect t="2959" r="2" b="2"/>
          <a:stretch>
            <a:fillRect/>
          </a:stretch>
        </p:blipFill>
        <p:spPr>
          <a:xfrm>
            <a:off x="211184" y="3744684"/>
            <a:ext cx="3337560" cy="2677887"/>
          </a:xfrm>
          <a:prstGeom prst="roundRect">
            <a:avLst>
              <a:gd name="adj" fmla="val 0"/>
            </a:avLst>
          </a:prstGeom>
          <a:ln w="38100">
            <a:noFill/>
          </a:ln>
          <a:effectLst>
            <a:innerShdw blurRad="57150" dist="38100" dir="14460000">
              <a:srgbClr val="000000">
                <a:alpha val="70000"/>
              </a:srgbClr>
            </a:innerShdw>
          </a:effectLst>
        </p:spPr>
      </p:pic>
      <p:pic>
        <p:nvPicPr>
          <p:cNvPr id="8" name="Picture 7">
            <a:extLst>
              <a:ext uri="{FF2B5EF4-FFF2-40B4-BE49-F238E27FC236}">
                <a16:creationId xmlns:a16="http://schemas.microsoft.com/office/drawing/2014/main" id="{2B843C9D-AD9E-4B3B-C43A-77E3916A76BE}"/>
              </a:ext>
            </a:extLst>
          </p:cNvPr>
          <p:cNvPicPr>
            <a:picLocks noChangeAspect="1"/>
          </p:cNvPicPr>
          <p:nvPr/>
        </p:nvPicPr>
        <p:blipFill>
          <a:blip r:embed="rId4"/>
          <a:stretch>
            <a:fillRect/>
          </a:stretch>
        </p:blipFill>
        <p:spPr>
          <a:xfrm>
            <a:off x="7641771" y="25979"/>
            <a:ext cx="4551835" cy="6832021"/>
          </a:xfrm>
          <a:prstGeom prst="rect">
            <a:avLst/>
          </a:prstGeom>
        </p:spPr>
      </p:pic>
    </p:spTree>
    <p:extLst>
      <p:ext uri="{BB962C8B-B14F-4D97-AF65-F5344CB8AC3E}">
        <p14:creationId xmlns:p14="http://schemas.microsoft.com/office/powerpoint/2010/main" val="3644348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3A4C9-CF16-47CA-97B1-067AF2B9D29F}"/>
              </a:ext>
            </a:extLst>
          </p:cNvPr>
          <p:cNvSpPr>
            <a:spLocks noGrp="1"/>
          </p:cNvSpPr>
          <p:nvPr>
            <p:ph type="title"/>
          </p:nvPr>
        </p:nvSpPr>
        <p:spPr>
          <a:xfrm>
            <a:off x="913795" y="609600"/>
            <a:ext cx="10353762" cy="1534886"/>
          </a:xfrm>
        </p:spPr>
        <p:txBody>
          <a:bodyPr>
            <a:normAutofit/>
          </a:bodyPr>
          <a:lstStyle/>
          <a:p>
            <a:pPr algn="l"/>
            <a:r>
              <a:rPr kumimoji="0" lang="en-US" sz="60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The Process – 2 </a:t>
            </a:r>
            <a:endParaRPr lang="en-US" sz="6000" dirty="0">
              <a:solidFill>
                <a:srgbClr val="FFFF00"/>
              </a:solidFill>
            </a:endParaRPr>
          </a:p>
        </p:txBody>
      </p:sp>
      <p:sp>
        <p:nvSpPr>
          <p:cNvPr id="3" name="Content Placeholder 2">
            <a:extLst>
              <a:ext uri="{FF2B5EF4-FFF2-40B4-BE49-F238E27FC236}">
                <a16:creationId xmlns:a16="http://schemas.microsoft.com/office/drawing/2014/main" id="{AF8ADF99-92F7-4263-9673-2DF01BB2AFAE}"/>
              </a:ext>
            </a:extLst>
          </p:cNvPr>
          <p:cNvSpPr>
            <a:spLocks noGrp="1"/>
          </p:cNvSpPr>
          <p:nvPr>
            <p:ph idx="1"/>
          </p:nvPr>
        </p:nvSpPr>
        <p:spPr>
          <a:xfrm>
            <a:off x="511629" y="1732449"/>
            <a:ext cx="7677959" cy="4515951"/>
          </a:xfrm>
        </p:spPr>
        <p:txBody>
          <a:bodyPr>
            <a:normAutofit fontScale="85000" lnSpcReduction="20000"/>
          </a:bodyPr>
          <a:lstStyle/>
          <a:p>
            <a:pPr marL="36900" indent="0" algn="ctr">
              <a:buNone/>
            </a:pPr>
            <a:br>
              <a:rPr kumimoji="0" lang="en-US" sz="43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br>
            <a:br>
              <a:rPr kumimoji="0" lang="en-US" sz="32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br>
            <a:r>
              <a:rPr kumimoji="0" lang="en-US" sz="48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t>Anyone here </a:t>
            </a:r>
          </a:p>
          <a:p>
            <a:pPr marL="36900" indent="0" algn="ctr">
              <a:buNone/>
            </a:pPr>
            <a:r>
              <a:rPr kumimoji="0" lang="en-US" sz="4800" b="1" i="0" u="none" strike="noStrike" kern="1200" cap="none" spc="0" normalizeH="0" baseline="0" noProof="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j-ea"/>
                <a:cs typeface="Times New Roman"/>
              </a:rPr>
              <a:t>ever had someone tell you to </a:t>
            </a:r>
          </a:p>
          <a:p>
            <a:pPr marL="36900" indent="0" algn="ctr">
              <a:buNone/>
            </a:pPr>
            <a:r>
              <a:rPr kumimoji="0" lang="en-US" sz="4800" b="1" i="0" u="none" strike="noStrike" kern="1200" cap="none" spc="0" normalizeH="0" baseline="0" noProof="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“Cheer Up?!”</a:t>
            </a:r>
          </a:p>
          <a:p>
            <a:pPr marL="36900" indent="0" algn="ctr">
              <a:buNone/>
            </a:pPr>
            <a:r>
              <a:rPr kumimoji="0" lang="en-US" sz="4800" b="1" i="0" u="none" strike="noStrike" kern="1200" cap="none" spc="0" normalizeH="0" baseline="0" noProof="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Or</a:t>
            </a:r>
          </a:p>
          <a:p>
            <a:pPr marL="36900" indent="0" algn="ctr">
              <a:buNone/>
            </a:pPr>
            <a:r>
              <a:rPr kumimoji="0" lang="en-US" sz="4800" b="1" i="0" u="none" strike="noStrike" kern="1200" cap="none" spc="0" normalizeH="0" baseline="0" noProof="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“Smile!”</a:t>
            </a:r>
          </a:p>
          <a:p>
            <a:pPr marL="36900" indent="0" algn="ctr">
              <a:buNone/>
            </a:pPr>
            <a:endParaRPr lang="en-US" sz="4000"/>
          </a:p>
        </p:txBody>
      </p:sp>
      <p:pic>
        <p:nvPicPr>
          <p:cNvPr id="4" name="Picture 3">
            <a:extLst>
              <a:ext uri="{FF2B5EF4-FFF2-40B4-BE49-F238E27FC236}">
                <a16:creationId xmlns:a16="http://schemas.microsoft.com/office/drawing/2014/main" id="{7744ED4E-7297-419E-B661-6D8752E731C9}"/>
              </a:ext>
            </a:extLst>
          </p:cNvPr>
          <p:cNvPicPr>
            <a:picLocks noChangeAspect="1"/>
          </p:cNvPicPr>
          <p:nvPr/>
        </p:nvPicPr>
        <p:blipFill>
          <a:blip r:embed="rId2"/>
          <a:stretch>
            <a:fillRect/>
          </a:stretch>
        </p:blipFill>
        <p:spPr>
          <a:xfrm>
            <a:off x="10474157" y="0"/>
            <a:ext cx="1717843" cy="1829018"/>
          </a:xfrm>
          <a:prstGeom prst="rect">
            <a:avLst/>
          </a:prstGeom>
        </p:spPr>
      </p:pic>
      <p:pic>
        <p:nvPicPr>
          <p:cNvPr id="6" name="Picture 5">
            <a:extLst>
              <a:ext uri="{FF2B5EF4-FFF2-40B4-BE49-F238E27FC236}">
                <a16:creationId xmlns:a16="http://schemas.microsoft.com/office/drawing/2014/main" id="{D4C9B19E-2DF3-4E0E-AF95-E95D805668EB}"/>
              </a:ext>
            </a:extLst>
          </p:cNvPr>
          <p:cNvPicPr>
            <a:picLocks noChangeAspect="1"/>
          </p:cNvPicPr>
          <p:nvPr/>
        </p:nvPicPr>
        <p:blipFill>
          <a:blip r:embed="rId3"/>
          <a:stretch>
            <a:fillRect/>
          </a:stretch>
        </p:blipFill>
        <p:spPr>
          <a:xfrm>
            <a:off x="970928" y="5560639"/>
            <a:ext cx="1717843" cy="1288096"/>
          </a:xfrm>
          <a:prstGeom prst="rect">
            <a:avLst/>
          </a:prstGeom>
        </p:spPr>
      </p:pic>
      <p:pic>
        <p:nvPicPr>
          <p:cNvPr id="7" name="Picture 6">
            <a:extLst>
              <a:ext uri="{FF2B5EF4-FFF2-40B4-BE49-F238E27FC236}">
                <a16:creationId xmlns:a16="http://schemas.microsoft.com/office/drawing/2014/main" id="{394E3201-3B20-40C7-9A19-1D1C4845A853}"/>
              </a:ext>
            </a:extLst>
          </p:cNvPr>
          <p:cNvPicPr>
            <a:picLocks noChangeAspect="1"/>
          </p:cNvPicPr>
          <p:nvPr/>
        </p:nvPicPr>
        <p:blipFill>
          <a:blip r:embed="rId4"/>
          <a:stretch>
            <a:fillRect/>
          </a:stretch>
        </p:blipFill>
        <p:spPr>
          <a:xfrm>
            <a:off x="8189588" y="3548743"/>
            <a:ext cx="4002412" cy="3309257"/>
          </a:xfrm>
          <a:prstGeom prst="rect">
            <a:avLst/>
          </a:prstGeom>
        </p:spPr>
      </p:pic>
    </p:spTree>
    <p:extLst>
      <p:ext uri="{BB962C8B-B14F-4D97-AF65-F5344CB8AC3E}">
        <p14:creationId xmlns:p14="http://schemas.microsoft.com/office/powerpoint/2010/main" val="151597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6" name="Picture 5" descr="A dirt road with a rainbow over it&#10;&#10;AI-generated content may be incorrect.">
            <a:extLst>
              <a:ext uri="{FF2B5EF4-FFF2-40B4-BE49-F238E27FC236}">
                <a16:creationId xmlns:a16="http://schemas.microsoft.com/office/drawing/2014/main" id="{B36172FB-2FFE-8ED8-E8D6-3F683EF83D08}"/>
              </a:ext>
            </a:extLst>
          </p:cNvPr>
          <p:cNvPicPr>
            <a:picLocks noChangeAspect="1"/>
          </p:cNvPicPr>
          <p:nvPr/>
        </p:nvPicPr>
        <p:blipFill>
          <a:blip r:embed="rId3">
            <a:extLst>
              <a:ext uri="{28A0092B-C50C-407E-A947-70E740481C1C}">
                <a14:useLocalDpi xmlns:a14="http://schemas.microsoft.com/office/drawing/2010/main" val="0"/>
              </a:ext>
            </a:extLst>
          </a:blip>
          <a:srcRect t="18638" b="6363"/>
          <a:stretch>
            <a:fillRect/>
          </a:stretch>
        </p:blipFill>
        <p:spPr>
          <a:xfrm>
            <a:off x="1" y="10"/>
            <a:ext cx="12192000" cy="6857990"/>
          </a:xfrm>
          <a:prstGeom prst="rect">
            <a:avLst/>
          </a:prstGeom>
        </p:spPr>
      </p:pic>
      <p:sp useBgFill="1">
        <p:nvSpPr>
          <p:cNvPr id="11" name="Freeform 5">
            <a:extLst>
              <a:ext uri="{FF2B5EF4-FFF2-40B4-BE49-F238E27FC236}">
                <a16:creationId xmlns:a16="http://schemas.microsoft.com/office/drawing/2014/main" id="{37D54B6C-87D0-4C03-8335-3955179D2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18536" y="1371603"/>
            <a:ext cx="5624423"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2" name="Title 1">
            <a:extLst>
              <a:ext uri="{FF2B5EF4-FFF2-40B4-BE49-F238E27FC236}">
                <a16:creationId xmlns:a16="http://schemas.microsoft.com/office/drawing/2014/main" id="{4A53A4C9-CF16-47CA-97B1-067AF2B9D29F}"/>
              </a:ext>
            </a:extLst>
          </p:cNvPr>
          <p:cNvSpPr>
            <a:spLocks noGrp="1"/>
          </p:cNvSpPr>
          <p:nvPr>
            <p:ph type="title"/>
          </p:nvPr>
        </p:nvSpPr>
        <p:spPr>
          <a:xfrm>
            <a:off x="913795" y="845388"/>
            <a:ext cx="3596420" cy="681660"/>
          </a:xfrm>
        </p:spPr>
        <p:txBody>
          <a:bodyPr anchor="b">
            <a:normAutofit/>
          </a:bodyPr>
          <a:lstStyle/>
          <a:p>
            <a:pPr algn="l"/>
            <a:r>
              <a:rPr kumimoji="0" lang="en-US" sz="36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j-ea"/>
                <a:cs typeface="Times New Roman"/>
              </a:rPr>
              <a:t>The Process – 3 </a:t>
            </a:r>
            <a:endParaRPr lang="en-US" sz="3600" dirty="0">
              <a:solidFill>
                <a:srgbClr val="FFFF00"/>
              </a:solidFill>
            </a:endParaRPr>
          </a:p>
        </p:txBody>
      </p:sp>
      <p:sp>
        <p:nvSpPr>
          <p:cNvPr id="3" name="Content Placeholder 2">
            <a:extLst>
              <a:ext uri="{FF2B5EF4-FFF2-40B4-BE49-F238E27FC236}">
                <a16:creationId xmlns:a16="http://schemas.microsoft.com/office/drawing/2014/main" id="{AF8ADF99-92F7-4263-9673-2DF01BB2AFAE}"/>
              </a:ext>
            </a:extLst>
          </p:cNvPr>
          <p:cNvSpPr>
            <a:spLocks noGrp="1"/>
          </p:cNvSpPr>
          <p:nvPr>
            <p:ph idx="1"/>
          </p:nvPr>
        </p:nvSpPr>
        <p:spPr>
          <a:xfrm>
            <a:off x="749808" y="1968237"/>
            <a:ext cx="3904487" cy="3679189"/>
          </a:xfrm>
        </p:spPr>
        <p:txBody>
          <a:bodyPr anchor="t">
            <a:normAutofit fontScale="70000" lnSpcReduction="20000"/>
          </a:bodyPr>
          <a:lstStyle/>
          <a:p>
            <a:pPr marL="36900" marR="0" lvl="0" indent="0" algn="ctr"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40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Ever </a:t>
            </a:r>
            <a:r>
              <a:rPr lang="en-US" sz="4000" b="1"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latin typeface="Amasis MT Pro"/>
                <a:cs typeface="Times New Roman"/>
              </a:rPr>
              <a:t>get</a:t>
            </a:r>
            <a:r>
              <a:rPr kumimoji="0" lang="en-US" sz="40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 </a:t>
            </a:r>
            <a:r>
              <a:rPr kumimoji="0" lang="en-US" sz="40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n-ea"/>
                <a:cs typeface="Times New Roman"/>
              </a:rPr>
              <a:t>stuck</a:t>
            </a:r>
            <a:r>
              <a:rPr kumimoji="0" lang="en-US" sz="40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 in a bad mood?</a:t>
            </a:r>
            <a:br>
              <a:rPr kumimoji="0" lang="en-US" sz="40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br>
            <a:br>
              <a:rPr kumimoji="0" lang="en-US" sz="32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br>
            <a:endParaRPr kumimoji="0" lang="en-US" sz="32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endParaRPr>
          </a:p>
          <a:p>
            <a:pPr marL="36900" marR="0" lvl="0" indent="0" algn="ctr"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40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What if YOU could be  </a:t>
            </a:r>
          </a:p>
          <a:p>
            <a:pPr marL="36900" marR="0" lvl="0" indent="0" algn="ctr"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4000" b="1" i="0" u="none" strike="noStrike" kern="1200" cap="none" spc="0" normalizeH="0" baseline="0" noProof="0" dirty="0">
                <a:ln>
                  <a:solidFill>
                    <a:prstClr val="black">
                      <a:lumMod val="75000"/>
                      <a:lumOff val="25000"/>
                      <a:alpha val="10000"/>
                    </a:prstClr>
                  </a:solidFill>
                </a:ln>
                <a:solidFill>
                  <a:srgbClr val="FFFF00"/>
                </a:solidFill>
                <a:effectLst>
                  <a:outerShdw blurRad="9525" dist="25400" dir="14640000" algn="tl" rotWithShape="0">
                    <a:prstClr val="black">
                      <a:alpha val="30000"/>
                    </a:prstClr>
                  </a:outerShdw>
                </a:effectLst>
                <a:uLnTx/>
                <a:uFillTx/>
                <a:latin typeface="Amasis MT Pro"/>
                <a:ea typeface="+mn-ea"/>
                <a:cs typeface="Times New Roman"/>
              </a:rPr>
              <a:t>THE CAPTAIN</a:t>
            </a:r>
          </a:p>
          <a:p>
            <a:pPr marL="36900" marR="0" lvl="0" indent="0" algn="ctr"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40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Amasis MT Pro"/>
                <a:ea typeface="+mn-ea"/>
                <a:cs typeface="Times New Roman"/>
              </a:rPr>
              <a:t>of your own emotional ship</a:t>
            </a:r>
            <a:endParaRPr kumimoji="0" lang="en-US" sz="4000" b="0" i="0" u="none" strike="noStrike" kern="1200" cap="none" spc="0" normalizeH="0" baseline="0" noProof="0" dirty="0">
              <a:ln>
                <a:solidFill>
                  <a:prstClr val="black">
                    <a:lumMod val="75000"/>
                    <a:lumOff val="25000"/>
                    <a:alpha val="10000"/>
                  </a:prstClr>
                </a:solidFill>
              </a:ln>
              <a:solidFill>
                <a:srgbClr val="DADADA"/>
              </a:solidFill>
              <a:effectLst>
                <a:outerShdw blurRad="9525" dist="25400" dir="14640000" algn="tl" rotWithShape="0">
                  <a:prstClr val="black">
                    <a:alpha val="30000"/>
                  </a:prstClr>
                </a:outerShdw>
              </a:effectLst>
              <a:uLnTx/>
              <a:uFillTx/>
              <a:latin typeface="Calisto MT" panose="02040603050505030304"/>
              <a:ea typeface="+mn-ea"/>
              <a:cs typeface="+mn-cs"/>
            </a:endParaRPr>
          </a:p>
        </p:txBody>
      </p:sp>
    </p:spTree>
    <p:extLst>
      <p:ext uri="{BB962C8B-B14F-4D97-AF65-F5344CB8AC3E}">
        <p14:creationId xmlns:p14="http://schemas.microsoft.com/office/powerpoint/2010/main" val="2045907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225292" y="1450655"/>
            <a:ext cx="3932030" cy="3956690"/>
          </a:xfrm>
        </p:spPr>
        <p:txBody>
          <a:bodyPr anchor="ctr">
            <a:normAutofit/>
          </a:bodyPr>
          <a:lstStyle/>
          <a:p>
            <a:r>
              <a:rPr lang="en-US" sz="5600" b="1">
                <a:solidFill>
                  <a:schemeClr val="bg1"/>
                </a:solidFill>
              </a:rPr>
              <a:t>The Three-Step Emotional </a:t>
            </a:r>
            <a:br>
              <a:rPr lang="en-US" sz="5600" b="1">
                <a:solidFill>
                  <a:schemeClr val="bg1"/>
                </a:solidFill>
              </a:rPr>
            </a:br>
            <a:r>
              <a:rPr lang="en-US" sz="5600" b="1">
                <a:solidFill>
                  <a:schemeClr val="bg1"/>
                </a:solidFill>
              </a:rPr>
              <a:t>Change Trick</a:t>
            </a:r>
          </a:p>
        </p:txBody>
      </p:sp>
      <p:cxnSp>
        <p:nvCxnSpPr>
          <p:cNvPr id="17" name="Straight Connector 16">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8024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365125"/>
            <a:ext cx="10515600" cy="1325563"/>
          </a:xfrm>
        </p:spPr>
        <p:txBody>
          <a:bodyPr>
            <a:normAutofit/>
          </a:bodyPr>
          <a:lstStyle/>
          <a:p>
            <a:r>
              <a:rPr lang="en-US" b="1">
                <a:solidFill>
                  <a:schemeClr val="bg1"/>
                </a:solidFill>
              </a:rPr>
              <a:t>The Three-Step Emotional Change Trick</a:t>
            </a:r>
            <a:br>
              <a:rPr lang="en-US" sz="2600" b="1">
                <a:solidFill>
                  <a:schemeClr val="bg1"/>
                </a:solidFill>
              </a:rPr>
            </a:br>
            <a:endParaRPr lang="en-US" sz="2600" b="1">
              <a:solidFill>
                <a:schemeClr val="bg1"/>
              </a:solidFill>
            </a:endParaRPr>
          </a:p>
        </p:txBody>
      </p:sp>
      <p:sp>
        <p:nvSpPr>
          <p:cNvPr id="1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sX0" fmla="*/ 0 w 9692640"/>
              <a:gd name="csY0" fmla="*/ 0 h 18288"/>
              <a:gd name="csX1" fmla="*/ 401552 w 9692640"/>
              <a:gd name="csY1" fmla="*/ 0 h 18288"/>
              <a:gd name="csX2" fmla="*/ 996957 w 9692640"/>
              <a:gd name="csY2" fmla="*/ 0 h 18288"/>
              <a:gd name="csX3" fmla="*/ 1398509 w 9692640"/>
              <a:gd name="csY3" fmla="*/ 0 h 18288"/>
              <a:gd name="csX4" fmla="*/ 2090841 w 9692640"/>
              <a:gd name="csY4" fmla="*/ 0 h 18288"/>
              <a:gd name="csX5" fmla="*/ 2686246 w 9692640"/>
              <a:gd name="csY5" fmla="*/ 0 h 18288"/>
              <a:gd name="csX6" fmla="*/ 3475504 w 9692640"/>
              <a:gd name="csY6" fmla="*/ 0 h 18288"/>
              <a:gd name="csX7" fmla="*/ 4361688 w 9692640"/>
              <a:gd name="csY7" fmla="*/ 0 h 18288"/>
              <a:gd name="csX8" fmla="*/ 5054019 w 9692640"/>
              <a:gd name="csY8" fmla="*/ 0 h 18288"/>
              <a:gd name="csX9" fmla="*/ 5940204 w 9692640"/>
              <a:gd name="csY9" fmla="*/ 0 h 18288"/>
              <a:gd name="csX10" fmla="*/ 6632535 w 9692640"/>
              <a:gd name="csY10" fmla="*/ 0 h 18288"/>
              <a:gd name="csX11" fmla="*/ 7034087 w 9692640"/>
              <a:gd name="csY11" fmla="*/ 0 h 18288"/>
              <a:gd name="csX12" fmla="*/ 7532566 w 9692640"/>
              <a:gd name="csY12" fmla="*/ 0 h 18288"/>
              <a:gd name="csX13" fmla="*/ 8418750 w 9692640"/>
              <a:gd name="csY13" fmla="*/ 0 h 18288"/>
              <a:gd name="csX14" fmla="*/ 9692640 w 9692640"/>
              <a:gd name="csY14" fmla="*/ 0 h 18288"/>
              <a:gd name="csX15" fmla="*/ 9692640 w 9692640"/>
              <a:gd name="csY15" fmla="*/ 18288 h 18288"/>
              <a:gd name="csX16" fmla="*/ 9000309 w 9692640"/>
              <a:gd name="csY16" fmla="*/ 18288 h 18288"/>
              <a:gd name="csX17" fmla="*/ 8307977 w 9692640"/>
              <a:gd name="csY17" fmla="*/ 18288 h 18288"/>
              <a:gd name="csX18" fmla="*/ 7712572 w 9692640"/>
              <a:gd name="csY18" fmla="*/ 18288 h 18288"/>
              <a:gd name="csX19" fmla="*/ 7214093 w 9692640"/>
              <a:gd name="csY19" fmla="*/ 18288 h 18288"/>
              <a:gd name="csX20" fmla="*/ 6327909 w 9692640"/>
              <a:gd name="csY20" fmla="*/ 18288 h 18288"/>
              <a:gd name="csX21" fmla="*/ 5635578 w 9692640"/>
              <a:gd name="csY21" fmla="*/ 18288 h 18288"/>
              <a:gd name="csX22" fmla="*/ 4846320 w 9692640"/>
              <a:gd name="csY22" fmla="*/ 18288 h 18288"/>
              <a:gd name="csX23" fmla="*/ 4444768 w 9692640"/>
              <a:gd name="csY23" fmla="*/ 18288 h 18288"/>
              <a:gd name="csX24" fmla="*/ 3946289 w 9692640"/>
              <a:gd name="csY24" fmla="*/ 18288 h 18288"/>
              <a:gd name="csX25" fmla="*/ 3253958 w 9692640"/>
              <a:gd name="csY25" fmla="*/ 18288 h 18288"/>
              <a:gd name="csX26" fmla="*/ 2464700 w 9692640"/>
              <a:gd name="csY26" fmla="*/ 18288 h 18288"/>
              <a:gd name="csX27" fmla="*/ 2063148 w 9692640"/>
              <a:gd name="csY27" fmla="*/ 18288 h 18288"/>
              <a:gd name="csX28" fmla="*/ 1661595 w 9692640"/>
              <a:gd name="csY28" fmla="*/ 18288 h 18288"/>
              <a:gd name="csX29" fmla="*/ 969264 w 9692640"/>
              <a:gd name="csY29" fmla="*/ 18288 h 18288"/>
              <a:gd name="csX30" fmla="*/ 0 w 9692640"/>
              <a:gd name="csY30" fmla="*/ 18288 h 18288"/>
              <a:gd name="csX31" fmla="*/ 0 w 9692640"/>
              <a:gd name="csY3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extLst>
              <p:ext uri="{D42A27DB-BD31-4B8C-83A1-F6EECF244321}">
                <p14:modId xmlns:p14="http://schemas.microsoft.com/office/powerpoint/2010/main" val="936849488"/>
              </p:ext>
            </p:extLst>
          </p:nvPr>
        </p:nvGraphicFramePr>
        <p:xfrm>
          <a:off x="838200" y="2004446"/>
          <a:ext cx="10515600" cy="417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1073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67F1BD0-4A79-8BA2-EECF-8F69880300BC}"/>
              </a:ext>
            </a:extLst>
          </p:cNvPr>
          <p:cNvPicPr>
            <a:picLocks noChangeAspect="1"/>
          </p:cNvPicPr>
          <p:nvPr/>
        </p:nvPicPr>
        <p:blipFill>
          <a:blip r:embed="rId3">
            <a:alphaModFix amt="35000"/>
          </a:blip>
          <a:srcRect t="15413"/>
          <a:stretch>
            <a:fillRect/>
          </a:stretch>
        </p:blipFill>
        <p:spPr>
          <a:xfrm>
            <a:off x="20" y="10"/>
            <a:ext cx="12191980" cy="6857990"/>
          </a:xfrm>
          <a:prstGeom prst="rect">
            <a:avLst/>
          </a:prstGeom>
        </p:spPr>
      </p:pic>
      <p:sp>
        <p:nvSpPr>
          <p:cNvPr id="2" name="Title 1"/>
          <p:cNvSpPr>
            <a:spLocks noGrp="1"/>
          </p:cNvSpPr>
          <p:nvPr>
            <p:ph type="title"/>
          </p:nvPr>
        </p:nvSpPr>
        <p:spPr>
          <a:xfrm>
            <a:off x="838200" y="182880"/>
            <a:ext cx="10515600" cy="1530417"/>
          </a:xfrm>
        </p:spPr>
        <p:txBody>
          <a:bodyPr>
            <a:normAutofit fontScale="90000"/>
          </a:bodyPr>
          <a:lstStyle/>
          <a:p>
            <a:r>
              <a:rPr lang="en-US" b="1" dirty="0">
                <a:solidFill>
                  <a:srgbClr val="FFFFFF"/>
                </a:solidFill>
              </a:rPr>
              <a:t>The Three-Step Emotional </a:t>
            </a:r>
            <a:br>
              <a:rPr lang="en-US" b="1" dirty="0">
                <a:solidFill>
                  <a:srgbClr val="FFFFFF"/>
                </a:solidFill>
              </a:rPr>
            </a:br>
            <a:r>
              <a:rPr lang="en-US" b="1" dirty="0">
                <a:solidFill>
                  <a:srgbClr val="FFFFFF"/>
                </a:solidFill>
              </a:rPr>
              <a:t>Change Trick</a:t>
            </a:r>
            <a:br>
              <a:rPr lang="en-US" sz="2800" b="1" dirty="0">
                <a:solidFill>
                  <a:srgbClr val="FFFFFF"/>
                </a:solidFill>
              </a:rPr>
            </a:br>
            <a:endParaRPr lang="en-US" sz="2800" b="1" dirty="0">
              <a:solidFill>
                <a:srgbClr val="FFFFFF"/>
              </a:solidFill>
            </a:endParaRPr>
          </a:p>
        </p:txBody>
      </p:sp>
      <p:graphicFrame>
        <p:nvGraphicFramePr>
          <p:cNvPr id="5" name="Content Placeholder 2">
            <a:extLst>
              <a:ext uri="{FF2B5EF4-FFF2-40B4-BE49-F238E27FC236}">
                <a16:creationId xmlns:a16="http://schemas.microsoft.com/office/drawing/2014/main" id="{EE6D41E6-57F5-6A4A-AD5E-499CB6F944C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9881932"/>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51CBC1-08C2-8DF7-D6E9-A30FA55CC51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8B7F6CA-E748-1D2C-1C0C-AFCC5009B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40C6243-840E-7D70-3AB7-17574204B2F0}"/>
              </a:ext>
            </a:extLst>
          </p:cNvPr>
          <p:cNvSpPr>
            <a:spLocks noGrp="1"/>
          </p:cNvSpPr>
          <p:nvPr>
            <p:ph type="title"/>
          </p:nvPr>
        </p:nvSpPr>
        <p:spPr>
          <a:xfrm>
            <a:off x="1225292" y="1450655"/>
            <a:ext cx="3932030" cy="3956690"/>
          </a:xfrm>
        </p:spPr>
        <p:txBody>
          <a:bodyPr anchor="ctr">
            <a:normAutofit/>
          </a:bodyPr>
          <a:lstStyle/>
          <a:p>
            <a:r>
              <a:rPr lang="en-US" b="1" dirty="0">
                <a:solidFill>
                  <a:schemeClr val="bg1"/>
                </a:solidFill>
              </a:rPr>
              <a:t>The Three-Step Emotional </a:t>
            </a:r>
            <a:br>
              <a:rPr lang="en-US" b="1" dirty="0">
                <a:solidFill>
                  <a:schemeClr val="bg1"/>
                </a:solidFill>
              </a:rPr>
            </a:br>
            <a:r>
              <a:rPr lang="en-US" b="1" dirty="0">
                <a:solidFill>
                  <a:schemeClr val="bg1"/>
                </a:solidFill>
              </a:rPr>
              <a:t>Change Trick. . .</a:t>
            </a:r>
            <a:r>
              <a:rPr lang="en-US" b="1" dirty="0">
                <a:solidFill>
                  <a:schemeClr val="accent2">
                    <a:lumMod val="60000"/>
                    <a:lumOff val="40000"/>
                  </a:schemeClr>
                </a:solidFill>
              </a:rPr>
              <a:t>is happening all the time</a:t>
            </a:r>
          </a:p>
        </p:txBody>
      </p:sp>
      <p:cxnSp>
        <p:nvCxnSpPr>
          <p:cNvPr id="17" name="Straight Connector 16">
            <a:extLst>
              <a:ext uri="{FF2B5EF4-FFF2-40B4-BE49-F238E27FC236}">
                <a16:creationId xmlns:a16="http://schemas.microsoft.com/office/drawing/2014/main" id="{8D4B51BB-1798-295A-04FE-2A6F7F04F7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0DFF22F-9A12-3820-83AB-A084C4CA7AA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69DAAA2-511B-F072-B686-16A101D02DA3}"/>
              </a:ext>
            </a:extLst>
          </p:cNvPr>
          <p:cNvGraphicFramePr>
            <a:graphicFrameLocks noGrp="1"/>
          </p:cNvGraphicFramePr>
          <p:nvPr>
            <p:ph idx="1"/>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4613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D3291A-B33A-A7A1-213B-6C5A08458ABC}"/>
            </a:ext>
          </a:extLst>
        </p:cNvPr>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36CB1EA-D26B-F878-4413-7CCD3567DB23}"/>
              </a:ext>
            </a:extLst>
          </p:cNvPr>
          <p:cNvPicPr>
            <a:picLocks noChangeAspect="1"/>
          </p:cNvPicPr>
          <p:nvPr/>
        </p:nvPicPr>
        <p:blipFill rotWithShape="1">
          <a:blip r:embed="rId3"/>
          <a:srcRect t="16788" r="9089" b="11289"/>
          <a:stretch>
            <a:fillRect/>
          </a:stretch>
        </p:blipFill>
        <p:spPr>
          <a:xfrm>
            <a:off x="3523488" y="10"/>
            <a:ext cx="8668512" cy="6857990"/>
          </a:xfrm>
          <a:prstGeom prst="rect">
            <a:avLst/>
          </a:prstGeom>
        </p:spPr>
      </p:pic>
      <p:sp>
        <p:nvSpPr>
          <p:cNvPr id="54" name="Rectangle 5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ABC21A7-8A07-231B-D8C6-3342E0C434E2}"/>
              </a:ext>
            </a:extLst>
          </p:cNvPr>
          <p:cNvSpPr>
            <a:spLocks noGrp="1"/>
          </p:cNvSpPr>
          <p:nvPr>
            <p:ph type="title"/>
          </p:nvPr>
        </p:nvSpPr>
        <p:spPr>
          <a:xfrm>
            <a:off x="274190" y="2415990"/>
            <a:ext cx="4395499" cy="2034553"/>
          </a:xfrm>
        </p:spPr>
        <p:txBody>
          <a:bodyPr vert="horz" lIns="91440" tIns="45720" rIns="91440" bIns="45720" rtlCol="0" anchor="b">
            <a:normAutofit fontScale="90000"/>
          </a:bodyPr>
          <a:lstStyle/>
          <a:p>
            <a:pPr algn="ctr"/>
            <a:r>
              <a:rPr lang="en-US" sz="4800" b="1" dirty="0">
                <a:solidFill>
                  <a:schemeClr val="bg1"/>
                </a:solidFill>
              </a:rPr>
              <a:t>Let's try another positive psychology intervention (PPI)! </a:t>
            </a:r>
            <a:br>
              <a:rPr lang="en-US" sz="4800" b="1" dirty="0"/>
            </a:br>
            <a:endParaRPr lang="en-US" sz="4800" b="1" dirty="0">
              <a:solidFill>
                <a:schemeClr val="bg1"/>
              </a:solidFill>
              <a:ea typeface="Calibri Light" panose="020F0302020204030204"/>
              <a:cs typeface="Calibri Light" panose="020F0302020204030204"/>
            </a:endParaRPr>
          </a:p>
        </p:txBody>
      </p:sp>
      <p:sp>
        <p:nvSpPr>
          <p:cNvPr id="56" name="Rectangle 5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925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A3731C-4642-4528-8EB5-52915D59F045}"/>
              </a:ext>
            </a:extLst>
          </p:cNvPr>
          <p:cNvSpPr>
            <a:spLocks noGrp="1"/>
          </p:cNvSpPr>
          <p:nvPr>
            <p:ph type="title"/>
          </p:nvPr>
        </p:nvSpPr>
        <p:spPr>
          <a:xfrm>
            <a:off x="359924" y="510892"/>
            <a:ext cx="4869302" cy="2454300"/>
          </a:xfrm>
        </p:spPr>
        <p:txBody>
          <a:bodyPr anchor="t">
            <a:normAutofit fontScale="90000"/>
          </a:bodyPr>
          <a:lstStyle/>
          <a:p>
            <a:r>
              <a:rPr lang="en-US" sz="5400" b="1">
                <a:solidFill>
                  <a:srgbClr val="FFFF00"/>
                </a:solidFill>
              </a:rPr>
              <a:t>Sample (step 2) Intervention</a:t>
            </a:r>
            <a:r>
              <a:rPr lang="en-US" sz="5400">
                <a:solidFill>
                  <a:schemeClr val="bg1"/>
                </a:solidFill>
              </a:rPr>
              <a:t> </a:t>
            </a:r>
            <a:br>
              <a:rPr lang="en-US" sz="5400">
                <a:solidFill>
                  <a:schemeClr val="bg1"/>
                </a:solidFill>
              </a:rPr>
            </a:br>
            <a:r>
              <a:rPr lang="en-US" sz="5400" b="1">
                <a:solidFill>
                  <a:schemeClr val="bg1"/>
                </a:solidFill>
              </a:rPr>
              <a:t>Three Good Things</a:t>
            </a:r>
          </a:p>
        </p:txBody>
      </p:sp>
      <p:sp>
        <p:nvSpPr>
          <p:cNvPr id="6" name="Content Placeholder 5">
            <a:extLst>
              <a:ext uri="{FF2B5EF4-FFF2-40B4-BE49-F238E27FC236}">
                <a16:creationId xmlns:a16="http://schemas.microsoft.com/office/drawing/2014/main" id="{1AFE1F2B-D95F-4260-AE97-B41C7034B56E}"/>
              </a:ext>
            </a:extLst>
          </p:cNvPr>
          <p:cNvSpPr>
            <a:spLocks noGrp="1"/>
          </p:cNvSpPr>
          <p:nvPr>
            <p:ph idx="1"/>
          </p:nvPr>
        </p:nvSpPr>
        <p:spPr>
          <a:xfrm>
            <a:off x="652942" y="3476084"/>
            <a:ext cx="4576283" cy="2973354"/>
          </a:xfrm>
        </p:spPr>
        <p:txBody>
          <a:bodyPr>
            <a:normAutofit/>
          </a:bodyPr>
          <a:lstStyle/>
          <a:p>
            <a:pPr marL="0" lvl="0" indent="0">
              <a:spcBef>
                <a:spcPts val="0"/>
              </a:spcBef>
              <a:spcAft>
                <a:spcPts val="600"/>
              </a:spcAft>
              <a:buNone/>
              <a:defRPr/>
            </a:pPr>
            <a:r>
              <a:rPr lang="en-US" sz="3600">
                <a:solidFill>
                  <a:schemeClr val="bg1">
                    <a:alpha val="80000"/>
                  </a:schemeClr>
                </a:solidFill>
              </a:rPr>
              <a:t>Survey: </a:t>
            </a:r>
            <a:r>
              <a:rPr lang="en-US" sz="3600">
                <a:solidFill>
                  <a:srgbClr val="FFFF00">
                    <a:alpha val="80000"/>
                  </a:srgbClr>
                </a:solidFill>
                <a:cs typeface="Calibri"/>
              </a:rPr>
              <a:t>Three types of insomnia</a:t>
            </a:r>
            <a:endParaRPr lang="en-US" sz="3600">
              <a:solidFill>
                <a:srgbClr val="FFFF00">
                  <a:alpha val="80000"/>
                </a:srgbClr>
              </a:solidFill>
            </a:endParaRPr>
          </a:p>
          <a:p>
            <a:endParaRPr lang="en-US" sz="3600">
              <a:solidFill>
                <a:schemeClr val="bg1">
                  <a:alpha val="80000"/>
                </a:schemeClr>
              </a:solidFill>
            </a:endParaRPr>
          </a:p>
          <a:p>
            <a:pPr marL="0" indent="0">
              <a:buNone/>
            </a:pPr>
            <a:r>
              <a:rPr lang="en-US" sz="3600">
                <a:solidFill>
                  <a:schemeClr val="bg1">
                    <a:alpha val="80000"/>
                  </a:schemeClr>
                </a:solidFill>
              </a:rPr>
              <a:t>Rumination is </a:t>
            </a:r>
            <a:r>
              <a:rPr lang="en-US" sz="3600" b="1">
                <a:solidFill>
                  <a:srgbClr val="FFFF00">
                    <a:alpha val="80000"/>
                  </a:srgbClr>
                </a:solidFill>
              </a:rPr>
              <a:t>all-natural</a:t>
            </a:r>
            <a:r>
              <a:rPr lang="en-US" sz="3600">
                <a:solidFill>
                  <a:schemeClr val="bg1">
                    <a:alpha val="80000"/>
                  </a:schemeClr>
                </a:solidFill>
              </a:rPr>
              <a:t>, but not helpful</a:t>
            </a:r>
          </a:p>
          <a:p>
            <a:pPr marL="0" indent="0">
              <a:buNone/>
            </a:pPr>
            <a:endParaRPr lang="en-US" sz="2400">
              <a:solidFill>
                <a:schemeClr val="bg1">
                  <a:alpha val="80000"/>
                </a:schemeClr>
              </a:solidFill>
            </a:endParaRPr>
          </a:p>
        </p:txBody>
      </p:sp>
      <p:pic>
        <p:nvPicPr>
          <p:cNvPr id="4" name="Picture 3">
            <a:extLst>
              <a:ext uri="{FF2B5EF4-FFF2-40B4-BE49-F238E27FC236}">
                <a16:creationId xmlns:a16="http://schemas.microsoft.com/office/drawing/2014/main" id="{C8E7C52A-888B-0DA1-8B4B-4F2C19F94B62}"/>
              </a:ext>
            </a:extLst>
          </p:cNvPr>
          <p:cNvPicPr>
            <a:picLocks noChangeAspect="1"/>
          </p:cNvPicPr>
          <p:nvPr/>
        </p:nvPicPr>
        <p:blipFill>
          <a:blip r:embed="rId3"/>
          <a:stretch>
            <a:fillRect/>
          </a:stretch>
        </p:blipFill>
        <p:spPr>
          <a:xfrm>
            <a:off x="5582750" y="474844"/>
            <a:ext cx="5956308" cy="5669771"/>
          </a:xfrm>
          <a:prstGeom prst="rect">
            <a:avLst/>
          </a:prstGeom>
        </p:spPr>
      </p:pic>
    </p:spTree>
    <p:extLst>
      <p:ext uri="{BB962C8B-B14F-4D97-AF65-F5344CB8AC3E}">
        <p14:creationId xmlns:p14="http://schemas.microsoft.com/office/powerpoint/2010/main" val="2222750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37146" y="804519"/>
            <a:ext cx="10222153" cy="1049235"/>
          </a:xfrm>
        </p:spPr>
        <p:txBody>
          <a:bodyPr>
            <a:normAutofit/>
          </a:bodyPr>
          <a:lstStyle/>
          <a:p>
            <a:r>
              <a:rPr lang="en-US" sz="4800" b="1">
                <a:solidFill>
                  <a:srgbClr val="FFFF00"/>
                </a:solidFill>
              </a:rPr>
              <a:t>Three Good Things</a:t>
            </a:r>
          </a:p>
        </p:txBody>
      </p:sp>
      <p:sp>
        <p:nvSpPr>
          <p:cNvPr id="3" name="Content Placeholder 2"/>
          <p:cNvSpPr>
            <a:spLocks noGrp="1"/>
          </p:cNvSpPr>
          <p:nvPr>
            <p:ph idx="1"/>
          </p:nvPr>
        </p:nvSpPr>
        <p:spPr>
          <a:xfrm>
            <a:off x="1015069" y="2038525"/>
            <a:ext cx="10658664" cy="4102216"/>
          </a:xfrm>
        </p:spPr>
        <p:txBody>
          <a:bodyPr>
            <a:noAutofit/>
          </a:bodyPr>
          <a:lstStyle/>
          <a:p>
            <a:r>
              <a:rPr lang="en-US" sz="3200" dirty="0"/>
              <a:t>Seligman’s signature technique</a:t>
            </a:r>
          </a:p>
          <a:p>
            <a:pPr lvl="1"/>
            <a:r>
              <a:rPr lang="en-US" sz="2800" dirty="0"/>
              <a:t>Before you go to sleep (or right now) </a:t>
            </a:r>
          </a:p>
          <a:p>
            <a:pPr lvl="1"/>
            <a:r>
              <a:rPr lang="en-US" sz="2800" dirty="0"/>
              <a:t>Write down (or think about) three good things that happened during the day (or last 24 hours)</a:t>
            </a:r>
          </a:p>
          <a:p>
            <a:pPr lvl="1"/>
            <a:r>
              <a:rPr lang="en-US" sz="2800" dirty="0"/>
              <a:t>Then track down in your mind </a:t>
            </a:r>
            <a:r>
              <a:rPr lang="en-US" sz="2800" b="1" dirty="0">
                <a:solidFill>
                  <a:srgbClr val="FFFF00"/>
                </a:solidFill>
              </a:rPr>
              <a:t>“Why” those things happened</a:t>
            </a:r>
          </a:p>
          <a:p>
            <a:pPr lvl="1"/>
            <a:r>
              <a:rPr lang="en-US" sz="2800" dirty="0"/>
              <a:t>Seligman: After a week, you’ll want to keep doing it (JSF: Maybe)</a:t>
            </a:r>
          </a:p>
          <a:p>
            <a:pPr lvl="1"/>
            <a:r>
              <a:rPr lang="en-US" sz="2800" b="1" dirty="0">
                <a:solidFill>
                  <a:srgbClr val="FFFF00"/>
                </a:solidFill>
              </a:rPr>
              <a:t>Volunteer</a:t>
            </a:r>
            <a:r>
              <a:rPr lang="en-US" sz="2800" dirty="0"/>
              <a:t>?</a:t>
            </a:r>
          </a:p>
        </p:txBody>
      </p:sp>
      <p:pic>
        <p:nvPicPr>
          <p:cNvPr id="4" name="Picture 3">
            <a:extLst>
              <a:ext uri="{FF2B5EF4-FFF2-40B4-BE49-F238E27FC236}">
                <a16:creationId xmlns:a16="http://schemas.microsoft.com/office/drawing/2014/main" id="{F6C7DD5A-2330-437C-8912-2515E6B547D9}"/>
              </a:ext>
            </a:extLst>
          </p:cNvPr>
          <p:cNvPicPr>
            <a:picLocks noChangeAspect="1"/>
          </p:cNvPicPr>
          <p:nvPr/>
        </p:nvPicPr>
        <p:blipFill>
          <a:blip r:embed="rId3"/>
          <a:stretch>
            <a:fillRect/>
          </a:stretch>
        </p:blipFill>
        <p:spPr>
          <a:xfrm>
            <a:off x="7912237" y="0"/>
            <a:ext cx="4279763" cy="2255716"/>
          </a:xfrm>
          <a:prstGeom prst="rect">
            <a:avLst/>
          </a:prstGeom>
        </p:spPr>
      </p:pic>
    </p:spTree>
    <p:extLst>
      <p:ext uri="{BB962C8B-B14F-4D97-AF65-F5344CB8AC3E}">
        <p14:creationId xmlns:p14="http://schemas.microsoft.com/office/powerpoint/2010/main" val="17566833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a:extLst>
            <a:ext uri="{FF2B5EF4-FFF2-40B4-BE49-F238E27FC236}">
              <a16:creationId xmlns:a16="http://schemas.microsoft.com/office/drawing/2014/main" id="{9806D8B8-9227-53F2-8F47-BE3CE266B84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4DD4CF-9732-4771-98FE-77886DC91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11" name="Picture 2">
            <a:extLst>
              <a:ext uri="{FF2B5EF4-FFF2-40B4-BE49-F238E27FC236}">
                <a16:creationId xmlns:a16="http://schemas.microsoft.com/office/drawing/2014/main" id="{0917E639-5738-4605-929E-1222198314A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3"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FA4D61-F949-E49A-26B8-BF496522CEAF}"/>
              </a:ext>
            </a:extLst>
          </p:cNvPr>
          <p:cNvSpPr>
            <a:spLocks noGrp="1"/>
          </p:cNvSpPr>
          <p:nvPr>
            <p:ph type="title"/>
          </p:nvPr>
        </p:nvSpPr>
        <p:spPr>
          <a:xfrm>
            <a:off x="308008" y="347982"/>
            <a:ext cx="3697208" cy="1573863"/>
          </a:xfrm>
        </p:spPr>
        <p:txBody>
          <a:bodyPr>
            <a:noAutofit/>
          </a:bodyPr>
          <a:lstStyle/>
          <a:p>
            <a:pPr algn="l"/>
            <a:r>
              <a:rPr lang="en-US" sz="4800" b="1" dirty="0"/>
              <a:t>Three Good Things</a:t>
            </a:r>
          </a:p>
        </p:txBody>
      </p:sp>
      <p:sp>
        <p:nvSpPr>
          <p:cNvPr id="3" name="Content Placeholder 2">
            <a:extLst>
              <a:ext uri="{FF2B5EF4-FFF2-40B4-BE49-F238E27FC236}">
                <a16:creationId xmlns:a16="http://schemas.microsoft.com/office/drawing/2014/main" id="{458F4AA6-D5C4-982A-D902-147FB0874B6E}"/>
              </a:ext>
            </a:extLst>
          </p:cNvPr>
          <p:cNvSpPr>
            <a:spLocks noGrp="1"/>
          </p:cNvSpPr>
          <p:nvPr>
            <p:ph idx="1"/>
          </p:nvPr>
        </p:nvSpPr>
        <p:spPr>
          <a:xfrm>
            <a:off x="81313" y="2069432"/>
            <a:ext cx="4344038" cy="4178969"/>
          </a:xfrm>
        </p:spPr>
        <p:txBody>
          <a:bodyPr>
            <a:no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All by itself is </a:t>
            </a:r>
            <a:r>
              <a:rPr lang="en-US" sz="2800" b="1" dirty="0">
                <a:latin typeface="Calibri" panose="020F0502020204030204" pitchFamily="34" charset="0"/>
                <a:ea typeface="Calibri" panose="020F0502020204030204" pitchFamily="34" charset="0"/>
                <a:cs typeface="Calibri" panose="020F0502020204030204" pitchFamily="34" charset="0"/>
              </a:rPr>
              <a:t>evidence-based for insomnia</a:t>
            </a:r>
          </a:p>
          <a:p>
            <a:r>
              <a:rPr lang="en-US" sz="2800" dirty="0">
                <a:latin typeface="Calibri" panose="020F0502020204030204" pitchFamily="34" charset="0"/>
                <a:ea typeface="Calibri" panose="020F0502020204030204" pitchFamily="34" charset="0"/>
                <a:cs typeface="Calibri" panose="020F0502020204030204" pitchFamily="34" charset="0"/>
              </a:rPr>
              <a:t>Everyone does better with </a:t>
            </a:r>
            <a:r>
              <a:rPr lang="en-US" sz="2800" b="1" dirty="0">
                <a:latin typeface="Calibri" panose="020F0502020204030204" pitchFamily="34" charset="0"/>
                <a:ea typeface="Calibri" panose="020F0502020204030204" pitchFamily="34" charset="0"/>
                <a:cs typeface="Calibri" panose="020F0502020204030204" pitchFamily="34" charset="0"/>
              </a:rPr>
              <a:t>better sleep</a:t>
            </a:r>
          </a:p>
          <a:p>
            <a:r>
              <a:rPr lang="en-US" sz="2800" b="1" dirty="0">
                <a:latin typeface="Calibri" panose="020F0502020204030204" pitchFamily="34" charset="0"/>
                <a:ea typeface="Calibri" panose="020F0502020204030204" pitchFamily="34" charset="0"/>
                <a:cs typeface="Calibri" panose="020F0502020204030204" pitchFamily="34" charset="0"/>
              </a:rPr>
              <a:t>Sleep </a:t>
            </a:r>
            <a:r>
              <a:rPr lang="en-US" sz="2800" dirty="0">
                <a:latin typeface="Calibri" panose="020F0502020204030204" pitchFamily="34" charset="0"/>
                <a:ea typeface="Calibri" panose="020F0502020204030204" pitchFamily="34" charset="0"/>
                <a:cs typeface="Calibri" panose="020F0502020204030204" pitchFamily="34" charset="0"/>
              </a:rPr>
              <a:t>Video here: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https://www.youtube.com/watch?v=qOXW_5Df3UE</a:t>
            </a:r>
            <a:endPar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A2861A9C-C970-4FFE-B67C-222B6F573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1525"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6" name="Picture 5" descr="Close up image of a hand touching flowers">
            <a:extLst>
              <a:ext uri="{FF2B5EF4-FFF2-40B4-BE49-F238E27FC236}">
                <a16:creationId xmlns:a16="http://schemas.microsoft.com/office/drawing/2014/main" id="{14DC51A1-BA23-23C2-0736-F77D7BBA01E1}"/>
              </a:ext>
            </a:extLst>
          </p:cNvPr>
          <p:cNvPicPr>
            <a:picLocks noChangeAspect="1"/>
          </p:cNvPicPr>
          <p:nvPr/>
        </p:nvPicPr>
        <p:blipFill>
          <a:blip r:embed="rId4"/>
          <a:srcRect r="27203" b="-1"/>
          <a:stretch>
            <a:fillRect/>
          </a:stretch>
        </p:blipFill>
        <p:spPr>
          <a:xfrm>
            <a:off x="4651242" y="10"/>
            <a:ext cx="7540758" cy="6857990"/>
          </a:xfrm>
          <a:prstGeom prst="rect">
            <a:avLst/>
          </a:prstGeom>
        </p:spPr>
      </p:pic>
      <p:pic>
        <p:nvPicPr>
          <p:cNvPr id="15" name="Picture 14">
            <a:extLst>
              <a:ext uri="{FF2B5EF4-FFF2-40B4-BE49-F238E27FC236}">
                <a16:creationId xmlns:a16="http://schemas.microsoft.com/office/drawing/2014/main" id="{D2FDF82E-EBD8-4EC5-AD10-CD9E70EE8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8150"/>
          <a:stretch/>
        </p:blipFill>
        <p:spPr>
          <a:xfrm>
            <a:off x="4651242" y="0"/>
            <a:ext cx="7540758" cy="6858000"/>
          </a:xfrm>
          <a:prstGeom prst="rect">
            <a:avLst/>
          </a:prstGeom>
        </p:spPr>
      </p:pic>
    </p:spTree>
    <p:extLst>
      <p:ext uri="{BB962C8B-B14F-4D97-AF65-F5344CB8AC3E}">
        <p14:creationId xmlns:p14="http://schemas.microsoft.com/office/powerpoint/2010/main" val="3916985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23B5CA-5A11-9155-5C06-7E526572F19E}"/>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A89491BC-80C2-8C91-5DC4-15C701E5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BE508B3-AE03-15AA-0755-7BD8DAE3638A}"/>
              </a:ext>
            </a:extLst>
          </p:cNvPr>
          <p:cNvPicPr>
            <a:picLocks noChangeAspect="1"/>
          </p:cNvPicPr>
          <p:nvPr/>
        </p:nvPicPr>
        <p:blipFill rotWithShape="1">
          <a:blip r:embed="rId3"/>
          <a:srcRect l="9091" t="16788" r="-2" b="11289"/>
          <a:stretch>
            <a:fillRect/>
          </a:stretch>
        </p:blipFill>
        <p:spPr>
          <a:xfrm>
            <a:off x="-2" y="10"/>
            <a:ext cx="8668512" cy="6857990"/>
          </a:xfrm>
          <a:prstGeom prst="rect">
            <a:avLst/>
          </a:prstGeom>
        </p:spPr>
      </p:pic>
      <p:sp>
        <p:nvSpPr>
          <p:cNvPr id="43" name="Rectangle 42">
            <a:extLst>
              <a:ext uri="{FF2B5EF4-FFF2-40B4-BE49-F238E27FC236}">
                <a16:creationId xmlns:a16="http://schemas.microsoft.com/office/drawing/2014/main" id="{D5EDB117-23FB-4A14-C9F9-01C6377C5E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195159C-CBF4-5E39-1FFB-DB30B6A0A356}"/>
              </a:ext>
            </a:extLst>
          </p:cNvPr>
          <p:cNvSpPr>
            <a:spLocks noGrp="1"/>
          </p:cNvSpPr>
          <p:nvPr>
            <p:ph type="title"/>
          </p:nvPr>
        </p:nvSpPr>
        <p:spPr>
          <a:xfrm>
            <a:off x="7848600" y="1122362"/>
            <a:ext cx="4023360" cy="4848669"/>
          </a:xfrm>
        </p:spPr>
        <p:txBody>
          <a:bodyPr vert="horz" lIns="91440" tIns="45720" rIns="91440" bIns="45720" rtlCol="0" anchor="b">
            <a:normAutofit fontScale="90000"/>
          </a:bodyPr>
          <a:lstStyle/>
          <a:p>
            <a:r>
              <a:rPr lang="en-US" sz="5400" b="1" dirty="0">
                <a:solidFill>
                  <a:schemeClr val="bg1"/>
                </a:solidFill>
              </a:rPr>
              <a:t>What’s Happening at CAPE to </a:t>
            </a:r>
            <a:r>
              <a:rPr lang="en-US" sz="5400" b="1" dirty="0">
                <a:solidFill>
                  <a:srgbClr val="FFFF00"/>
                </a:solidFill>
              </a:rPr>
              <a:t>Help Grow Wellbeing </a:t>
            </a:r>
            <a:r>
              <a:rPr lang="en-US" sz="5400" b="1" dirty="0">
                <a:solidFill>
                  <a:schemeClr val="bg1"/>
                </a:solidFill>
              </a:rPr>
              <a:t>in Teachers and Schools ?</a:t>
            </a:r>
          </a:p>
        </p:txBody>
      </p:sp>
      <p:sp>
        <p:nvSpPr>
          <p:cNvPr id="45" name="Rectangle 44">
            <a:extLst>
              <a:ext uri="{FF2B5EF4-FFF2-40B4-BE49-F238E27FC236}">
                <a16:creationId xmlns:a16="http://schemas.microsoft.com/office/drawing/2014/main" id="{207069D2-36F5-F623-E901-2A5A6D426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C05482F7-787E-C58D-AEDB-EF8C55D29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695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686C3C-D5A0-E897-FD01-DACCB52054C9}"/>
            </a:ext>
          </a:extLst>
        </p:cNvPr>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ACC481A-BFA7-D283-3BD1-03E2DE2F130E}"/>
              </a:ext>
            </a:extLst>
          </p:cNvPr>
          <p:cNvPicPr>
            <a:picLocks noChangeAspect="1"/>
          </p:cNvPicPr>
          <p:nvPr/>
        </p:nvPicPr>
        <p:blipFill>
          <a:blip r:embed="rId3"/>
          <a:srcRect t="9860" r="9092" b="22714"/>
          <a:stretch>
            <a:fillRect/>
          </a:stretch>
        </p:blipFill>
        <p:spPr>
          <a:xfrm>
            <a:off x="3523488" y="10"/>
            <a:ext cx="8668512" cy="6857990"/>
          </a:xfrm>
          <a:prstGeom prst="rect">
            <a:avLst/>
          </a:prstGeom>
        </p:spPr>
      </p:pic>
      <p:sp>
        <p:nvSpPr>
          <p:cNvPr id="74" name="Rectangle 7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324C3FE-52F0-19E5-1B9B-E1E1D6648BE4}"/>
              </a:ext>
            </a:extLst>
          </p:cNvPr>
          <p:cNvSpPr>
            <a:spLocks noGrp="1"/>
          </p:cNvSpPr>
          <p:nvPr>
            <p:ph type="title"/>
          </p:nvPr>
        </p:nvSpPr>
        <p:spPr>
          <a:xfrm>
            <a:off x="477981" y="1008888"/>
            <a:ext cx="4366162" cy="3556319"/>
          </a:xfrm>
        </p:spPr>
        <p:txBody>
          <a:bodyPr vert="horz" lIns="91440" tIns="45720" rIns="91440" bIns="45720" rtlCol="0" anchor="b">
            <a:normAutofit fontScale="90000"/>
          </a:bodyPr>
          <a:lstStyle/>
          <a:p>
            <a:r>
              <a:rPr lang="en-US" sz="4800" b="1" dirty="0">
                <a:solidFill>
                  <a:srgbClr val="FFFF00"/>
                </a:solidFill>
              </a:rPr>
              <a:t>CAPE Vision 1: We want healthier educators who are </a:t>
            </a:r>
            <a:r>
              <a:rPr lang="en-US" sz="4800" b="1" dirty="0" err="1">
                <a:solidFill>
                  <a:srgbClr val="FFFF00"/>
                </a:solidFill>
              </a:rPr>
              <a:t>eudaimonically</a:t>
            </a:r>
            <a:r>
              <a:rPr lang="en-US" sz="4800" b="1" dirty="0">
                <a:solidFill>
                  <a:srgbClr val="FFFF00"/>
                </a:solidFill>
              </a:rPr>
              <a:t> happier. . . </a:t>
            </a:r>
            <a:br>
              <a:rPr lang="en-US" b="1" dirty="0">
                <a:solidFill>
                  <a:schemeClr val="bg1"/>
                </a:solidFill>
              </a:rPr>
            </a:br>
            <a:endParaRPr lang="en-US" b="1" dirty="0">
              <a:solidFill>
                <a:schemeClr val="bg1"/>
              </a:solidFill>
            </a:endParaRPr>
          </a:p>
        </p:txBody>
      </p:sp>
      <p:sp>
        <p:nvSpPr>
          <p:cNvPr id="3" name="Content Placeholder 2">
            <a:extLst>
              <a:ext uri="{FF2B5EF4-FFF2-40B4-BE49-F238E27FC236}">
                <a16:creationId xmlns:a16="http://schemas.microsoft.com/office/drawing/2014/main" id="{04BC0D37-F204-4030-235F-8DAAFBD23042}"/>
              </a:ext>
            </a:extLst>
          </p:cNvPr>
          <p:cNvSpPr>
            <a:spLocks noGrp="1"/>
          </p:cNvSpPr>
          <p:nvPr>
            <p:ph idx="1"/>
          </p:nvPr>
        </p:nvSpPr>
        <p:spPr>
          <a:xfrm>
            <a:off x="477980" y="4872922"/>
            <a:ext cx="4366162" cy="1208141"/>
          </a:xfrm>
        </p:spPr>
        <p:txBody>
          <a:bodyPr vert="horz" lIns="91440" tIns="45720" rIns="91440" bIns="45720" rtlCol="0">
            <a:normAutofit fontScale="62500" lnSpcReduction="20000"/>
          </a:bodyPr>
          <a:lstStyle/>
          <a:p>
            <a:pPr marL="0" indent="0">
              <a:lnSpc>
                <a:spcPct val="100000"/>
              </a:lnSpc>
              <a:spcBef>
                <a:spcPct val="0"/>
              </a:spcBef>
              <a:buNone/>
            </a:pPr>
            <a:r>
              <a:rPr lang="en-US" sz="4800" dirty="0">
                <a:solidFill>
                  <a:schemeClr val="bg1"/>
                </a:solidFill>
              </a:rPr>
              <a:t>Does a 3-Credit Grad Course on HFE Make a Difference?</a:t>
            </a:r>
            <a:endParaRPr lang="en-US" sz="4800" dirty="0">
              <a:solidFill>
                <a:schemeClr val="bg1"/>
              </a:solidFill>
              <a:latin typeface="+mj-lt"/>
              <a:ea typeface="+mj-ea"/>
              <a:cs typeface="+mj-cs"/>
            </a:endParaRPr>
          </a:p>
        </p:txBody>
      </p:sp>
      <p:sp>
        <p:nvSpPr>
          <p:cNvPr id="76" name="Rectangle 7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7095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C067F1D-98C9-2206-5326-182F894E1CB9}"/>
            </a:ext>
          </a:extLst>
        </p:cNvPr>
        <p:cNvGrpSpPr/>
        <p:nvPr/>
      </p:nvGrpSpPr>
      <p:grpSpPr>
        <a:xfrm>
          <a:off x="0" y="0"/>
          <a:ext cx="0" cy="0"/>
          <a:chOff x="0" y="0"/>
          <a:chExt cx="0" cy="0"/>
        </a:xfrm>
      </p:grpSpPr>
      <p:sp>
        <p:nvSpPr>
          <p:cNvPr id="6" name="Date Placeholder 5">
            <a:extLst>
              <a:ext uri="{FF2B5EF4-FFF2-40B4-BE49-F238E27FC236}">
                <a16:creationId xmlns:a16="http://schemas.microsoft.com/office/drawing/2014/main" id="{A466A137-DEBA-83C3-B143-595D9FB437E6}"/>
              </a:ext>
            </a:extLst>
          </p:cNvPr>
          <p:cNvSpPr>
            <a:spLocks noGrp="1"/>
          </p:cNvSpPr>
          <p:nvPr>
            <p:ph type="dt" sz="half" idx="14"/>
          </p:nvPr>
        </p:nvSpPr>
        <p:spPr>
          <a:xfrm>
            <a:off x="10207640" y="6403919"/>
            <a:ext cx="1374760"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C181DAD-4C40-F84C-8464-78DE1D7D2961}" type="datetime1">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6/16/2026</a:t>
            </a:fld>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7" name="Slide Number Placeholder 6">
            <a:extLst>
              <a:ext uri="{FF2B5EF4-FFF2-40B4-BE49-F238E27FC236}">
                <a16:creationId xmlns:a16="http://schemas.microsoft.com/office/drawing/2014/main" id="{7E27B09D-0242-5062-C86D-93F36C16289E}"/>
              </a:ext>
            </a:extLst>
          </p:cNvPr>
          <p:cNvSpPr>
            <a:spLocks noGrp="1"/>
          </p:cNvSpPr>
          <p:nvPr>
            <p:ph type="sldNum" sz="quarter" idx="16"/>
          </p:nvPr>
        </p:nvSpPr>
        <p:spPr>
          <a:xfrm>
            <a:off x="11304337" y="6403167"/>
            <a:ext cx="711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5554C-9387-4378-80C2-5F7076CAC952}"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Footer Placeholder 7">
            <a:extLst>
              <a:ext uri="{FF2B5EF4-FFF2-40B4-BE49-F238E27FC236}">
                <a16:creationId xmlns:a16="http://schemas.microsoft.com/office/drawing/2014/main" id="{9128053F-CF6D-38F9-95F1-E510B4C87042}"/>
              </a:ext>
            </a:extLst>
          </p:cNvPr>
          <p:cNvSpPr>
            <a:spLocks noGrp="1"/>
          </p:cNvSpPr>
          <p:nvPr>
            <p:ph type="ftr" sz="quarter" idx="3"/>
          </p:nvPr>
        </p:nvSpPr>
        <p:spPr>
          <a:xfrm>
            <a:off x="6697821" y="6404295"/>
            <a:ext cx="3509819"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The Road to Well-Being in Montana</a:t>
            </a:r>
          </a:p>
        </p:txBody>
      </p:sp>
      <p:sp>
        <p:nvSpPr>
          <p:cNvPr id="9" name="Title 5">
            <a:extLst>
              <a:ext uri="{FF2B5EF4-FFF2-40B4-BE49-F238E27FC236}">
                <a16:creationId xmlns:a16="http://schemas.microsoft.com/office/drawing/2014/main" id="{CB4C139E-E0F2-2B3F-4F91-2783891F3581}"/>
              </a:ext>
            </a:extLst>
          </p:cNvPr>
          <p:cNvSpPr>
            <a:spLocks noGrp="1"/>
          </p:cNvSpPr>
          <p:nvPr>
            <p:ph type="title"/>
          </p:nvPr>
        </p:nvSpPr>
        <p:spPr>
          <a:xfrm>
            <a:off x="203200" y="184764"/>
            <a:ext cx="11139237" cy="685800"/>
          </a:xfrm>
        </p:spPr>
        <p:txBody>
          <a:bodyPr/>
          <a:lstStyle/>
          <a:p>
            <a:r>
              <a:rPr lang="en-US">
                <a:solidFill>
                  <a:srgbClr val="FFFF00"/>
                </a:solidFill>
              </a:rPr>
              <a:t>Our Outcomes</a:t>
            </a:r>
          </a:p>
        </p:txBody>
      </p:sp>
      <p:sp>
        <p:nvSpPr>
          <p:cNvPr id="10" name="TextBox 9">
            <a:extLst>
              <a:ext uri="{FF2B5EF4-FFF2-40B4-BE49-F238E27FC236}">
                <a16:creationId xmlns:a16="http://schemas.microsoft.com/office/drawing/2014/main" id="{C181B76B-95A4-B658-B7CB-F2B84416FE74}"/>
              </a:ext>
            </a:extLst>
          </p:cNvPr>
          <p:cNvSpPr txBox="1"/>
          <p:nvPr/>
        </p:nvSpPr>
        <p:spPr>
          <a:xfrm>
            <a:off x="2263495" y="870565"/>
            <a:ext cx="3230686" cy="5539978"/>
          </a:xfrm>
          <a:prstGeom prst="rect">
            <a:avLst/>
          </a:prstGeom>
          <a:noFill/>
        </p:spPr>
        <p:txBody>
          <a:bodyPr wrap="square" rtlCol="0">
            <a:spAutoFit/>
          </a:bodyPr>
          <a:lstStyle/>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Before</a:t>
            </a: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3-credit course</a:t>
            </a:r>
          </a:p>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endPar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About </a:t>
            </a:r>
            <a:r>
              <a:rPr kumimoji="0" lang="en-US" sz="3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30%</a:t>
            </a: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educators scored as </a:t>
            </a:r>
            <a:r>
              <a:rPr kumimoji="0" lang="en-US" sz="3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clinically depressed</a:t>
            </a:r>
          </a:p>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endPar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80990" marR="0" lvl="0"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451 educators</a:t>
            </a:r>
            <a:b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83512FEB-B094-A8F0-1571-E7302788E39F}"/>
              </a:ext>
            </a:extLst>
          </p:cNvPr>
          <p:cNvSpPr txBox="1"/>
          <p:nvPr/>
        </p:nvSpPr>
        <p:spPr>
          <a:xfrm>
            <a:off x="5390147" y="184763"/>
            <a:ext cx="6801853" cy="5954387"/>
          </a:xfrm>
          <a:prstGeom prst="rect">
            <a:avLst/>
          </a:prstGeom>
          <a:noFill/>
        </p:spPr>
        <p:txBody>
          <a:bodyPr wrap="square" rtlCol="0">
            <a:spAutoFit/>
          </a:bodyPr>
          <a:lstStyle/>
          <a:p>
            <a:pPr marL="0" marR="0" lvl="0" indent="0" algn="ctr" defTabSz="1219139" rtl="0" eaLnBrk="1" fontAlgn="auto" latinLnBrk="0" hangingPunct="1">
              <a:lnSpc>
                <a:spcPct val="100000"/>
              </a:lnSpc>
              <a:spcBef>
                <a:spcPct val="20000"/>
              </a:spcBef>
              <a:spcAft>
                <a:spcPts val="0"/>
              </a:spcAft>
              <a:buClr>
                <a:srgbClr val="E17C00"/>
              </a:buClr>
              <a:buSzTx/>
              <a:buFontTx/>
              <a:buNone/>
              <a:tabLst/>
              <a:defRPr/>
            </a:pPr>
            <a:r>
              <a:rPr kumimoji="0" lang="en-US" sz="32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After</a:t>
            </a: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Course</a:t>
            </a:r>
          </a:p>
          <a:p>
            <a:pPr marL="457189" marR="0" lvl="0" indent="-457189"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2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60% reduction in depression </a:t>
            </a: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scores [to about 12%]</a:t>
            </a:r>
          </a:p>
          <a:p>
            <a:pPr marL="457189" marR="0" lvl="0" indent="-457189"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also, educators had:</a:t>
            </a:r>
          </a:p>
          <a:p>
            <a:pPr marL="990575" marR="0" lvl="1"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More hope, positive emotions, mindfulness, and social support</a:t>
            </a:r>
          </a:p>
          <a:p>
            <a:pPr marL="990575" marR="0" lvl="1"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Better sleep, fewer headaches and sick days</a:t>
            </a:r>
          </a:p>
          <a:p>
            <a:pPr marL="990575" marR="0" lvl="1"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Reduced gastrointestinal </a:t>
            </a:r>
            <a:b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respiratory distress</a:t>
            </a:r>
          </a:p>
          <a:p>
            <a:pPr marL="990575" marR="0" lvl="1" indent="-380990" algn="l" defTabSz="1219139" rtl="0" eaLnBrk="1" fontAlgn="auto" latinLnBrk="0" hangingPunct="1">
              <a:lnSpc>
                <a:spcPct val="100000"/>
              </a:lnSpc>
              <a:spcBef>
                <a:spcPct val="20000"/>
              </a:spcBef>
              <a:spcAft>
                <a:spcPts val="0"/>
              </a:spcAft>
              <a:buClr>
                <a:srgbClr val="E17C00"/>
              </a:buClr>
              <a:buSzTx/>
              <a:buFont typeface="Arial" panose="020B0604020202020204" pitchFamily="34" charset="0"/>
              <a:buChar char="•"/>
              <a:tabLst/>
              <a:defRPr/>
            </a:pPr>
            <a: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Med to Large Effect Sizes (</a:t>
            </a:r>
            <a:r>
              <a:rPr kumimoji="0" lang="en-US" sz="26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t>
            </a:r>
            <a:r>
              <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733"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B34EA977-F729-73DC-9DD4-A887C9E2DD17}"/>
              </a:ext>
            </a:extLst>
          </p:cNvPr>
          <p:cNvPicPr>
            <a:picLocks noChangeAspect="1"/>
          </p:cNvPicPr>
          <p:nvPr/>
        </p:nvPicPr>
        <p:blipFill>
          <a:blip r:embed="rId2"/>
          <a:stretch>
            <a:fillRect/>
          </a:stretch>
        </p:blipFill>
        <p:spPr>
          <a:xfrm>
            <a:off x="0" y="1203157"/>
            <a:ext cx="2263494" cy="4111993"/>
          </a:xfrm>
          <a:prstGeom prst="rect">
            <a:avLst/>
          </a:prstGeom>
        </p:spPr>
      </p:pic>
    </p:spTree>
    <p:extLst>
      <p:ext uri="{BB962C8B-B14F-4D97-AF65-F5344CB8AC3E}">
        <p14:creationId xmlns:p14="http://schemas.microsoft.com/office/powerpoint/2010/main" val="2389652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C1FF2F-E38B-99F5-FA58-C177C76127BD}"/>
            </a:ext>
          </a:extLst>
        </p:cNvPr>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0741952-7467-CC57-F7FC-E1CF083F734B}"/>
              </a:ext>
            </a:extLst>
          </p:cNvPr>
          <p:cNvPicPr>
            <a:picLocks noChangeAspect="1"/>
          </p:cNvPicPr>
          <p:nvPr/>
        </p:nvPicPr>
        <p:blipFill>
          <a:blip r:embed="rId3"/>
          <a:srcRect l="9091" t="12016" r="-2" b="15335"/>
          <a:stretch>
            <a:fillRect/>
          </a:stretch>
        </p:blipFill>
        <p:spPr>
          <a:xfrm>
            <a:off x="-2" y="10"/>
            <a:ext cx="8668512" cy="6857990"/>
          </a:xfrm>
          <a:prstGeom prst="rect">
            <a:avLst/>
          </a:prstGeom>
        </p:spPr>
      </p:pic>
      <p:sp>
        <p:nvSpPr>
          <p:cNvPr id="65" name="Rectangle 64">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64465E6-475A-D410-8B53-CA431E5C5F91}"/>
              </a:ext>
            </a:extLst>
          </p:cNvPr>
          <p:cNvSpPr>
            <a:spLocks noGrp="1"/>
          </p:cNvSpPr>
          <p:nvPr>
            <p:ph type="title"/>
          </p:nvPr>
        </p:nvSpPr>
        <p:spPr>
          <a:xfrm>
            <a:off x="7848600" y="771986"/>
            <a:ext cx="4023360" cy="2885613"/>
          </a:xfrm>
        </p:spPr>
        <p:txBody>
          <a:bodyPr vert="horz" lIns="91440" tIns="45720" rIns="91440" bIns="45720" rtlCol="0" anchor="b">
            <a:normAutofit fontScale="90000"/>
          </a:bodyPr>
          <a:lstStyle/>
          <a:p>
            <a:r>
              <a:rPr lang="en-US" sz="5400" b="1">
                <a:solidFill>
                  <a:srgbClr val="FFFF00"/>
                </a:solidFill>
              </a:rPr>
              <a:t>But those are just questionnaire results</a:t>
            </a:r>
          </a:p>
        </p:txBody>
      </p:sp>
      <p:sp>
        <p:nvSpPr>
          <p:cNvPr id="3" name="Content Placeholder 2">
            <a:extLst>
              <a:ext uri="{FF2B5EF4-FFF2-40B4-BE49-F238E27FC236}">
                <a16:creationId xmlns:a16="http://schemas.microsoft.com/office/drawing/2014/main" id="{6DD93970-471E-8DB0-7C84-F606CC4AC93F}"/>
              </a:ext>
            </a:extLst>
          </p:cNvPr>
          <p:cNvSpPr>
            <a:spLocks noGrp="1"/>
          </p:cNvSpPr>
          <p:nvPr>
            <p:ph idx="1"/>
          </p:nvPr>
        </p:nvSpPr>
        <p:spPr>
          <a:xfrm>
            <a:off x="7848600" y="4872922"/>
            <a:ext cx="4023360" cy="1208141"/>
          </a:xfrm>
        </p:spPr>
        <p:txBody>
          <a:bodyPr vert="horz" lIns="91440" tIns="45720" rIns="91440" bIns="45720" rtlCol="0">
            <a:noAutofit/>
          </a:bodyPr>
          <a:lstStyle/>
          <a:p>
            <a:pPr marL="0" indent="0">
              <a:buNone/>
            </a:pPr>
            <a:r>
              <a:rPr lang="en-US" dirty="0">
                <a:solidFill>
                  <a:schemeClr val="bg1"/>
                </a:solidFill>
              </a:rPr>
              <a:t>What do educators say about the course?</a:t>
            </a:r>
          </a:p>
        </p:txBody>
      </p:sp>
      <p:sp>
        <p:nvSpPr>
          <p:cNvPr id="67" name="Rectangle 6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23705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3FD383-B744-7570-7378-F09F1C5D5D3C}"/>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024EE143-DBC4-674C-ECBF-89504644F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4638DAC-ABD2-19C0-BBA1-E0D62EBD676F}"/>
              </a:ext>
            </a:extLst>
          </p:cNvPr>
          <p:cNvSpPr>
            <a:spLocks noGrp="1"/>
          </p:cNvSpPr>
          <p:nvPr>
            <p:ph type="title"/>
          </p:nvPr>
        </p:nvSpPr>
        <p:spPr>
          <a:xfrm>
            <a:off x="6430060" y="467271"/>
            <a:ext cx="5585726" cy="1428881"/>
          </a:xfrm>
        </p:spPr>
        <p:txBody>
          <a:bodyPr anchor="b">
            <a:normAutofit fontScale="90000"/>
          </a:bodyPr>
          <a:lstStyle/>
          <a:p>
            <a:r>
              <a:rPr lang="en-US" sz="5600" b="1">
                <a:solidFill>
                  <a:srgbClr val="FFC000"/>
                </a:solidFill>
              </a:rPr>
              <a:t>				</a:t>
            </a:r>
            <a:br>
              <a:rPr lang="en-US" sz="5600" b="1">
                <a:solidFill>
                  <a:srgbClr val="FFC000"/>
                </a:solidFill>
              </a:rPr>
            </a:br>
            <a:r>
              <a:rPr lang="en-US" sz="6000" b="1">
                <a:solidFill>
                  <a:srgbClr val="FFFF00">
                    <a:alpha val="80000"/>
                  </a:srgbClr>
                </a:solidFill>
              </a:rPr>
              <a:t>We Asked 363 of the Educators</a:t>
            </a:r>
            <a:endParaRPr lang="en-US" sz="5600" b="1">
              <a:solidFill>
                <a:srgbClr val="FFFF00">
                  <a:alpha val="80000"/>
                </a:srgbClr>
              </a:solidFill>
            </a:endParaRPr>
          </a:p>
        </p:txBody>
      </p:sp>
      <p:sp>
        <p:nvSpPr>
          <p:cNvPr id="7" name="Oval 6">
            <a:extLst>
              <a:ext uri="{FF2B5EF4-FFF2-40B4-BE49-F238E27FC236}">
                <a16:creationId xmlns:a16="http://schemas.microsoft.com/office/drawing/2014/main" id="{7A580B8F-B2CE-BCAB-9665-5F3391E80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plus graphic">
            <a:extLst>
              <a:ext uri="{FF2B5EF4-FFF2-40B4-BE49-F238E27FC236}">
                <a16:creationId xmlns:a16="http://schemas.microsoft.com/office/drawing/2014/main" id="{8D2EF8E5-3B09-A74F-0139-A35E253C2D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circle graphic">
            <a:extLst>
              <a:ext uri="{FF2B5EF4-FFF2-40B4-BE49-F238E27FC236}">
                <a16:creationId xmlns:a16="http://schemas.microsoft.com/office/drawing/2014/main" id="{F0D4D3BE-A763-3946-8BDE-0F3AFA4A5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3A095C1-CD85-DBB1-27A7-D28D28EFBFED}"/>
              </a:ext>
            </a:extLst>
          </p:cNvPr>
          <p:cNvSpPr>
            <a:spLocks noGrp="1"/>
          </p:cNvSpPr>
          <p:nvPr>
            <p:ph idx="1"/>
          </p:nvPr>
        </p:nvSpPr>
        <p:spPr>
          <a:xfrm>
            <a:off x="6210305" y="2029967"/>
            <a:ext cx="5193404" cy="4694218"/>
          </a:xfrm>
        </p:spPr>
        <p:txBody>
          <a:bodyPr anchor="t">
            <a:noAutofit/>
          </a:bodyPr>
          <a:lstStyle/>
          <a:p>
            <a:pPr marL="0" indent="0">
              <a:spcBef>
                <a:spcPts val="1800"/>
              </a:spcBef>
              <a:buNone/>
            </a:pPr>
            <a:r>
              <a:rPr lang="en-US" sz="3200">
                <a:solidFill>
                  <a:schemeClr val="bg1">
                    <a:alpha val="80000"/>
                  </a:schemeClr>
                </a:solidFill>
              </a:rPr>
              <a:t>“Please share, using as few or as many words as you like, how you were impacted by taking the happiness for educators course.”</a:t>
            </a:r>
          </a:p>
          <a:p>
            <a:pPr marL="0" indent="0">
              <a:spcBef>
                <a:spcPts val="1800"/>
              </a:spcBef>
              <a:buNone/>
            </a:pPr>
            <a:r>
              <a:rPr lang="en-US" altLang="en-US" sz="3200">
                <a:solidFill>
                  <a:schemeClr val="bg1">
                    <a:alpha val="80000"/>
                  </a:schemeClr>
                </a:solidFill>
              </a:rPr>
              <a:t>321 (88%) responded to this optional question</a:t>
            </a:r>
          </a:p>
          <a:p>
            <a:pPr marL="0" indent="0">
              <a:spcBef>
                <a:spcPts val="1800"/>
              </a:spcBef>
              <a:buNone/>
            </a:pPr>
            <a:r>
              <a:rPr lang="en-US" altLang="en-US" sz="3200" b="1">
                <a:solidFill>
                  <a:srgbClr val="FFFF00">
                    <a:alpha val="80000"/>
                  </a:srgbClr>
                </a:solidFill>
              </a:rPr>
              <a:t>All 321 responses </a:t>
            </a:r>
            <a:r>
              <a:rPr lang="en-US" altLang="en-US" sz="3200">
                <a:solidFill>
                  <a:schemeClr val="bg1">
                    <a:alpha val="80000"/>
                  </a:schemeClr>
                </a:solidFill>
              </a:rPr>
              <a:t>were positive</a:t>
            </a:r>
          </a:p>
        </p:txBody>
      </p:sp>
      <p:sp>
        <p:nvSpPr>
          <p:cNvPr id="17" name="!!dot graphic">
            <a:extLst>
              <a:ext uri="{FF2B5EF4-FFF2-40B4-BE49-F238E27FC236}">
                <a16:creationId xmlns:a16="http://schemas.microsoft.com/office/drawing/2014/main" id="{1C90520E-5EFF-735B-4E03-C4277CFBB6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9" name="!!Straight Connector">
            <a:extLst>
              <a:ext uri="{FF2B5EF4-FFF2-40B4-BE49-F238E27FC236}">
                <a16:creationId xmlns:a16="http://schemas.microsoft.com/office/drawing/2014/main" id="{C969F58E-5DE3-A0F9-B785-01AAEBD0B0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E018101-C941-3984-2016-D8503D220D47}"/>
              </a:ext>
            </a:extLst>
          </p:cNvPr>
          <p:cNvPicPr>
            <a:picLocks noChangeAspect="1"/>
          </p:cNvPicPr>
          <p:nvPr/>
        </p:nvPicPr>
        <p:blipFill>
          <a:blip r:embed="rId2"/>
          <a:stretch>
            <a:fillRect/>
          </a:stretch>
        </p:blipFill>
        <p:spPr>
          <a:xfrm>
            <a:off x="0" y="1"/>
            <a:ext cx="6065151" cy="6858000"/>
          </a:xfrm>
          <a:prstGeom prst="rect">
            <a:avLst/>
          </a:prstGeom>
        </p:spPr>
      </p:pic>
    </p:spTree>
    <p:extLst>
      <p:ext uri="{BB962C8B-B14F-4D97-AF65-F5344CB8AC3E}">
        <p14:creationId xmlns:p14="http://schemas.microsoft.com/office/powerpoint/2010/main" val="183468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4780A-0771-C8AB-9C81-75CE4BD3B68F}"/>
              </a:ext>
            </a:extLst>
          </p:cNvPr>
          <p:cNvSpPr>
            <a:spLocks noGrp="1"/>
          </p:cNvSpPr>
          <p:nvPr>
            <p:ph type="title"/>
          </p:nvPr>
        </p:nvSpPr>
        <p:spPr>
          <a:xfrm>
            <a:off x="460692" y="172720"/>
            <a:ext cx="4934268" cy="1148080"/>
          </a:xfrm>
        </p:spPr>
        <p:txBody>
          <a:bodyPr anchor="b">
            <a:noAutofit/>
          </a:bodyPr>
          <a:lstStyle/>
          <a:p>
            <a:r>
              <a:rPr lang="en-US" sz="3600" b="1">
                <a:solidFill>
                  <a:srgbClr val="FFFF00"/>
                </a:solidFill>
                <a:latin typeface="+mn-lt"/>
              </a:rPr>
              <a:t>#258 – More Prepared for My Calling</a:t>
            </a:r>
          </a:p>
        </p:txBody>
      </p:sp>
      <p:pic>
        <p:nvPicPr>
          <p:cNvPr id="7" name="Content Placeholder 6">
            <a:extLst>
              <a:ext uri="{FF2B5EF4-FFF2-40B4-BE49-F238E27FC236}">
                <a16:creationId xmlns:a16="http://schemas.microsoft.com/office/drawing/2014/main" id="{52F6357A-69FB-3201-966E-A6F63D2DFAA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3375" r="1639" b="-3"/>
          <a:stretch>
            <a:fillRect/>
          </a:stretch>
        </p:blipFill>
        <p:spPr>
          <a:xfrm>
            <a:off x="5559108" y="992187"/>
            <a:ext cx="6172200" cy="4873625"/>
          </a:xfrm>
          <a:noFill/>
        </p:spPr>
      </p:pic>
      <p:sp>
        <p:nvSpPr>
          <p:cNvPr id="4" name="Text Placeholder 3">
            <a:extLst>
              <a:ext uri="{FF2B5EF4-FFF2-40B4-BE49-F238E27FC236}">
                <a16:creationId xmlns:a16="http://schemas.microsoft.com/office/drawing/2014/main" id="{BFEEDE89-34A4-2FD8-1CDE-44244471EEAB}"/>
              </a:ext>
            </a:extLst>
          </p:cNvPr>
          <p:cNvSpPr>
            <a:spLocks noGrp="1"/>
          </p:cNvSpPr>
          <p:nvPr>
            <p:ph type="body" sz="half" idx="2"/>
          </p:nvPr>
        </p:nvSpPr>
        <p:spPr>
          <a:xfrm>
            <a:off x="132080" y="1534160"/>
            <a:ext cx="5262880" cy="5323840"/>
          </a:xfrm>
        </p:spPr>
        <p:txBody>
          <a:bodyPr>
            <a:normAutofit fontScale="92500" lnSpcReduction="20000"/>
          </a:bodyPr>
          <a:lstStyle/>
          <a:p>
            <a:pPr marL="0" indent="0">
              <a:buNone/>
            </a:pPr>
            <a:r>
              <a:rPr lang="en-US" sz="2800" dirty="0">
                <a:solidFill>
                  <a:schemeClr val="bg1"/>
                </a:solidFill>
              </a:rPr>
              <a:t>This course reaffirmed for me my strengths as a teacher and a human. It helped me look at some things I perceived as flaws, and instead, see them as strengths or at least </a:t>
            </a:r>
            <a:r>
              <a:rPr lang="en-US" sz="2800" dirty="0">
                <a:solidFill>
                  <a:srgbClr val="FFFF00"/>
                </a:solidFill>
              </a:rPr>
              <a:t>an opportunity for a strength to be built</a:t>
            </a:r>
            <a:r>
              <a:rPr lang="en-US" sz="2800" dirty="0">
                <a:solidFill>
                  <a:schemeClr val="bg1"/>
                </a:solidFill>
              </a:rPr>
              <a:t>. I realized because of this course that I do in fact have tons of support from my family, and that </a:t>
            </a:r>
            <a:r>
              <a:rPr lang="en-US" sz="2800" dirty="0">
                <a:solidFill>
                  <a:srgbClr val="FFFF00"/>
                </a:solidFill>
              </a:rPr>
              <a:t>my role as a teacher is not just a career, but a calling.</a:t>
            </a:r>
            <a:r>
              <a:rPr lang="en-US" sz="2800" dirty="0">
                <a:solidFill>
                  <a:schemeClr val="bg1"/>
                </a:solidFill>
              </a:rPr>
              <a:t> As a result, I feel more prepared to begin this new school year, and more equipped to deal with obstacles and challenges as they inevitably come my way. </a:t>
            </a:r>
            <a:r>
              <a:rPr lang="en-US" sz="2800" dirty="0">
                <a:solidFill>
                  <a:srgbClr val="FFFF00"/>
                </a:solidFill>
              </a:rPr>
              <a:t>I am more hopeful for this year</a:t>
            </a:r>
            <a:r>
              <a:rPr lang="en-US" sz="2800" dirty="0">
                <a:solidFill>
                  <a:schemeClr val="bg1"/>
                </a:solidFill>
              </a:rPr>
              <a:t>, for me, and my students.</a:t>
            </a:r>
          </a:p>
          <a:p>
            <a:endParaRPr lang="en-US" dirty="0"/>
          </a:p>
        </p:txBody>
      </p:sp>
    </p:spTree>
    <p:extLst>
      <p:ext uri="{BB962C8B-B14F-4D97-AF65-F5344CB8AC3E}">
        <p14:creationId xmlns:p14="http://schemas.microsoft.com/office/powerpoint/2010/main" val="25088084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97767-26E1-263A-DBB1-C41B36B56AD3}"/>
              </a:ext>
            </a:extLst>
          </p:cNvPr>
          <p:cNvSpPr>
            <a:spLocks noGrp="1"/>
          </p:cNvSpPr>
          <p:nvPr>
            <p:ph type="title"/>
          </p:nvPr>
        </p:nvSpPr>
        <p:spPr>
          <a:xfrm>
            <a:off x="722376" y="457200"/>
            <a:ext cx="4049649" cy="2093976"/>
          </a:xfrm>
        </p:spPr>
        <p:txBody>
          <a:bodyPr>
            <a:normAutofit/>
          </a:bodyPr>
          <a:lstStyle/>
          <a:p>
            <a:r>
              <a:rPr lang="en-US" sz="6000" b="1" dirty="0"/>
              <a:t>To Enroll in HFE</a:t>
            </a:r>
          </a:p>
        </p:txBody>
      </p:sp>
      <p:sp>
        <p:nvSpPr>
          <p:cNvPr id="3" name="Content Placeholder 2">
            <a:extLst>
              <a:ext uri="{FF2B5EF4-FFF2-40B4-BE49-F238E27FC236}">
                <a16:creationId xmlns:a16="http://schemas.microsoft.com/office/drawing/2014/main" id="{C4A86F41-6C89-42E6-0DDE-89CCE5E787F0}"/>
              </a:ext>
            </a:extLst>
          </p:cNvPr>
          <p:cNvSpPr>
            <a:spLocks noGrp="1"/>
          </p:cNvSpPr>
          <p:nvPr>
            <p:ph idx="1"/>
          </p:nvPr>
        </p:nvSpPr>
        <p:spPr/>
        <p:txBody>
          <a:bodyPr/>
          <a:lstStyle/>
          <a:p>
            <a:endParaRPr lang="en-US" dirty="0"/>
          </a:p>
        </p:txBody>
      </p:sp>
      <p:sp>
        <p:nvSpPr>
          <p:cNvPr id="4" name="Text Placeholder 3">
            <a:extLst>
              <a:ext uri="{FF2B5EF4-FFF2-40B4-BE49-F238E27FC236}">
                <a16:creationId xmlns:a16="http://schemas.microsoft.com/office/drawing/2014/main" id="{8683B6A3-A736-D041-5D6F-51AFF2030D13}"/>
              </a:ext>
            </a:extLst>
          </p:cNvPr>
          <p:cNvSpPr>
            <a:spLocks noGrp="1"/>
          </p:cNvSpPr>
          <p:nvPr>
            <p:ph type="body" sz="half" idx="2"/>
          </p:nvPr>
        </p:nvSpPr>
        <p:spPr>
          <a:xfrm>
            <a:off x="630936" y="3026664"/>
            <a:ext cx="4141089" cy="2842324"/>
          </a:xfrm>
        </p:spPr>
        <p:txBody>
          <a:bodyPr>
            <a:normAutofit fontScale="92500" lnSpcReduction="20000"/>
          </a:bodyPr>
          <a:lstStyle/>
          <a:p>
            <a:endParaRPr lang="en-US" sz="2800" dirty="0">
              <a:hlinkClick r:id="rId2"/>
            </a:endParaRPr>
          </a:p>
          <a:p>
            <a:r>
              <a:rPr lang="en-US" sz="2800" b="1" dirty="0"/>
              <a:t>3 grad credits or 45 OPI renewal units for $150 or $100</a:t>
            </a:r>
            <a:endParaRPr lang="en-US" sz="2800" dirty="0">
              <a:hlinkClick r:id="rId2"/>
            </a:endParaRPr>
          </a:p>
          <a:p>
            <a:endParaRPr lang="en-US" sz="2800" dirty="0">
              <a:hlinkClick r:id="rId2"/>
            </a:endParaRPr>
          </a:p>
          <a:p>
            <a:r>
              <a:rPr lang="en-US" sz="2800" dirty="0">
                <a:hlinkClick r:id="rId2"/>
              </a:rPr>
              <a:t>https://extended.umt.edu/umextended/course/course.aspx?C=712</a:t>
            </a:r>
            <a:r>
              <a:rPr lang="en-US" sz="2800" dirty="0"/>
              <a:t> </a:t>
            </a:r>
          </a:p>
          <a:p>
            <a:endParaRPr lang="en-US" dirty="0"/>
          </a:p>
        </p:txBody>
      </p:sp>
      <p:pic>
        <p:nvPicPr>
          <p:cNvPr id="6" name="Picture 5">
            <a:extLst>
              <a:ext uri="{FF2B5EF4-FFF2-40B4-BE49-F238E27FC236}">
                <a16:creationId xmlns:a16="http://schemas.microsoft.com/office/drawing/2014/main" id="{DCA5EAA2-671B-67B2-3672-83673801063D}"/>
              </a:ext>
            </a:extLst>
          </p:cNvPr>
          <p:cNvPicPr>
            <a:picLocks noChangeAspect="1"/>
          </p:cNvPicPr>
          <p:nvPr/>
        </p:nvPicPr>
        <p:blipFill>
          <a:blip r:embed="rId3"/>
          <a:stretch>
            <a:fillRect/>
          </a:stretch>
        </p:blipFill>
        <p:spPr>
          <a:xfrm>
            <a:off x="5330952" y="378016"/>
            <a:ext cx="5527548" cy="5527548"/>
          </a:xfrm>
          <a:prstGeom prst="rect">
            <a:avLst/>
          </a:prstGeom>
        </p:spPr>
      </p:pic>
    </p:spTree>
    <p:extLst>
      <p:ext uri="{BB962C8B-B14F-4D97-AF65-F5344CB8AC3E}">
        <p14:creationId xmlns:p14="http://schemas.microsoft.com/office/powerpoint/2010/main" val="3192166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30041DE-2FC1-9877-6648-21DB97C35920}"/>
            </a:ext>
          </a:extLst>
        </p:cNvPr>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44510C3D-5BD7-5546-2A87-D6404D242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A46102F-C2C1-7A4B-D3F1-DEA47CBD2A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6B7FF2-0AB2-5E0F-6412-C7D9E81E5C8B}"/>
              </a:ext>
            </a:extLst>
          </p:cNvPr>
          <p:cNvSpPr>
            <a:spLocks noGrp="1"/>
          </p:cNvSpPr>
          <p:nvPr>
            <p:ph type="title"/>
          </p:nvPr>
        </p:nvSpPr>
        <p:spPr>
          <a:xfrm>
            <a:off x="477980" y="825616"/>
            <a:ext cx="5237020" cy="2450984"/>
          </a:xfrm>
        </p:spPr>
        <p:txBody>
          <a:bodyPr vert="horz" lIns="91440" tIns="45720" rIns="91440" bIns="45720" rtlCol="0" anchor="b">
            <a:normAutofit/>
          </a:bodyPr>
          <a:lstStyle/>
          <a:p>
            <a:r>
              <a:rPr lang="en-US" sz="4000" b="1" dirty="0">
                <a:solidFill>
                  <a:srgbClr val="FFFF00"/>
                </a:solidFill>
              </a:rPr>
              <a:t>CAPE Vision 2: We want educators to know about positive education and apply it with students</a:t>
            </a:r>
            <a:endParaRPr lang="en-US" sz="4000" b="1" dirty="0">
              <a:solidFill>
                <a:schemeClr val="bg1"/>
              </a:solidFill>
            </a:endParaRPr>
          </a:p>
        </p:txBody>
      </p:sp>
      <p:sp>
        <p:nvSpPr>
          <p:cNvPr id="3" name="Content Placeholder 2">
            <a:extLst>
              <a:ext uri="{FF2B5EF4-FFF2-40B4-BE49-F238E27FC236}">
                <a16:creationId xmlns:a16="http://schemas.microsoft.com/office/drawing/2014/main" id="{A475CC1F-7D1F-EE6E-4E90-39B6F5B88291}"/>
              </a:ext>
            </a:extLst>
          </p:cNvPr>
          <p:cNvSpPr>
            <a:spLocks noGrp="1"/>
          </p:cNvSpPr>
          <p:nvPr>
            <p:ph idx="1"/>
          </p:nvPr>
        </p:nvSpPr>
        <p:spPr>
          <a:xfrm>
            <a:off x="477979" y="3913632"/>
            <a:ext cx="4959435" cy="2688336"/>
          </a:xfrm>
        </p:spPr>
        <p:txBody>
          <a:bodyPr vert="horz" lIns="91440" tIns="45720" rIns="91440" bIns="45720" rtlCol="0">
            <a:normAutofit/>
          </a:bodyPr>
          <a:lstStyle/>
          <a:p>
            <a:pPr marL="0" indent="0">
              <a:buNone/>
            </a:pPr>
            <a:r>
              <a:rPr lang="en-US" dirty="0">
                <a:solidFill>
                  <a:schemeClr val="bg1"/>
                </a:solidFill>
              </a:rPr>
              <a:t>HFS (HFE 2.0) coming in the fall</a:t>
            </a:r>
          </a:p>
          <a:p>
            <a:pPr marL="0" indent="0">
              <a:buNone/>
            </a:pPr>
            <a:r>
              <a:rPr lang="en-US" dirty="0">
                <a:solidFill>
                  <a:schemeClr val="bg1"/>
                </a:solidFill>
              </a:rPr>
              <a:t>We’re building a positive education lesson plan repository (see: </a:t>
            </a:r>
            <a:r>
              <a:rPr lang="en-US" dirty="0">
                <a:solidFill>
                  <a:schemeClr val="bg1"/>
                </a:solidFill>
                <a:hlinkClick r:id="rId3"/>
              </a:rPr>
              <a:t>https://www.umt.edu/education/cape/lesson-plans.php</a:t>
            </a:r>
            <a:r>
              <a:rPr lang="en-US" dirty="0">
                <a:solidFill>
                  <a:schemeClr val="bg1"/>
                </a:solidFill>
              </a:rPr>
              <a:t> )</a:t>
            </a:r>
          </a:p>
        </p:txBody>
      </p:sp>
      <p:sp>
        <p:nvSpPr>
          <p:cNvPr id="76" name="Rectangle 75">
            <a:extLst>
              <a:ext uri="{FF2B5EF4-FFF2-40B4-BE49-F238E27FC236}">
                <a16:creationId xmlns:a16="http://schemas.microsoft.com/office/drawing/2014/main" id="{5BAA8668-B9AE-9678-1F0E-B243B41A3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B9BB8684-3DE0-C7DD-20A2-C028C4A1CD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6DA8F4F-D544-EF3C-04FE-92D1BEAC0411}"/>
              </a:ext>
            </a:extLst>
          </p:cNvPr>
          <p:cNvPicPr>
            <a:picLocks noChangeAspect="1"/>
          </p:cNvPicPr>
          <p:nvPr/>
        </p:nvPicPr>
        <p:blipFill>
          <a:blip r:embed="rId4"/>
          <a:stretch>
            <a:fillRect/>
          </a:stretch>
        </p:blipFill>
        <p:spPr>
          <a:xfrm>
            <a:off x="6096000" y="1469571"/>
            <a:ext cx="5437415" cy="3624943"/>
          </a:xfrm>
          <a:prstGeom prst="rect">
            <a:avLst/>
          </a:prstGeom>
        </p:spPr>
      </p:pic>
    </p:spTree>
    <p:extLst>
      <p:ext uri="{BB962C8B-B14F-4D97-AF65-F5344CB8AC3E}">
        <p14:creationId xmlns:p14="http://schemas.microsoft.com/office/powerpoint/2010/main" val="10675576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CDFCE8-4232-2535-1E9F-648DF795C8B9}"/>
            </a:ext>
          </a:extLst>
        </p:cNvPr>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1BF270-EEC4-2606-3057-25E71CD6C0ED}"/>
              </a:ext>
            </a:extLst>
          </p:cNvPr>
          <p:cNvSpPr>
            <a:spLocks noGrp="1"/>
          </p:cNvSpPr>
          <p:nvPr>
            <p:ph type="title"/>
          </p:nvPr>
        </p:nvSpPr>
        <p:spPr>
          <a:xfrm>
            <a:off x="589281" y="731521"/>
            <a:ext cx="5075714" cy="3301662"/>
          </a:xfrm>
        </p:spPr>
        <p:txBody>
          <a:bodyPr vert="horz" lIns="91440" tIns="45720" rIns="91440" bIns="45720" rtlCol="0" anchor="b">
            <a:normAutofit/>
          </a:bodyPr>
          <a:lstStyle/>
          <a:p>
            <a:r>
              <a:rPr lang="en-US" sz="4000" b="1" dirty="0">
                <a:solidFill>
                  <a:srgbClr val="FFFF00"/>
                </a:solidFill>
              </a:rPr>
              <a:t>CAPE Vision 3: Let’s Screen for Strengths and Skills, Rather than just Anxiety, Depression, and Suicide</a:t>
            </a:r>
          </a:p>
        </p:txBody>
      </p:sp>
      <p:sp>
        <p:nvSpPr>
          <p:cNvPr id="3" name="Content Placeholder 2">
            <a:extLst>
              <a:ext uri="{FF2B5EF4-FFF2-40B4-BE49-F238E27FC236}">
                <a16:creationId xmlns:a16="http://schemas.microsoft.com/office/drawing/2014/main" id="{897B6FCB-8ABC-110F-DAB2-202301C00EE7}"/>
              </a:ext>
            </a:extLst>
          </p:cNvPr>
          <p:cNvSpPr>
            <a:spLocks noGrp="1"/>
          </p:cNvSpPr>
          <p:nvPr>
            <p:ph idx="1"/>
          </p:nvPr>
        </p:nvSpPr>
        <p:spPr>
          <a:xfrm>
            <a:off x="589282" y="4414180"/>
            <a:ext cx="5076026" cy="1854540"/>
          </a:xfrm>
        </p:spPr>
        <p:txBody>
          <a:bodyPr vert="horz" lIns="91440" tIns="45720" rIns="91440" bIns="45720" rtlCol="0">
            <a:normAutofit/>
          </a:bodyPr>
          <a:lstStyle/>
          <a:p>
            <a:pPr marL="0" indent="0">
              <a:buNone/>
            </a:pPr>
            <a:r>
              <a:rPr lang="en-US" dirty="0">
                <a:solidFill>
                  <a:schemeClr val="bg1"/>
                </a:solidFill>
              </a:rPr>
              <a:t>Are you depressed yet? How about now? We’re building a strengths-based screener – become our partner.</a:t>
            </a:r>
          </a:p>
        </p:txBody>
      </p:sp>
      <p:sp>
        <p:nvSpPr>
          <p:cNvPr id="85" name="Freeform: Shape 84">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7" name="Freeform: Shape 86">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8C6686C8-BEE1-4379-1F35-8CD4FA5B939A}"/>
              </a:ext>
            </a:extLst>
          </p:cNvPr>
          <p:cNvPicPr>
            <a:picLocks noChangeAspect="1"/>
          </p:cNvPicPr>
          <p:nvPr/>
        </p:nvPicPr>
        <p:blipFill>
          <a:blip r:embed="rId4"/>
          <a:stretch>
            <a:fillRect/>
          </a:stretch>
        </p:blipFill>
        <p:spPr>
          <a:xfrm rot="5400000">
            <a:off x="5715000" y="381000"/>
            <a:ext cx="6858000" cy="6096000"/>
          </a:xfrm>
          <a:prstGeom prst="rect">
            <a:avLst/>
          </a:prstGeom>
        </p:spPr>
      </p:pic>
    </p:spTree>
    <p:extLst>
      <p:ext uri="{BB962C8B-B14F-4D97-AF65-F5344CB8AC3E}">
        <p14:creationId xmlns:p14="http://schemas.microsoft.com/office/powerpoint/2010/main" val="684243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C0D2D9-4EE2-7B4D-F918-2CD1D8DD1FF8}"/>
            </a:ext>
          </a:extLst>
        </p:cNvPr>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49603417-611B-2581-4162-0F5923F43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F24E839F-740E-C47B-8AFE-BE89B402F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EDA3D0-9DC8-DE7D-0A90-A2D68745BAFF}"/>
              </a:ext>
            </a:extLst>
          </p:cNvPr>
          <p:cNvSpPr>
            <a:spLocks noGrp="1"/>
          </p:cNvSpPr>
          <p:nvPr>
            <p:ph type="title"/>
          </p:nvPr>
        </p:nvSpPr>
        <p:spPr>
          <a:xfrm>
            <a:off x="477980" y="886969"/>
            <a:ext cx="6654340" cy="3118103"/>
          </a:xfrm>
        </p:spPr>
        <p:txBody>
          <a:bodyPr vert="horz" lIns="91440" tIns="45720" rIns="91440" bIns="45720" rtlCol="0" anchor="b">
            <a:normAutofit/>
          </a:bodyPr>
          <a:lstStyle/>
          <a:p>
            <a:r>
              <a:rPr lang="en-US" sz="4800" b="1" dirty="0">
                <a:solidFill>
                  <a:srgbClr val="FFFF00"/>
                </a:solidFill>
              </a:rPr>
              <a:t>CAPE Vision 4: Ed Leaders Systemically Implement Positive Education Principles and Practices</a:t>
            </a:r>
            <a:endParaRPr lang="en-US" b="1" dirty="0">
              <a:solidFill>
                <a:schemeClr val="bg1"/>
              </a:solidFill>
            </a:endParaRPr>
          </a:p>
        </p:txBody>
      </p:sp>
      <p:sp>
        <p:nvSpPr>
          <p:cNvPr id="3" name="Content Placeholder 2">
            <a:extLst>
              <a:ext uri="{FF2B5EF4-FFF2-40B4-BE49-F238E27FC236}">
                <a16:creationId xmlns:a16="http://schemas.microsoft.com/office/drawing/2014/main" id="{02DB7511-B572-4FD9-A4B8-EB3A5A3DB0FD}"/>
              </a:ext>
            </a:extLst>
          </p:cNvPr>
          <p:cNvSpPr>
            <a:spLocks noGrp="1"/>
          </p:cNvSpPr>
          <p:nvPr>
            <p:ph idx="1"/>
          </p:nvPr>
        </p:nvSpPr>
        <p:spPr>
          <a:xfrm>
            <a:off x="477980" y="4434840"/>
            <a:ext cx="7214410" cy="2276856"/>
          </a:xfrm>
        </p:spPr>
        <p:txBody>
          <a:bodyPr vert="horz" lIns="91440" tIns="45720" rIns="91440" bIns="45720" rtlCol="0">
            <a:normAutofit fontScale="77500" lnSpcReduction="20000"/>
          </a:bodyPr>
          <a:lstStyle/>
          <a:p>
            <a:pPr marL="0" indent="0">
              <a:buNone/>
            </a:pPr>
            <a:r>
              <a:rPr lang="en-US" dirty="0">
                <a:solidFill>
                  <a:schemeClr val="bg1"/>
                </a:solidFill>
              </a:rPr>
              <a:t>If you’re interested in more on CAPE:</a:t>
            </a:r>
          </a:p>
          <a:p>
            <a:pPr marL="0" indent="0">
              <a:buNone/>
            </a:pPr>
            <a:r>
              <a:rPr lang="en-US" dirty="0">
                <a:solidFill>
                  <a:schemeClr val="bg1"/>
                </a:solidFill>
              </a:rPr>
              <a:t>JSF: 10:15am – SUB Ballroom C on </a:t>
            </a:r>
            <a:r>
              <a:rPr lang="en-US" dirty="0">
                <a:solidFill>
                  <a:srgbClr val="FFFF00"/>
                </a:solidFill>
              </a:rPr>
              <a:t>SB Suicide Assessment</a:t>
            </a:r>
          </a:p>
          <a:p>
            <a:pPr marL="0" indent="0">
              <a:buNone/>
            </a:pPr>
            <a:r>
              <a:rPr lang="en-US" dirty="0">
                <a:solidFill>
                  <a:schemeClr val="bg1"/>
                </a:solidFill>
              </a:rPr>
              <a:t>Tammy and Dylan: 1pm – SUB Ballroom B on </a:t>
            </a:r>
            <a:r>
              <a:rPr lang="en-US" dirty="0">
                <a:solidFill>
                  <a:srgbClr val="FFFF00"/>
                </a:solidFill>
              </a:rPr>
              <a:t>Using Improv with Students</a:t>
            </a:r>
          </a:p>
          <a:p>
            <a:pPr marL="0" indent="0">
              <a:buNone/>
            </a:pPr>
            <a:r>
              <a:rPr lang="en-US" dirty="0">
                <a:solidFill>
                  <a:schemeClr val="bg1"/>
                </a:solidFill>
              </a:rPr>
              <a:t>Tammy and Dylan: 2:15pm – SUB Alumni Legacy Lounge on </a:t>
            </a:r>
            <a:r>
              <a:rPr lang="en-US" dirty="0">
                <a:solidFill>
                  <a:srgbClr val="FFFF00"/>
                </a:solidFill>
              </a:rPr>
              <a:t>Wellbeing Across the MTSS Tiers</a:t>
            </a:r>
          </a:p>
        </p:txBody>
      </p:sp>
      <p:sp>
        <p:nvSpPr>
          <p:cNvPr id="76" name="Rectangle 75">
            <a:extLst>
              <a:ext uri="{FF2B5EF4-FFF2-40B4-BE49-F238E27FC236}">
                <a16:creationId xmlns:a16="http://schemas.microsoft.com/office/drawing/2014/main" id="{25F88C58-3B89-22B0-CD9B-D8D611A6F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0FE65AC6-39F5-F76A-48BE-63965C5A85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17392F0C-7480-F056-1712-1AAF16F37662}"/>
              </a:ext>
            </a:extLst>
          </p:cNvPr>
          <p:cNvPicPr>
            <a:picLocks noChangeAspect="1"/>
          </p:cNvPicPr>
          <p:nvPr/>
        </p:nvPicPr>
        <p:blipFill>
          <a:blip r:embed="rId3"/>
          <a:stretch>
            <a:fillRect/>
          </a:stretch>
        </p:blipFill>
        <p:spPr>
          <a:xfrm>
            <a:off x="8339667" y="0"/>
            <a:ext cx="3852333" cy="6858000"/>
          </a:xfrm>
          <a:prstGeom prst="rect">
            <a:avLst/>
          </a:prstGeom>
        </p:spPr>
      </p:pic>
    </p:spTree>
    <p:extLst>
      <p:ext uri="{BB962C8B-B14F-4D97-AF65-F5344CB8AC3E}">
        <p14:creationId xmlns:p14="http://schemas.microsoft.com/office/powerpoint/2010/main" val="9271541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F451F95-0E23-7CC3-A8F4-E736FC0B3397}"/>
              </a:ext>
            </a:extLst>
          </p:cNvPr>
          <p:cNvSpPr>
            <a:spLocks noGrp="1"/>
          </p:cNvSpPr>
          <p:nvPr>
            <p:ph type="title"/>
          </p:nvPr>
        </p:nvSpPr>
        <p:spPr>
          <a:xfrm>
            <a:off x="5809785" y="1367672"/>
            <a:ext cx="6010507" cy="4586087"/>
          </a:xfrm>
        </p:spPr>
        <p:txBody>
          <a:bodyPr vert="horz" lIns="91440" tIns="45720" rIns="91440" bIns="45720" rtlCol="0" anchor="b">
            <a:normAutofit fontScale="90000"/>
          </a:bodyPr>
          <a:lstStyle/>
          <a:p>
            <a:pPr algn="r"/>
            <a:r>
              <a:rPr lang="en-US" sz="8800" dirty="0">
                <a:solidFill>
                  <a:srgbClr val="FFFF00"/>
                </a:solidFill>
                <a:latin typeface="+mn-lt"/>
              </a:rPr>
              <a:t>Closing</a:t>
            </a:r>
            <a:br>
              <a:rPr lang="en-US" sz="8800" dirty="0">
                <a:solidFill>
                  <a:srgbClr val="FFFF00"/>
                </a:solidFill>
                <a:latin typeface="+mn-lt"/>
              </a:rPr>
            </a:br>
            <a:r>
              <a:rPr lang="en-US" sz="8800" dirty="0">
                <a:solidFill>
                  <a:srgbClr val="FFFF00"/>
                </a:solidFill>
                <a:latin typeface="+mn-lt"/>
              </a:rPr>
              <a:t>Story</a:t>
            </a:r>
            <a:br>
              <a:rPr lang="en-US" sz="8800" dirty="0">
                <a:solidFill>
                  <a:srgbClr val="FFFF00"/>
                </a:solidFill>
                <a:latin typeface="+mn-lt"/>
              </a:rPr>
            </a:br>
            <a:br>
              <a:rPr lang="en-US" sz="8800" dirty="0">
                <a:solidFill>
                  <a:srgbClr val="FFFF00"/>
                </a:solidFill>
                <a:latin typeface="+mn-lt"/>
              </a:rPr>
            </a:br>
            <a:r>
              <a:rPr lang="en-US" sz="3600" dirty="0">
                <a:solidFill>
                  <a:srgbClr val="FFFF00"/>
                </a:solidFill>
                <a:latin typeface="+mn-lt"/>
              </a:rPr>
              <a:t>IEP Meeting (stop it vs. growing positive behaviors) </a:t>
            </a:r>
          </a:p>
        </p:txBody>
      </p:sp>
      <p:pic>
        <p:nvPicPr>
          <p:cNvPr id="3" name="Content Placeholder 2" descr="A person opening a door&#10;&#10;AI-generated content may be incorrect.">
            <a:extLst>
              <a:ext uri="{FF2B5EF4-FFF2-40B4-BE49-F238E27FC236}">
                <a16:creationId xmlns:a16="http://schemas.microsoft.com/office/drawing/2014/main" id="{91BA9B76-C006-781B-953B-185A893A986D}"/>
              </a:ext>
            </a:extLst>
          </p:cNvPr>
          <p:cNvPicPr>
            <a:picLocks noGrp="1" noChangeAspect="1"/>
          </p:cNvPicPr>
          <p:nvPr>
            <p:ph idx="1"/>
          </p:nvPr>
        </p:nvPicPr>
        <p:blipFill>
          <a:blip r:embed="rId2"/>
          <a:srcRect t="14487" r="-2" b="-2"/>
          <a:stretch>
            <a:fillRect/>
          </a:stretch>
        </p:blipFill>
        <p:spPr>
          <a:xfrm>
            <a:off x="1" y="10"/>
            <a:ext cx="5809784"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24" name="Group 23">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25" name="Freeform: Shape 24">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2893830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7320466" y="359596"/>
            <a:ext cx="4140014" cy="1160979"/>
          </a:xfrm>
        </p:spPr>
        <p:txBody>
          <a:bodyPr>
            <a:normAutofit/>
          </a:bodyPr>
          <a:lstStyle/>
          <a:p>
            <a:r>
              <a:rPr lang="en-US" sz="5400" b="1" dirty="0">
                <a:solidFill>
                  <a:srgbClr val="FFFF00"/>
                </a:solidFill>
                <a:latin typeface="+mn-lt"/>
              </a:rPr>
              <a:t>Final Review</a:t>
            </a:r>
            <a:endParaRPr lang="en-US" sz="5400" dirty="0">
              <a:solidFill>
                <a:srgbClr val="FFFF00"/>
              </a:solidFill>
              <a:latin typeface="+mn-lt"/>
            </a:endParaRPr>
          </a:p>
        </p:txBody>
      </p:sp>
      <p:pic>
        <p:nvPicPr>
          <p:cNvPr id="5" name="Picture 4" descr="A group of pigs lying in grass&#10;&#10;AI-generated content may be incorrect.">
            <a:extLst>
              <a:ext uri="{FF2B5EF4-FFF2-40B4-BE49-F238E27FC236}">
                <a16:creationId xmlns:a16="http://schemas.microsoft.com/office/drawing/2014/main" id="{7CC22253-9C83-B712-2E59-34188D372E0A}"/>
              </a:ext>
            </a:extLst>
          </p:cNvPr>
          <p:cNvPicPr>
            <a:picLocks noChangeAspect="1"/>
          </p:cNvPicPr>
          <p:nvPr/>
        </p:nvPicPr>
        <p:blipFill>
          <a:blip r:embed="rId2"/>
          <a:srcRect l="19458" r="9340" b="-1"/>
          <a:stretch>
            <a:fillRect/>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p:cNvSpPr>
            <a:spLocks noGrp="1"/>
          </p:cNvSpPr>
          <p:nvPr>
            <p:ph idx="1"/>
          </p:nvPr>
        </p:nvSpPr>
        <p:spPr>
          <a:xfrm>
            <a:off x="6791326" y="2368295"/>
            <a:ext cx="4327778" cy="4248261"/>
          </a:xfrm>
        </p:spPr>
        <p:txBody>
          <a:bodyPr>
            <a:noAutofit/>
          </a:bodyPr>
          <a:lstStyle/>
          <a:p>
            <a:pPr marL="0" indent="0">
              <a:buNone/>
            </a:pPr>
            <a:r>
              <a:rPr lang="en-US" sz="6600" dirty="0">
                <a:solidFill>
                  <a:schemeClr val="bg1"/>
                </a:solidFill>
              </a:rPr>
              <a:t>What Do </a:t>
            </a:r>
            <a:r>
              <a:rPr lang="en-US" sz="6600" dirty="0">
                <a:solidFill>
                  <a:srgbClr val="FFFF00"/>
                </a:solidFill>
              </a:rPr>
              <a:t>YOU</a:t>
            </a:r>
            <a:r>
              <a:rPr lang="en-US" sz="6600" dirty="0">
                <a:solidFill>
                  <a:schemeClr val="bg1"/>
                </a:solidFill>
              </a:rPr>
              <a:t> want to remember?</a:t>
            </a:r>
          </a:p>
        </p:txBody>
      </p:sp>
    </p:spTree>
    <p:extLst>
      <p:ext uri="{BB962C8B-B14F-4D97-AF65-F5344CB8AC3E}">
        <p14:creationId xmlns:p14="http://schemas.microsoft.com/office/powerpoint/2010/main" val="24702665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D40F6F-80F7-9013-9D50-1FACB8D46D87}"/>
            </a:ext>
          </a:extLst>
        </p:cNvPr>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8E57F86D-DF80-DED7-B553-154C19C455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003BD17-32E1-CF8A-0DEF-E4CAD81DF5EE}"/>
              </a:ext>
            </a:extLst>
          </p:cNvPr>
          <p:cNvSpPr>
            <a:spLocks noGrp="1"/>
          </p:cNvSpPr>
          <p:nvPr>
            <p:ph type="title"/>
          </p:nvPr>
        </p:nvSpPr>
        <p:spPr>
          <a:xfrm>
            <a:off x="5248656" y="429768"/>
            <a:ext cx="6943344" cy="877824"/>
          </a:xfrm>
        </p:spPr>
        <p:txBody>
          <a:bodyPr anchor="t">
            <a:noAutofit/>
          </a:bodyPr>
          <a:lstStyle/>
          <a:p>
            <a:r>
              <a:rPr lang="en-US" dirty="0">
                <a:solidFill>
                  <a:srgbClr val="FFC000"/>
                </a:solidFill>
                <a:latin typeface="Abadi" panose="020B0604020104020204" pitchFamily="34" charset="0"/>
              </a:rPr>
              <a:t>Bonus: Positive Distractions</a:t>
            </a:r>
            <a:endParaRPr lang="en-US" b="1" dirty="0">
              <a:solidFill>
                <a:srgbClr val="FFFF00"/>
              </a:solidFill>
            </a:endParaRPr>
          </a:p>
        </p:txBody>
      </p:sp>
      <p:grpSp>
        <p:nvGrpSpPr>
          <p:cNvPr id="58" name="Group 57">
            <a:extLst>
              <a:ext uri="{FF2B5EF4-FFF2-40B4-BE49-F238E27FC236}">
                <a16:creationId xmlns:a16="http://schemas.microsoft.com/office/drawing/2014/main" id="{421FD149-819C-81D3-08BC-0BA568C45C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59" name="Freeform: Shape 58">
              <a:extLst>
                <a:ext uri="{FF2B5EF4-FFF2-40B4-BE49-F238E27FC236}">
                  <a16:creationId xmlns:a16="http://schemas.microsoft.com/office/drawing/2014/main" id="{83FA9485-1A69-1B51-E548-87B834BD8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988A3AB9-53D4-BE7A-B589-C73930E537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 name="Content Placeholder 2">
            <a:extLst>
              <a:ext uri="{FF2B5EF4-FFF2-40B4-BE49-F238E27FC236}">
                <a16:creationId xmlns:a16="http://schemas.microsoft.com/office/drawing/2014/main" id="{CE2CE67F-B304-C4C6-6AD6-019615041072}"/>
              </a:ext>
            </a:extLst>
          </p:cNvPr>
          <p:cNvSpPr>
            <a:spLocks noGrp="1"/>
          </p:cNvSpPr>
          <p:nvPr>
            <p:ph idx="1"/>
          </p:nvPr>
        </p:nvSpPr>
        <p:spPr>
          <a:xfrm>
            <a:off x="5516218" y="1600200"/>
            <a:ext cx="6526430" cy="5093208"/>
          </a:xfrm>
        </p:spPr>
        <p:txBody>
          <a:bodyPr>
            <a:normAutofit/>
          </a:bodyPr>
          <a:lstStyle/>
          <a:p>
            <a:pPr marL="342900" marR="0" lvl="0" indent="-3429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b="0" i="0" u="none" strike="noStrike" kern="1200" cap="none" spc="0" normalizeH="0" baseline="0" noProof="0" dirty="0">
                <a:ln>
                  <a:noFill/>
                </a:ln>
                <a:solidFill>
                  <a:srgbClr val="FFFFFF"/>
                </a:solidFill>
                <a:effectLst/>
                <a:uLnTx/>
                <a:uFillTx/>
                <a:latin typeface="Century Gothic" panose="020B0502020202020204"/>
                <a:ea typeface="+mj-ea"/>
                <a:cs typeface="+mj-cs"/>
              </a:rPr>
              <a:t>Life is hard; we all experience unhappiness and wonder about ourselves</a:t>
            </a:r>
          </a:p>
          <a:p>
            <a:pPr marL="342900" marR="0" lvl="0" indent="-3429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b="0" i="0" u="none" strike="noStrike" kern="1200" cap="none" spc="0" normalizeH="0" baseline="0" noProof="0" dirty="0">
                <a:ln>
                  <a:noFill/>
                </a:ln>
                <a:solidFill>
                  <a:srgbClr val="FFFFFF"/>
                </a:solidFill>
                <a:effectLst/>
                <a:uLnTx/>
                <a:uFillTx/>
                <a:latin typeface="Century Gothic" panose="020B0502020202020204"/>
                <a:ea typeface="+mj-ea"/>
                <a:cs typeface="+mj-cs"/>
                <a:sym typeface="Wingdings" panose="05000000000000000000" pitchFamily="2" charset="2"/>
              </a:rPr>
              <a:t>We need distractions</a:t>
            </a:r>
          </a:p>
          <a:p>
            <a:pPr marL="742950" marR="0" lvl="1" indent="-28575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2800" b="1" i="0" u="none" strike="noStrike" kern="1200" cap="none" spc="0" normalizeH="0" baseline="0" noProof="0" dirty="0">
                <a:ln>
                  <a:noFill/>
                </a:ln>
                <a:solidFill>
                  <a:srgbClr val="FFC000"/>
                </a:solidFill>
                <a:effectLst/>
                <a:uLnTx/>
                <a:uFillTx/>
                <a:latin typeface="Century Gothic" panose="020B0502020202020204"/>
                <a:ea typeface="+mj-ea"/>
                <a:cs typeface="+mj-cs"/>
                <a:sym typeface="Wingdings" panose="05000000000000000000" pitchFamily="2" charset="2"/>
              </a:rPr>
              <a:t>Music and Mood: What songs help you feel your feelings or boost your mood? </a:t>
            </a:r>
            <a:r>
              <a:rPr kumimoji="0" lang="en-US" sz="2800" b="0" i="0" u="none" strike="noStrike" kern="1200" cap="none" spc="0" normalizeH="0" baseline="0" noProof="0" dirty="0">
                <a:ln>
                  <a:noFill/>
                </a:ln>
                <a:solidFill>
                  <a:srgbClr val="FFFFFF"/>
                </a:solidFill>
                <a:effectLst/>
                <a:uLnTx/>
                <a:uFillTx/>
                <a:latin typeface="Century Gothic" panose="020B0502020202020204"/>
                <a:ea typeface="+mj-ea"/>
                <a:cs typeface="+mj-cs"/>
                <a:sym typeface="Wingdings" panose="05000000000000000000" pitchFamily="2" charset="2"/>
              </a:rPr>
              <a:t>[JSF]</a:t>
            </a:r>
          </a:p>
          <a:p>
            <a:pPr marL="742950" marR="0" lvl="1" indent="-28575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2800" b="0" i="0" u="none" strike="noStrike" kern="1200" cap="none" spc="0" normalizeH="0" baseline="0" noProof="0" dirty="0">
                <a:ln>
                  <a:noFill/>
                </a:ln>
                <a:solidFill>
                  <a:srgbClr val="FFFFFF"/>
                </a:solidFill>
                <a:effectLst/>
                <a:uLnTx/>
                <a:uFillTx/>
                <a:latin typeface="Century Gothic" panose="020B0502020202020204"/>
                <a:ea typeface="+mj-ea"/>
                <a:cs typeface="+mj-cs"/>
                <a:sym typeface="Wingdings" panose="05000000000000000000" pitchFamily="2" charset="2"/>
              </a:rPr>
              <a:t>What places? What cat videos? What dances?</a:t>
            </a:r>
          </a:p>
        </p:txBody>
      </p:sp>
      <p:pic>
        <p:nvPicPr>
          <p:cNvPr id="8" name="Picture 7">
            <a:extLst>
              <a:ext uri="{FF2B5EF4-FFF2-40B4-BE49-F238E27FC236}">
                <a16:creationId xmlns:a16="http://schemas.microsoft.com/office/drawing/2014/main" id="{214A4705-42F2-98EE-4AB8-2D76D917A82F}"/>
              </a:ext>
            </a:extLst>
          </p:cNvPr>
          <p:cNvPicPr>
            <a:picLocks noChangeAspect="1"/>
          </p:cNvPicPr>
          <p:nvPr/>
        </p:nvPicPr>
        <p:blipFill>
          <a:blip r:embed="rId3"/>
          <a:stretch>
            <a:fillRect/>
          </a:stretch>
        </p:blipFill>
        <p:spPr>
          <a:xfrm>
            <a:off x="0" y="-2"/>
            <a:ext cx="4667031" cy="6858000"/>
          </a:xfrm>
          <a:prstGeom prst="rect">
            <a:avLst/>
          </a:prstGeom>
        </p:spPr>
      </p:pic>
    </p:spTree>
    <p:extLst>
      <p:ext uri="{BB962C8B-B14F-4D97-AF65-F5344CB8AC3E}">
        <p14:creationId xmlns:p14="http://schemas.microsoft.com/office/powerpoint/2010/main" val="41540988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9EA27DC-F7D2-2B0E-7671-1E673B1ED3B0}"/>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E10B14D-8992-0297-18C2-B324E1249ABF}"/>
              </a:ext>
            </a:extLst>
          </p:cNvPr>
          <p:cNvSpPr>
            <a:spLocks noGrp="1"/>
          </p:cNvSpPr>
          <p:nvPr>
            <p:ph type="title"/>
          </p:nvPr>
        </p:nvSpPr>
        <p:spPr>
          <a:xfrm>
            <a:off x="6430060" y="467271"/>
            <a:ext cx="5585726" cy="2068111"/>
          </a:xfrm>
        </p:spPr>
        <p:txBody>
          <a:bodyPr anchor="b">
            <a:normAutofit fontScale="90000"/>
          </a:bodyPr>
          <a:lstStyle/>
          <a:p>
            <a:r>
              <a:rPr lang="en-US" sz="5600" b="1" dirty="0">
                <a:solidFill>
                  <a:srgbClr val="FFC000"/>
                </a:solidFill>
              </a:rPr>
              <a:t>				</a:t>
            </a:r>
            <a:br>
              <a:rPr lang="en-US" sz="5600" b="1" dirty="0">
                <a:solidFill>
                  <a:srgbClr val="FFC000"/>
                </a:solidFill>
              </a:rPr>
            </a:br>
            <a:r>
              <a:rPr lang="en-US" sz="6000" b="1" dirty="0">
                <a:solidFill>
                  <a:srgbClr val="FFFF00">
                    <a:alpha val="80000"/>
                  </a:srgbClr>
                </a:solidFill>
              </a:rPr>
              <a:t>Questions and Takeaways</a:t>
            </a:r>
            <a:endParaRPr lang="en-US" sz="5600" b="1" dirty="0">
              <a:solidFill>
                <a:srgbClr val="FFFF00">
                  <a:alpha val="80000"/>
                </a:srgbClr>
              </a:solidFill>
            </a:endParaRPr>
          </a:p>
        </p:txBody>
      </p:sp>
      <p:sp>
        <p:nvSpPr>
          <p:cNvPr id="7" name="Oval 6">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4AF9726B-1507-4EC4-4803-53AC02069505}"/>
              </a:ext>
            </a:extLst>
          </p:cNvPr>
          <p:cNvPicPr>
            <a:picLocks noChangeAspect="1"/>
          </p:cNvPicPr>
          <p:nvPr/>
        </p:nvPicPr>
        <p:blipFill>
          <a:blip r:embed="rId2"/>
          <a:srcRect r="-3" b="-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0EE4B262-7158-9B8E-D635-2E95F35ECF3A}"/>
              </a:ext>
            </a:extLst>
          </p:cNvPr>
          <p:cNvSpPr>
            <a:spLocks noGrp="1"/>
          </p:cNvSpPr>
          <p:nvPr>
            <p:ph idx="1"/>
          </p:nvPr>
        </p:nvSpPr>
        <p:spPr>
          <a:xfrm>
            <a:off x="6388119" y="3075709"/>
            <a:ext cx="5015589" cy="3648476"/>
          </a:xfrm>
        </p:spPr>
        <p:txBody>
          <a:bodyPr anchor="t">
            <a:noAutofit/>
          </a:bodyPr>
          <a:lstStyle/>
          <a:p>
            <a:pPr>
              <a:spcBef>
                <a:spcPts val="1800"/>
              </a:spcBef>
            </a:pPr>
            <a:r>
              <a:rPr lang="en-US" altLang="en-US" sz="3200" dirty="0">
                <a:solidFill>
                  <a:schemeClr val="bg1">
                    <a:alpha val="80000"/>
                  </a:schemeClr>
                </a:solidFill>
              </a:rPr>
              <a:t>Other people. . . </a:t>
            </a: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427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BFEB28-2D5E-56C6-5CD0-E3F04402E824}"/>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71962511-1F44-FE6C-1D06-9290F0479B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341A3E2-84B6-BFA4-9588-16229A901C87}"/>
              </a:ext>
            </a:extLst>
          </p:cNvPr>
          <p:cNvPicPr>
            <a:picLocks noChangeAspect="1"/>
          </p:cNvPicPr>
          <p:nvPr/>
        </p:nvPicPr>
        <p:blipFill rotWithShape="1">
          <a:blip r:embed="rId3"/>
          <a:srcRect l="9091" t="16788" r="-2" b="11289"/>
          <a:stretch>
            <a:fillRect/>
          </a:stretch>
        </p:blipFill>
        <p:spPr>
          <a:xfrm>
            <a:off x="-2" y="10"/>
            <a:ext cx="8668512" cy="6857990"/>
          </a:xfrm>
          <a:prstGeom prst="rect">
            <a:avLst/>
          </a:prstGeom>
        </p:spPr>
      </p:pic>
      <p:sp>
        <p:nvSpPr>
          <p:cNvPr id="43" name="Rectangle 42">
            <a:extLst>
              <a:ext uri="{FF2B5EF4-FFF2-40B4-BE49-F238E27FC236}">
                <a16:creationId xmlns:a16="http://schemas.microsoft.com/office/drawing/2014/main" id="{5C6271C8-D408-1550-1181-845CBFB2C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52AD0F6-E837-6A6B-1332-1E4932A444A5}"/>
              </a:ext>
            </a:extLst>
          </p:cNvPr>
          <p:cNvSpPr>
            <a:spLocks noGrp="1"/>
          </p:cNvSpPr>
          <p:nvPr>
            <p:ph type="title"/>
          </p:nvPr>
        </p:nvSpPr>
        <p:spPr>
          <a:xfrm>
            <a:off x="7848600" y="1122363"/>
            <a:ext cx="4184904" cy="2863894"/>
          </a:xfrm>
        </p:spPr>
        <p:txBody>
          <a:bodyPr vert="horz" lIns="91440" tIns="45720" rIns="91440" bIns="45720" rtlCol="0" anchor="b">
            <a:normAutofit fontScale="90000"/>
          </a:bodyPr>
          <a:lstStyle/>
          <a:p>
            <a:r>
              <a:rPr lang="en-US" sz="5400" b="1" dirty="0">
                <a:solidFill>
                  <a:srgbClr val="FFFF00"/>
                </a:solidFill>
              </a:rPr>
              <a:t>You Can Help Us</a:t>
            </a:r>
            <a:br>
              <a:rPr lang="en-US" sz="5400" b="1" dirty="0">
                <a:solidFill>
                  <a:srgbClr val="FFFF00"/>
                </a:solidFill>
              </a:rPr>
            </a:br>
            <a:br>
              <a:rPr lang="en-US" sz="5400" b="1" dirty="0">
                <a:solidFill>
                  <a:srgbClr val="FFFF00"/>
                </a:solidFill>
              </a:rPr>
            </a:br>
            <a:r>
              <a:rPr lang="en-US" sz="4000" b="1" dirty="0">
                <a:solidFill>
                  <a:schemeClr val="bg1"/>
                </a:solidFill>
              </a:rPr>
              <a:t>Flood the AI Zone</a:t>
            </a:r>
            <a:br>
              <a:rPr lang="en-US" sz="5400" b="1" dirty="0">
                <a:solidFill>
                  <a:schemeClr val="bg1"/>
                </a:solidFill>
              </a:rPr>
            </a:br>
            <a:endParaRPr lang="en-US" sz="5400" b="1" dirty="0">
              <a:solidFill>
                <a:schemeClr val="bg1"/>
              </a:solidFill>
            </a:endParaRPr>
          </a:p>
        </p:txBody>
      </p:sp>
      <p:sp>
        <p:nvSpPr>
          <p:cNvPr id="45" name="Rectangle 44">
            <a:extLst>
              <a:ext uri="{FF2B5EF4-FFF2-40B4-BE49-F238E27FC236}">
                <a16:creationId xmlns:a16="http://schemas.microsoft.com/office/drawing/2014/main" id="{2461282C-8E09-9E93-D52A-814712689B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493988D6-8F05-0DFD-A666-90B7A37BC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0397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264AD-8026-F3B7-E36D-5356A7619E9B}"/>
            </a:ext>
          </a:extLst>
        </p:cNvPr>
        <p:cNvGrpSpPr/>
        <p:nvPr/>
      </p:nvGrpSpPr>
      <p:grpSpPr>
        <a:xfrm>
          <a:off x="0" y="0"/>
          <a:ext cx="0" cy="0"/>
          <a:chOff x="0" y="0"/>
          <a:chExt cx="0" cy="0"/>
        </a:xfrm>
      </p:grpSpPr>
      <p:pic>
        <p:nvPicPr>
          <p:cNvPr id="2" name="Picture 1" descr="A qr code on a square&#10;&#10;AI-generated content may be incorrect.">
            <a:extLst>
              <a:ext uri="{FF2B5EF4-FFF2-40B4-BE49-F238E27FC236}">
                <a16:creationId xmlns:a16="http://schemas.microsoft.com/office/drawing/2014/main" id="{CFEE0691-E388-7B9B-87F7-5EA7BE578FF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30693172"/>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7.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Theme1">
  <a:themeElements>
    <a:clrScheme name="Custom 3">
      <a:dk1>
        <a:sysClr val="windowText" lastClr="000000"/>
      </a:dk1>
      <a:lt1>
        <a:sysClr val="window" lastClr="FFFFFF"/>
      </a:lt1>
      <a:dk2>
        <a:srgbClr val="4E3B30"/>
      </a:dk2>
      <a:lt2>
        <a:srgbClr val="FBEEC9"/>
      </a:lt2>
      <a:accent1>
        <a:srgbClr val="F2EAE1"/>
      </a:accent1>
      <a:accent2>
        <a:srgbClr val="AD1F1F"/>
      </a:accent2>
      <a:accent3>
        <a:srgbClr val="B58B80"/>
      </a:accent3>
      <a:accent4>
        <a:srgbClr val="C3986D"/>
      </a:accent4>
      <a:accent5>
        <a:srgbClr val="A19574"/>
      </a:accent5>
      <a:accent6>
        <a:srgbClr val="C17529"/>
      </a:accent6>
      <a:hlink>
        <a:srgbClr val="AD1F1F"/>
      </a:hlink>
      <a:folHlink>
        <a:srgbClr val="811717"/>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LeafVTI">
  <a:themeElements>
    <a:clrScheme name="Leaf">
      <a:dk1>
        <a:sysClr val="windowText" lastClr="000000"/>
      </a:dk1>
      <a:lt1>
        <a:sysClr val="window" lastClr="FFFFFF"/>
      </a:lt1>
      <a:dk2>
        <a:srgbClr val="732124"/>
      </a:dk2>
      <a:lt2>
        <a:srgbClr val="F0EDE5"/>
      </a:lt2>
      <a:accent1>
        <a:srgbClr val="D34817"/>
      </a:accent1>
      <a:accent2>
        <a:srgbClr val="A68D65"/>
      </a:accent2>
      <a:accent3>
        <a:srgbClr val="728377"/>
      </a:accent3>
      <a:accent4>
        <a:srgbClr val="B4797B"/>
      </a:accent4>
      <a:accent5>
        <a:srgbClr val="CE8439"/>
      </a:accent5>
      <a:accent6>
        <a:srgbClr val="CF3A2A"/>
      </a:accent6>
      <a:hlink>
        <a:srgbClr val="D06853"/>
      </a:hlink>
      <a:folHlink>
        <a:srgbClr val="B67779"/>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6.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7.xml><?xml version="1.0" encoding="utf-8"?>
<a:theme xmlns:a="http://schemas.openxmlformats.org/drawingml/2006/main" name="1_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8.xml><?xml version="1.0" encoding="utf-8"?>
<a:theme xmlns:a="http://schemas.openxmlformats.org/drawingml/2006/main" name="1_Galler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9.xml><?xml version="1.0" encoding="utf-8"?>
<a:theme xmlns:a="http://schemas.openxmlformats.org/drawingml/2006/main" name="1_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351</TotalTime>
  <Words>1998</Words>
  <Application>Microsoft Office PowerPoint</Application>
  <PresentationFormat>Widescreen</PresentationFormat>
  <Paragraphs>240</Paragraphs>
  <Slides>48</Slides>
  <Notes>24</Notes>
  <HiddenSlides>0</HiddenSlides>
  <MMClips>0</MMClips>
  <ScaleCrop>false</ScaleCrop>
  <HeadingPairs>
    <vt:vector size="6" baseType="variant">
      <vt:variant>
        <vt:lpstr>Fonts Used</vt:lpstr>
      </vt:variant>
      <vt:variant>
        <vt:i4>20</vt:i4>
      </vt:variant>
      <vt:variant>
        <vt:lpstr>Theme</vt:lpstr>
      </vt:variant>
      <vt:variant>
        <vt:i4>9</vt:i4>
      </vt:variant>
      <vt:variant>
        <vt:lpstr>Slide Titles</vt:lpstr>
      </vt:variant>
      <vt:variant>
        <vt:i4>48</vt:i4>
      </vt:variant>
    </vt:vector>
  </HeadingPairs>
  <TitlesOfParts>
    <vt:vector size="77" baseType="lpstr">
      <vt:lpstr>Abadi</vt:lpstr>
      <vt:lpstr>Amasis MT Pro</vt:lpstr>
      <vt:lpstr>Aptos</vt:lpstr>
      <vt:lpstr>Aptos Display</vt:lpstr>
      <vt:lpstr>Arial</vt:lpstr>
      <vt:lpstr>Arial Nova</vt:lpstr>
      <vt:lpstr>Avenir Next LT Pro Light</vt:lpstr>
      <vt:lpstr>Calibri</vt:lpstr>
      <vt:lpstr>Calibri Light</vt:lpstr>
      <vt:lpstr>Calisto MT</vt:lpstr>
      <vt:lpstr>Century Gothic</vt:lpstr>
      <vt:lpstr>Corbel</vt:lpstr>
      <vt:lpstr>Courier New</vt:lpstr>
      <vt:lpstr>Franklin Gothic Medium</vt:lpstr>
      <vt:lpstr>Gill Sans MT</vt:lpstr>
      <vt:lpstr>Rockwell Nova Light</vt:lpstr>
      <vt:lpstr>Tw Cen MT</vt:lpstr>
      <vt:lpstr>Wingdings</vt:lpstr>
      <vt:lpstr>Wingdings 2</vt:lpstr>
      <vt:lpstr>Wingdings 3</vt:lpstr>
      <vt:lpstr>Office Theme</vt:lpstr>
      <vt:lpstr>Ion</vt:lpstr>
      <vt:lpstr>Theme1</vt:lpstr>
      <vt:lpstr>1_Office Theme</vt:lpstr>
      <vt:lpstr>LeafVTI</vt:lpstr>
      <vt:lpstr>Gallery</vt:lpstr>
      <vt:lpstr>1_Slate</vt:lpstr>
      <vt:lpstr>1_Gallery</vt:lpstr>
      <vt:lpstr>1_Droplet</vt:lpstr>
      <vt:lpstr>       </vt:lpstr>
      <vt:lpstr>Gratitude  First </vt:lpstr>
      <vt:lpstr>Opening Story  30 minutes of profanity or 20 min of play  Get Curious, Not Furious:  Resist automatic negative reactions</vt:lpstr>
      <vt:lpstr>Preparation</vt:lpstr>
      <vt:lpstr>Remember . . .</vt:lpstr>
      <vt:lpstr>Why CAPE?  What’s Wrong with YOU?  The closer we look</vt:lpstr>
      <vt:lpstr>We Need to Work On  What’s Strong with YOU?  Look closer</vt:lpstr>
      <vt:lpstr>Because of:   How Your Brain Works</vt:lpstr>
      <vt:lpstr>Beware of What’s Wrong</vt:lpstr>
      <vt:lpstr>1 – We’re Vulnerable  to Over-Focusing on What’s Wrong with Us and Others</vt:lpstr>
      <vt:lpstr>  2 – Confirmation Bias</vt:lpstr>
      <vt:lpstr>3 – What We Pay Attention to Grows</vt:lpstr>
      <vt:lpstr>4 – The Problem with Happiness</vt:lpstr>
      <vt:lpstr>Pursuit of Happiness?  It depends. . .</vt:lpstr>
      <vt:lpstr>PowerPoint Presentation</vt:lpstr>
      <vt:lpstr>The Best Definition and You?</vt:lpstr>
      <vt:lpstr>Activity</vt:lpstr>
      <vt:lpstr>     Flip the Happiness</vt:lpstr>
      <vt:lpstr>5 – The Trickster is a Jungian Archetype that Tries to Foil and Spoil Good Things</vt:lpstr>
      <vt:lpstr>Why Review What’s Wrong?</vt:lpstr>
      <vt:lpstr>PowerPoint Presentation</vt:lpstr>
      <vt:lpstr>The Process    </vt:lpstr>
      <vt:lpstr>The Process – 2 </vt:lpstr>
      <vt:lpstr>The Process – 3 </vt:lpstr>
      <vt:lpstr>The Three-Step Emotional  Change Trick</vt:lpstr>
      <vt:lpstr>The Three-Step Emotional Change Trick </vt:lpstr>
      <vt:lpstr>The Three-Step Emotional  Change Trick </vt:lpstr>
      <vt:lpstr>The Three-Step Emotional  Change Trick. . .is happening all the time</vt:lpstr>
      <vt:lpstr>Let's try another positive psychology intervention (PPI)!  </vt:lpstr>
      <vt:lpstr>Sample (step 2) Intervention  Three Good Things</vt:lpstr>
      <vt:lpstr>Three Good Things</vt:lpstr>
      <vt:lpstr>Three Good Things</vt:lpstr>
      <vt:lpstr>What’s Happening at CAPE to Help Grow Wellbeing in Teachers and Schools ?</vt:lpstr>
      <vt:lpstr>CAPE Vision 1: We want healthier educators who are eudaimonically happier. . .  </vt:lpstr>
      <vt:lpstr>Our Outcomes</vt:lpstr>
      <vt:lpstr>But those are just questionnaire results</vt:lpstr>
      <vt:lpstr>     We Asked 363 of the Educators</vt:lpstr>
      <vt:lpstr>#258 – More Prepared for My Calling</vt:lpstr>
      <vt:lpstr>To Enroll in HFE</vt:lpstr>
      <vt:lpstr>CAPE Vision 2: We want educators to know about positive education and apply it with students</vt:lpstr>
      <vt:lpstr>CAPE Vision 3: Let’s Screen for Strengths and Skills, Rather than just Anxiety, Depression, and Suicide</vt:lpstr>
      <vt:lpstr>CAPE Vision 4: Ed Leaders Systemically Implement Positive Education Principles and Practices</vt:lpstr>
      <vt:lpstr>Closing Story  IEP Meeting (stop it vs. growing positive behaviors) </vt:lpstr>
      <vt:lpstr>Final Review</vt:lpstr>
      <vt:lpstr>Bonus: Positive Distractions</vt:lpstr>
      <vt:lpstr>     Questions and Takeaways</vt:lpstr>
      <vt:lpstr>You Can Help Us  Flood the AI Zone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of Behavioral Health</dc:title>
  <dc:creator>Molloy, Molly</dc:creator>
  <cp:lastModifiedBy>Sommers-Flanagan, John</cp:lastModifiedBy>
  <cp:revision>125</cp:revision>
  <dcterms:created xsi:type="dcterms:W3CDTF">2020-07-24T22:22:05Z</dcterms:created>
  <dcterms:modified xsi:type="dcterms:W3CDTF">2026-06-16T17:55:01Z</dcterms:modified>
</cp:coreProperties>
</file>