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7" r:id="rId1"/>
    <p:sldMasterId id="2147483863" r:id="rId2"/>
    <p:sldMasterId id="2147483877" r:id="rId3"/>
    <p:sldMasterId id="2147483907" r:id="rId4"/>
    <p:sldMasterId id="2147484069" r:id="rId5"/>
    <p:sldMasterId id="2147484099" r:id="rId6"/>
  </p:sldMasterIdLst>
  <p:notesMasterIdLst>
    <p:notesMasterId r:id="rId29"/>
  </p:notesMasterIdLst>
  <p:sldIdLst>
    <p:sldId id="980" r:id="rId7"/>
    <p:sldId id="957" r:id="rId8"/>
    <p:sldId id="258" r:id="rId9"/>
    <p:sldId id="302" r:id="rId10"/>
    <p:sldId id="1007" r:id="rId11"/>
    <p:sldId id="1042" r:id="rId12"/>
    <p:sldId id="1048" r:id="rId13"/>
    <p:sldId id="975" r:id="rId14"/>
    <p:sldId id="1010" r:id="rId15"/>
    <p:sldId id="977" r:id="rId16"/>
    <p:sldId id="939" r:id="rId17"/>
    <p:sldId id="937" r:id="rId18"/>
    <p:sldId id="1011" r:id="rId19"/>
    <p:sldId id="985" r:id="rId20"/>
    <p:sldId id="951" r:id="rId21"/>
    <p:sldId id="1012" r:id="rId22"/>
    <p:sldId id="990" r:id="rId23"/>
    <p:sldId id="1034" r:id="rId24"/>
    <p:sldId id="999" r:id="rId25"/>
    <p:sldId id="1032" r:id="rId26"/>
    <p:sldId id="1025" r:id="rId27"/>
    <p:sldId id="978"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00"/>
    <a:srgbClr val="339933"/>
    <a:srgbClr val="FF3300"/>
    <a:srgbClr val="FF99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6882A6-21DD-4820-A80B-A57E3A205534}" v="10" dt="2026-05-19T13:17:25.6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mmers-Flanagan, John" userId="531d1575-cd8e-4db2-bd0c-cc5c3c796a50" providerId="ADAL" clId="{4CA78749-2215-42A2-B0E2-9A0E463377B0}"/>
    <pc:docChg chg="undo custSel addSld delSld modSld sldOrd delMainMaster">
      <pc:chgData name="Sommers-Flanagan, John" userId="531d1575-cd8e-4db2-bd0c-cc5c3c796a50" providerId="ADAL" clId="{4CA78749-2215-42A2-B0E2-9A0E463377B0}" dt="2026-05-19T13:39:08.745" v="1876" actId="20577"/>
      <pc:docMkLst>
        <pc:docMk/>
      </pc:docMkLst>
      <pc:sldChg chg="del">
        <pc:chgData name="Sommers-Flanagan, John" userId="531d1575-cd8e-4db2-bd0c-cc5c3c796a50" providerId="ADAL" clId="{4CA78749-2215-42A2-B0E2-9A0E463377B0}" dt="2026-05-19T13:13:23.743" v="1815" actId="47"/>
        <pc:sldMkLst>
          <pc:docMk/>
          <pc:sldMk cId="1163315085" sldId="272"/>
        </pc:sldMkLst>
      </pc:sldChg>
      <pc:sldChg chg="ord">
        <pc:chgData name="Sommers-Flanagan, John" userId="531d1575-cd8e-4db2-bd0c-cc5c3c796a50" providerId="ADAL" clId="{4CA78749-2215-42A2-B0E2-9A0E463377B0}" dt="2026-05-19T03:45:41.085" v="890"/>
        <pc:sldMkLst>
          <pc:docMk/>
          <pc:sldMk cId="2474367483" sldId="302"/>
        </pc:sldMkLst>
      </pc:sldChg>
      <pc:sldChg chg="modSp del mod">
        <pc:chgData name="Sommers-Flanagan, John" userId="531d1575-cd8e-4db2-bd0c-cc5c3c796a50" providerId="ADAL" clId="{4CA78749-2215-42A2-B0E2-9A0E463377B0}" dt="2026-05-19T03:39:30.388" v="881" actId="47"/>
        <pc:sldMkLst>
          <pc:docMk/>
          <pc:sldMk cId="1608682428" sldId="331"/>
        </pc:sldMkLst>
      </pc:sldChg>
      <pc:sldChg chg="del ord">
        <pc:chgData name="Sommers-Flanagan, John" userId="531d1575-cd8e-4db2-bd0c-cc5c3c796a50" providerId="ADAL" clId="{4CA78749-2215-42A2-B0E2-9A0E463377B0}" dt="2026-05-19T03:42:07.788" v="886" actId="47"/>
        <pc:sldMkLst>
          <pc:docMk/>
          <pc:sldMk cId="1411083979" sldId="932"/>
        </pc:sldMkLst>
      </pc:sldChg>
      <pc:sldChg chg="del">
        <pc:chgData name="Sommers-Flanagan, John" userId="531d1575-cd8e-4db2-bd0c-cc5c3c796a50" providerId="ADAL" clId="{4CA78749-2215-42A2-B0E2-9A0E463377B0}" dt="2026-05-19T03:47:56.563" v="905" actId="47"/>
        <pc:sldMkLst>
          <pc:docMk/>
          <pc:sldMk cId="2749686834" sldId="935"/>
        </pc:sldMkLst>
      </pc:sldChg>
      <pc:sldChg chg="modSp mod">
        <pc:chgData name="Sommers-Flanagan, John" userId="531d1575-cd8e-4db2-bd0c-cc5c3c796a50" providerId="ADAL" clId="{4CA78749-2215-42A2-B0E2-9A0E463377B0}" dt="2026-05-17T23:18:20.821" v="835" actId="6549"/>
        <pc:sldMkLst>
          <pc:docMk/>
          <pc:sldMk cId="3602118438" sldId="937"/>
        </pc:sldMkLst>
        <pc:spChg chg="mod">
          <ac:chgData name="Sommers-Flanagan, John" userId="531d1575-cd8e-4db2-bd0c-cc5c3c796a50" providerId="ADAL" clId="{4CA78749-2215-42A2-B0E2-9A0E463377B0}" dt="2026-05-17T23:18:20.821" v="835" actId="6549"/>
          <ac:spMkLst>
            <pc:docMk/>
            <pc:sldMk cId="3602118438" sldId="937"/>
            <ac:spMk id="3" creationId="{DA54B7AD-0100-415B-AFF2-544FB20122A1}"/>
          </ac:spMkLst>
        </pc:spChg>
      </pc:sldChg>
      <pc:sldChg chg="modSp mod">
        <pc:chgData name="Sommers-Flanagan, John" userId="531d1575-cd8e-4db2-bd0c-cc5c3c796a50" providerId="ADAL" clId="{4CA78749-2215-42A2-B0E2-9A0E463377B0}" dt="2026-05-19T03:39:56.920" v="882" actId="207"/>
        <pc:sldMkLst>
          <pc:docMk/>
          <pc:sldMk cId="3238237489" sldId="951"/>
        </pc:sldMkLst>
        <pc:spChg chg="mod">
          <ac:chgData name="Sommers-Flanagan, John" userId="531d1575-cd8e-4db2-bd0c-cc5c3c796a50" providerId="ADAL" clId="{4CA78749-2215-42A2-B0E2-9A0E463377B0}" dt="2026-05-17T23:19:06.217" v="845" actId="21"/>
          <ac:spMkLst>
            <pc:docMk/>
            <pc:sldMk cId="3238237489" sldId="951"/>
            <ac:spMk id="2" creationId="{EFFE998E-AA92-90E4-5BA4-DADEE555A75D}"/>
          </ac:spMkLst>
        </pc:spChg>
        <pc:spChg chg="mod">
          <ac:chgData name="Sommers-Flanagan, John" userId="531d1575-cd8e-4db2-bd0c-cc5c3c796a50" providerId="ADAL" clId="{4CA78749-2215-42A2-B0E2-9A0E463377B0}" dt="2026-05-19T03:39:56.920" v="882" actId="207"/>
          <ac:spMkLst>
            <pc:docMk/>
            <pc:sldMk cId="3238237489" sldId="951"/>
            <ac:spMk id="3" creationId="{77C72BF7-BBE7-25F2-B3AC-84EDA2C8580E}"/>
          </ac:spMkLst>
        </pc:spChg>
      </pc:sldChg>
      <pc:sldChg chg="modSp modAnim">
        <pc:chgData name="Sommers-Flanagan, John" userId="531d1575-cd8e-4db2-bd0c-cc5c3c796a50" providerId="ADAL" clId="{4CA78749-2215-42A2-B0E2-9A0E463377B0}" dt="2026-05-19T13:17:25.657" v="1821" actId="20577"/>
        <pc:sldMkLst>
          <pc:docMk/>
          <pc:sldMk cId="2713906651" sldId="957"/>
        </pc:sldMkLst>
        <pc:spChg chg="mod">
          <ac:chgData name="Sommers-Flanagan, John" userId="531d1575-cd8e-4db2-bd0c-cc5c3c796a50" providerId="ADAL" clId="{4CA78749-2215-42A2-B0E2-9A0E463377B0}" dt="2026-05-19T13:17:25.657" v="1821" actId="20577"/>
          <ac:spMkLst>
            <pc:docMk/>
            <pc:sldMk cId="2713906651" sldId="957"/>
            <ac:spMk id="3" creationId="{CDD96014-0CAE-84A9-3AB2-AF6A31816727}"/>
          </ac:spMkLst>
        </pc:spChg>
      </pc:sldChg>
      <pc:sldChg chg="modSp mod">
        <pc:chgData name="Sommers-Flanagan, John" userId="531d1575-cd8e-4db2-bd0c-cc5c3c796a50" providerId="ADAL" clId="{4CA78749-2215-42A2-B0E2-9A0E463377B0}" dt="2026-05-19T13:07:47.964" v="1505" actId="207"/>
        <pc:sldMkLst>
          <pc:docMk/>
          <pc:sldMk cId="2207466670" sldId="975"/>
        </pc:sldMkLst>
        <pc:spChg chg="mod">
          <ac:chgData name="Sommers-Flanagan, John" userId="531d1575-cd8e-4db2-bd0c-cc5c3c796a50" providerId="ADAL" clId="{4CA78749-2215-42A2-B0E2-9A0E463377B0}" dt="2026-05-19T13:07:33.164" v="1504" actId="20577"/>
          <ac:spMkLst>
            <pc:docMk/>
            <pc:sldMk cId="2207466670" sldId="975"/>
            <ac:spMk id="2" creationId="{A094E739-CD03-A842-7BA9-E126E2342639}"/>
          </ac:spMkLst>
        </pc:spChg>
        <pc:spChg chg="mod">
          <ac:chgData name="Sommers-Flanagan, John" userId="531d1575-cd8e-4db2-bd0c-cc5c3c796a50" providerId="ADAL" clId="{4CA78749-2215-42A2-B0E2-9A0E463377B0}" dt="2026-05-19T13:07:47.964" v="1505" actId="207"/>
          <ac:spMkLst>
            <pc:docMk/>
            <pc:sldMk cId="2207466670" sldId="975"/>
            <ac:spMk id="3" creationId="{CDD96014-0CAE-84A9-3AB2-AF6A31816727}"/>
          </ac:spMkLst>
        </pc:spChg>
      </pc:sldChg>
      <pc:sldChg chg="modSp mod">
        <pc:chgData name="Sommers-Flanagan, John" userId="531d1575-cd8e-4db2-bd0c-cc5c3c796a50" providerId="ADAL" clId="{4CA78749-2215-42A2-B0E2-9A0E463377B0}" dt="2026-05-19T13:08:26.806" v="1506" actId="20577"/>
        <pc:sldMkLst>
          <pc:docMk/>
          <pc:sldMk cId="2507399372" sldId="977"/>
        </pc:sldMkLst>
        <pc:spChg chg="mod">
          <ac:chgData name="Sommers-Flanagan, John" userId="531d1575-cd8e-4db2-bd0c-cc5c3c796a50" providerId="ADAL" clId="{4CA78749-2215-42A2-B0E2-9A0E463377B0}" dt="2026-05-19T13:08:26.806" v="1506" actId="20577"/>
          <ac:spMkLst>
            <pc:docMk/>
            <pc:sldMk cId="2507399372" sldId="977"/>
            <ac:spMk id="6" creationId="{1AFE1F2B-D95F-4260-AE97-B41C7034B56E}"/>
          </ac:spMkLst>
        </pc:spChg>
      </pc:sldChg>
      <pc:sldChg chg="modSp mod">
        <pc:chgData name="Sommers-Flanagan, John" userId="531d1575-cd8e-4db2-bd0c-cc5c3c796a50" providerId="ADAL" clId="{4CA78749-2215-42A2-B0E2-9A0E463377B0}" dt="2026-05-19T13:39:08.745" v="1876" actId="20577"/>
        <pc:sldMkLst>
          <pc:docMk/>
          <pc:sldMk cId="4113216047" sldId="980"/>
        </pc:sldMkLst>
        <pc:spChg chg="mod">
          <ac:chgData name="Sommers-Flanagan, John" userId="531d1575-cd8e-4db2-bd0c-cc5c3c796a50" providerId="ADAL" clId="{4CA78749-2215-42A2-B0E2-9A0E463377B0}" dt="2026-05-19T13:39:08.745" v="1876" actId="20577"/>
          <ac:spMkLst>
            <pc:docMk/>
            <pc:sldMk cId="4113216047" sldId="980"/>
            <ac:spMk id="3" creationId="{662B1EA5-0D9E-92BD-C5E9-FBEA2DCFD16D}"/>
          </ac:spMkLst>
        </pc:spChg>
      </pc:sldChg>
      <pc:sldChg chg="modSp add del mod">
        <pc:chgData name="Sommers-Flanagan, John" userId="531d1575-cd8e-4db2-bd0c-cc5c3c796a50" providerId="ADAL" clId="{4CA78749-2215-42A2-B0E2-9A0E463377B0}" dt="2026-05-19T13:00:13.263" v="1264" actId="20577"/>
        <pc:sldMkLst>
          <pc:docMk/>
          <pc:sldMk cId="947658906" sldId="1007"/>
        </pc:sldMkLst>
        <pc:spChg chg="mod">
          <ac:chgData name="Sommers-Flanagan, John" userId="531d1575-cd8e-4db2-bd0c-cc5c3c796a50" providerId="ADAL" clId="{4CA78749-2215-42A2-B0E2-9A0E463377B0}" dt="2026-05-19T13:00:13.263" v="1264" actId="20577"/>
          <ac:spMkLst>
            <pc:docMk/>
            <pc:sldMk cId="947658906" sldId="1007"/>
            <ac:spMk id="2" creationId="{1F451F95-0E23-7CC3-A8F4-E736FC0B3397}"/>
          </ac:spMkLst>
        </pc:spChg>
      </pc:sldChg>
      <pc:sldChg chg="modSp mod">
        <pc:chgData name="Sommers-Flanagan, John" userId="531d1575-cd8e-4db2-bd0c-cc5c3c796a50" providerId="ADAL" clId="{4CA78749-2215-42A2-B0E2-9A0E463377B0}" dt="2026-05-16T16:44:05.016" v="33" actId="6549"/>
        <pc:sldMkLst>
          <pc:docMk/>
          <pc:sldMk cId="917691219" sldId="1010"/>
        </pc:sldMkLst>
        <pc:spChg chg="mod">
          <ac:chgData name="Sommers-Flanagan, John" userId="531d1575-cd8e-4db2-bd0c-cc5c3c796a50" providerId="ADAL" clId="{4CA78749-2215-42A2-B0E2-9A0E463377B0}" dt="2026-05-16T16:44:05.016" v="33" actId="6549"/>
          <ac:spMkLst>
            <pc:docMk/>
            <pc:sldMk cId="917691219" sldId="1010"/>
            <ac:spMk id="974" creationId="{00000000-0000-0000-0000-000000000000}"/>
          </ac:spMkLst>
        </pc:spChg>
      </pc:sldChg>
      <pc:sldChg chg="modSp mod">
        <pc:chgData name="Sommers-Flanagan, John" userId="531d1575-cd8e-4db2-bd0c-cc5c3c796a50" providerId="ADAL" clId="{4CA78749-2215-42A2-B0E2-9A0E463377B0}" dt="2026-05-19T13:09:13.261" v="1508" actId="20577"/>
        <pc:sldMkLst>
          <pc:docMk/>
          <pc:sldMk cId="2920661428" sldId="1011"/>
        </pc:sldMkLst>
        <pc:spChg chg="mod">
          <ac:chgData name="Sommers-Flanagan, John" userId="531d1575-cd8e-4db2-bd0c-cc5c3c796a50" providerId="ADAL" clId="{4CA78749-2215-42A2-B0E2-9A0E463377B0}" dt="2026-05-19T13:09:13.261" v="1508" actId="20577"/>
          <ac:spMkLst>
            <pc:docMk/>
            <pc:sldMk cId="2920661428" sldId="1011"/>
            <ac:spMk id="7" creationId="{91716DCB-8079-4EE7-ACE2-DD92D85A32C3}"/>
          </ac:spMkLst>
        </pc:spChg>
      </pc:sldChg>
      <pc:sldChg chg="modSp mod">
        <pc:chgData name="Sommers-Flanagan, John" userId="531d1575-cd8e-4db2-bd0c-cc5c3c796a50" providerId="ADAL" clId="{4CA78749-2215-42A2-B0E2-9A0E463377B0}" dt="2026-05-19T13:13:15.994" v="1814" actId="20577"/>
        <pc:sldMkLst>
          <pc:docMk/>
          <pc:sldMk cId="1361631713" sldId="1025"/>
        </pc:sldMkLst>
        <pc:spChg chg="mod">
          <ac:chgData name="Sommers-Flanagan, John" userId="531d1575-cd8e-4db2-bd0c-cc5c3c796a50" providerId="ADAL" clId="{4CA78749-2215-42A2-B0E2-9A0E463377B0}" dt="2026-05-19T13:13:15.994" v="1814" actId="20577"/>
          <ac:spMkLst>
            <pc:docMk/>
            <pc:sldMk cId="1361631713" sldId="1025"/>
            <ac:spMk id="2" creationId="{1F451F95-0E23-7CC3-A8F4-E736FC0B3397}"/>
          </ac:spMkLst>
        </pc:spChg>
      </pc:sldChg>
      <pc:sldChg chg="modSp mod">
        <pc:chgData name="Sommers-Flanagan, John" userId="531d1575-cd8e-4db2-bd0c-cc5c3c796a50" providerId="ADAL" clId="{4CA78749-2215-42A2-B0E2-9A0E463377B0}" dt="2026-05-19T13:12:16.107" v="1765" actId="20577"/>
        <pc:sldMkLst>
          <pc:docMk/>
          <pc:sldMk cId="93184409" sldId="1034"/>
        </pc:sldMkLst>
        <pc:spChg chg="mod">
          <ac:chgData name="Sommers-Flanagan, John" userId="531d1575-cd8e-4db2-bd0c-cc5c3c796a50" providerId="ADAL" clId="{4CA78749-2215-42A2-B0E2-9A0E463377B0}" dt="2026-05-19T13:12:16.107" v="1765" actId="20577"/>
          <ac:spMkLst>
            <pc:docMk/>
            <pc:sldMk cId="93184409" sldId="1034"/>
            <ac:spMk id="3" creationId="{B045E607-9532-75CB-54CB-9AE2D17B1710}"/>
          </ac:spMkLst>
        </pc:spChg>
      </pc:sldChg>
      <pc:sldChg chg="del">
        <pc:chgData name="Sommers-Flanagan, John" userId="531d1575-cd8e-4db2-bd0c-cc5c3c796a50" providerId="ADAL" clId="{4CA78749-2215-42A2-B0E2-9A0E463377B0}" dt="2026-05-19T03:48:00.544" v="906" actId="47"/>
        <pc:sldMkLst>
          <pc:docMk/>
          <pc:sldMk cId="795124401" sldId="1038"/>
        </pc:sldMkLst>
      </pc:sldChg>
      <pc:sldChg chg="modSp mod">
        <pc:chgData name="Sommers-Flanagan, John" userId="531d1575-cd8e-4db2-bd0c-cc5c3c796a50" providerId="ADAL" clId="{4CA78749-2215-42A2-B0E2-9A0E463377B0}" dt="2026-05-19T13:03:38.552" v="1369" actId="255"/>
        <pc:sldMkLst>
          <pc:docMk/>
          <pc:sldMk cId="1485059756" sldId="1042"/>
        </pc:sldMkLst>
        <pc:spChg chg="mod">
          <ac:chgData name="Sommers-Flanagan, John" userId="531d1575-cd8e-4db2-bd0c-cc5c3c796a50" providerId="ADAL" clId="{4CA78749-2215-42A2-B0E2-9A0E463377B0}" dt="2026-05-19T13:03:38.552" v="1369" actId="255"/>
          <ac:spMkLst>
            <pc:docMk/>
            <pc:sldMk cId="1485059756" sldId="1042"/>
            <ac:spMk id="2" creationId="{8DD23449-7D98-E85B-8756-E315A667A2A0}"/>
          </ac:spMkLst>
        </pc:spChg>
      </pc:sldChg>
      <pc:sldChg chg="add del">
        <pc:chgData name="Sommers-Flanagan, John" userId="531d1575-cd8e-4db2-bd0c-cc5c3c796a50" providerId="ADAL" clId="{4CA78749-2215-42A2-B0E2-9A0E463377B0}" dt="2026-05-19T03:47:53.051" v="904" actId="47"/>
        <pc:sldMkLst>
          <pc:docMk/>
          <pc:sldMk cId="196131057" sldId="1043"/>
        </pc:sldMkLst>
      </pc:sldChg>
      <pc:sldChg chg="del">
        <pc:chgData name="Sommers-Flanagan, John" userId="531d1575-cd8e-4db2-bd0c-cc5c3c796a50" providerId="ADAL" clId="{4CA78749-2215-42A2-B0E2-9A0E463377B0}" dt="2026-05-19T03:47:00.840" v="902" actId="2696"/>
        <pc:sldMkLst>
          <pc:docMk/>
          <pc:sldMk cId="1259199329" sldId="1043"/>
        </pc:sldMkLst>
      </pc:sldChg>
      <pc:sldChg chg="add del">
        <pc:chgData name="Sommers-Flanagan, John" userId="531d1575-cd8e-4db2-bd0c-cc5c3c796a50" providerId="ADAL" clId="{4CA78749-2215-42A2-B0E2-9A0E463377B0}" dt="2026-05-19T13:04:09.795" v="1370" actId="2696"/>
        <pc:sldMkLst>
          <pc:docMk/>
          <pc:sldMk cId="2161957616" sldId="1048"/>
        </pc:sldMkLst>
      </pc:sldChg>
      <pc:sldChg chg="modSp add mod">
        <pc:chgData name="Sommers-Flanagan, John" userId="531d1575-cd8e-4db2-bd0c-cc5c3c796a50" providerId="ADAL" clId="{4CA78749-2215-42A2-B0E2-9A0E463377B0}" dt="2026-05-19T13:05:15.666" v="1421" actId="20577"/>
        <pc:sldMkLst>
          <pc:docMk/>
          <pc:sldMk cId="3239499856" sldId="1048"/>
        </pc:sldMkLst>
        <pc:spChg chg="mod">
          <ac:chgData name="Sommers-Flanagan, John" userId="531d1575-cd8e-4db2-bd0c-cc5c3c796a50" providerId="ADAL" clId="{4CA78749-2215-42A2-B0E2-9A0E463377B0}" dt="2026-05-19T13:05:15.666" v="1421" actId="20577"/>
          <ac:spMkLst>
            <pc:docMk/>
            <pc:sldMk cId="3239499856" sldId="1048"/>
            <ac:spMk id="3" creationId="{9FDE8DF8-0E90-921E-947A-6F26922051EB}"/>
          </ac:spMkLst>
        </pc:spChg>
      </pc:sldChg>
      <pc:sldChg chg="addSp delSp modSp add del mod ord">
        <pc:chgData name="Sommers-Flanagan, John" userId="531d1575-cd8e-4db2-bd0c-cc5c3c796a50" providerId="ADAL" clId="{4CA78749-2215-42A2-B0E2-9A0E463377B0}" dt="2026-05-19T13:00:53.503" v="1265" actId="2696"/>
        <pc:sldMkLst>
          <pc:docMk/>
          <pc:sldMk cId="3616318630" sldId="1048"/>
        </pc:sldMkLst>
        <pc:graphicFrameChg chg="add mod modGraphic">
          <ac:chgData name="Sommers-Flanagan, John" userId="531d1575-cd8e-4db2-bd0c-cc5c3c796a50" providerId="ADAL" clId="{4CA78749-2215-42A2-B0E2-9A0E463377B0}" dt="2026-05-19T03:46:31.110" v="901" actId="20577"/>
          <ac:graphicFrameMkLst>
            <pc:docMk/>
            <pc:sldMk cId="3616318630" sldId="1048"/>
            <ac:graphicFrameMk id="8" creationId="{8B250EBC-1880-5548-F199-7B0854FDEB7D}"/>
          </ac:graphicFrameMkLst>
        </pc:graphicFrameChg>
      </pc:sldChg>
      <pc:sldMasterChg chg="del delSldLayout">
        <pc:chgData name="Sommers-Flanagan, John" userId="531d1575-cd8e-4db2-bd0c-cc5c3c796a50" providerId="ADAL" clId="{4CA78749-2215-42A2-B0E2-9A0E463377B0}" dt="2026-05-19T03:39:30.388" v="881" actId="47"/>
        <pc:sldMasterMkLst>
          <pc:docMk/>
          <pc:sldMasterMk cId="3309193421" sldId="2147484050"/>
        </pc:sldMasterMkLst>
        <pc:sldLayoutChg chg="del">
          <pc:chgData name="Sommers-Flanagan, John" userId="531d1575-cd8e-4db2-bd0c-cc5c3c796a50" providerId="ADAL" clId="{4CA78749-2215-42A2-B0E2-9A0E463377B0}" dt="2026-05-19T03:39:30.388" v="881" actId="47"/>
          <pc:sldLayoutMkLst>
            <pc:docMk/>
            <pc:sldMasterMk cId="3309193421" sldId="2147484050"/>
            <pc:sldLayoutMk cId="2571726006" sldId="2147484051"/>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2574860628" sldId="2147484052"/>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2709237274" sldId="2147484053"/>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3100190420" sldId="2147484054"/>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909011781" sldId="2147484055"/>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4271146777" sldId="2147484056"/>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4090203199" sldId="2147484057"/>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1243273793" sldId="2147484058"/>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4125364435" sldId="2147484059"/>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1841628640" sldId="2147484060"/>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2083731056" sldId="2147484061"/>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4082803017" sldId="2147484062"/>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3159559707" sldId="2147484063"/>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3666372848" sldId="2147484064"/>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1723570024" sldId="2147484065"/>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1132771502" sldId="2147484066"/>
          </pc:sldLayoutMkLst>
        </pc:sldLayoutChg>
        <pc:sldLayoutChg chg="del">
          <pc:chgData name="Sommers-Flanagan, John" userId="531d1575-cd8e-4db2-bd0c-cc5c3c796a50" providerId="ADAL" clId="{4CA78749-2215-42A2-B0E2-9A0E463377B0}" dt="2026-05-19T03:39:30.388" v="881" actId="47"/>
          <pc:sldLayoutMkLst>
            <pc:docMk/>
            <pc:sldMasterMk cId="3309193421" sldId="2147484050"/>
            <pc:sldLayoutMk cId="4032850470" sldId="2147484067"/>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CC04B5-4415-47A6-BC9E-980EC375E32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5AD945F-AA4F-4206-BF26-4BC230D266BC}">
      <dgm:prSet custT="1"/>
      <dgm:spPr/>
      <dgm:t>
        <a:bodyPr/>
        <a:lstStyle/>
        <a:p>
          <a:pPr>
            <a:lnSpc>
              <a:spcPct val="100000"/>
            </a:lnSpc>
          </a:pPr>
          <a:r>
            <a:rPr lang="en-US" sz="2400"/>
            <a:t>When we focus on happiness, sadness can come</a:t>
          </a:r>
        </a:p>
      </dgm:t>
    </dgm:pt>
    <dgm:pt modelId="{62B79FC3-A7D7-45C3-82D7-A21308FC7750}" type="parTrans" cxnId="{8717AD12-D4F5-4262-A332-E15B69DED5A5}">
      <dgm:prSet/>
      <dgm:spPr/>
      <dgm:t>
        <a:bodyPr/>
        <a:lstStyle/>
        <a:p>
          <a:endParaRPr lang="en-US"/>
        </a:p>
      </dgm:t>
    </dgm:pt>
    <dgm:pt modelId="{0C9F53F7-71FD-4762-BCA3-0120687DF3E5}" type="sibTrans" cxnId="{8717AD12-D4F5-4262-A332-E15B69DED5A5}">
      <dgm:prSet/>
      <dgm:spPr/>
      <dgm:t>
        <a:bodyPr/>
        <a:lstStyle/>
        <a:p>
          <a:endParaRPr lang="en-US"/>
        </a:p>
      </dgm:t>
    </dgm:pt>
    <dgm:pt modelId="{04684D0E-9CF0-4D40-BE0D-FB2A52CB8C76}">
      <dgm:prSet custT="1"/>
      <dgm:spPr/>
      <dgm:t>
        <a:bodyPr/>
        <a:lstStyle/>
        <a:p>
          <a:pPr>
            <a:lnSpc>
              <a:spcPct val="100000"/>
            </a:lnSpc>
          </a:pPr>
          <a:r>
            <a:rPr lang="en-US" sz="2400"/>
            <a:t>When we focus on positivity, critiques creep in</a:t>
          </a:r>
        </a:p>
      </dgm:t>
    </dgm:pt>
    <dgm:pt modelId="{6D50EAD6-102A-45C9-921B-05D7A2CE27E6}" type="parTrans" cxnId="{FCF0C39A-57B4-4BED-854C-CEA0E827E03E}">
      <dgm:prSet/>
      <dgm:spPr/>
      <dgm:t>
        <a:bodyPr/>
        <a:lstStyle/>
        <a:p>
          <a:endParaRPr lang="en-US"/>
        </a:p>
      </dgm:t>
    </dgm:pt>
    <dgm:pt modelId="{CF5F33B6-A257-4BDD-8C83-CCAEF9F01E43}" type="sibTrans" cxnId="{FCF0C39A-57B4-4BED-854C-CEA0E827E03E}">
      <dgm:prSet/>
      <dgm:spPr/>
      <dgm:t>
        <a:bodyPr/>
        <a:lstStyle/>
        <a:p>
          <a:endParaRPr lang="en-US"/>
        </a:p>
      </dgm:t>
    </dgm:pt>
    <dgm:pt modelId="{C0CA3525-F9C5-4646-823F-B06DFD0CB297}">
      <dgm:prSet custT="1"/>
      <dgm:spPr/>
      <dgm:t>
        <a:bodyPr/>
        <a:lstStyle/>
        <a:p>
          <a:pPr>
            <a:lnSpc>
              <a:spcPct val="100000"/>
            </a:lnSpc>
          </a:pPr>
          <a:r>
            <a:rPr lang="en-US" sz="2400" dirty="0"/>
            <a:t>The contrarian (Trickster) brain pushes back</a:t>
          </a:r>
        </a:p>
      </dgm:t>
    </dgm:pt>
    <dgm:pt modelId="{0FC29600-1010-4FB8-B2FC-77E1FF3B2A85}" type="parTrans" cxnId="{AA531CB9-342F-4518-BAAF-09CCEBA3B048}">
      <dgm:prSet/>
      <dgm:spPr/>
      <dgm:t>
        <a:bodyPr/>
        <a:lstStyle/>
        <a:p>
          <a:endParaRPr lang="en-US"/>
        </a:p>
      </dgm:t>
    </dgm:pt>
    <dgm:pt modelId="{438CB5D2-3562-4B75-9468-012D474275A2}" type="sibTrans" cxnId="{AA531CB9-342F-4518-BAAF-09CCEBA3B048}">
      <dgm:prSet/>
      <dgm:spPr/>
      <dgm:t>
        <a:bodyPr/>
        <a:lstStyle/>
        <a:p>
          <a:endParaRPr lang="en-US"/>
        </a:p>
      </dgm:t>
    </dgm:pt>
    <dgm:pt modelId="{49214DAA-08B2-4A88-845A-74F3C9F7AD1E}" type="pres">
      <dgm:prSet presAssocID="{BDCC04B5-4415-47A6-BC9E-980EC375E32E}" presName="root" presStyleCnt="0">
        <dgm:presLayoutVars>
          <dgm:dir/>
          <dgm:resizeHandles val="exact"/>
        </dgm:presLayoutVars>
      </dgm:prSet>
      <dgm:spPr/>
    </dgm:pt>
    <dgm:pt modelId="{D06634C5-E901-4994-BA8F-310DBB4D14E1}" type="pres">
      <dgm:prSet presAssocID="{15AD945F-AA4F-4206-BF26-4BC230D266BC}" presName="compNode" presStyleCnt="0"/>
      <dgm:spPr/>
    </dgm:pt>
    <dgm:pt modelId="{A8B1B4DD-539E-4195-A6ED-524926D478C8}" type="pres">
      <dgm:prSet presAssocID="{15AD945F-AA4F-4206-BF26-4BC230D266BC}" presName="bgRect" presStyleLbl="bgShp" presStyleIdx="0" presStyleCnt="3"/>
      <dgm:spPr/>
    </dgm:pt>
    <dgm:pt modelId="{AE5D9D8A-D71D-47FD-A144-AAAC11D2FB63}" type="pres">
      <dgm:prSet presAssocID="{15AD945F-AA4F-4206-BF26-4BC230D266B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rying Face with No Fill"/>
        </a:ext>
      </dgm:extLst>
    </dgm:pt>
    <dgm:pt modelId="{FF031349-9961-47D6-81D5-7786AA9313A1}" type="pres">
      <dgm:prSet presAssocID="{15AD945F-AA4F-4206-BF26-4BC230D266BC}" presName="spaceRect" presStyleCnt="0"/>
      <dgm:spPr/>
    </dgm:pt>
    <dgm:pt modelId="{DFDBDBB5-96D2-4DEF-8406-C44A8E37DC30}" type="pres">
      <dgm:prSet presAssocID="{15AD945F-AA4F-4206-BF26-4BC230D266BC}" presName="parTx" presStyleLbl="revTx" presStyleIdx="0" presStyleCnt="3">
        <dgm:presLayoutVars>
          <dgm:chMax val="0"/>
          <dgm:chPref val="0"/>
        </dgm:presLayoutVars>
      </dgm:prSet>
      <dgm:spPr/>
    </dgm:pt>
    <dgm:pt modelId="{8364555A-1A8E-411D-819F-02E94D4C440E}" type="pres">
      <dgm:prSet presAssocID="{0C9F53F7-71FD-4762-BCA3-0120687DF3E5}" presName="sibTrans" presStyleCnt="0"/>
      <dgm:spPr/>
    </dgm:pt>
    <dgm:pt modelId="{D3A203EF-F368-4EDC-9B2C-7F8EE7E3BAEC}" type="pres">
      <dgm:prSet presAssocID="{04684D0E-9CF0-4D40-BE0D-FB2A52CB8C76}" presName="compNode" presStyleCnt="0"/>
      <dgm:spPr/>
    </dgm:pt>
    <dgm:pt modelId="{07A497BB-3E73-4AE1-BA86-A1082D12F452}" type="pres">
      <dgm:prSet presAssocID="{04684D0E-9CF0-4D40-BE0D-FB2A52CB8C76}" presName="bgRect" presStyleLbl="bgShp" presStyleIdx="1" presStyleCnt="3"/>
      <dgm:spPr/>
    </dgm:pt>
    <dgm:pt modelId="{2DEDF2E8-4FD3-4FBE-8024-4B54B623825F}" type="pres">
      <dgm:prSet presAssocID="{04684D0E-9CF0-4D40-BE0D-FB2A52CB8C7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gnifying glass"/>
        </a:ext>
      </dgm:extLst>
    </dgm:pt>
    <dgm:pt modelId="{8A3AD264-4256-4C65-9399-06DF08B5E5A4}" type="pres">
      <dgm:prSet presAssocID="{04684D0E-9CF0-4D40-BE0D-FB2A52CB8C76}" presName="spaceRect" presStyleCnt="0"/>
      <dgm:spPr/>
    </dgm:pt>
    <dgm:pt modelId="{132D6211-9C84-4CD3-8520-5C0E64B68D57}" type="pres">
      <dgm:prSet presAssocID="{04684D0E-9CF0-4D40-BE0D-FB2A52CB8C76}" presName="parTx" presStyleLbl="revTx" presStyleIdx="1" presStyleCnt="3">
        <dgm:presLayoutVars>
          <dgm:chMax val="0"/>
          <dgm:chPref val="0"/>
        </dgm:presLayoutVars>
      </dgm:prSet>
      <dgm:spPr/>
    </dgm:pt>
    <dgm:pt modelId="{B7370262-3E85-4905-B909-D45547177FB7}" type="pres">
      <dgm:prSet presAssocID="{CF5F33B6-A257-4BDD-8C83-CCAEF9F01E43}" presName="sibTrans" presStyleCnt="0"/>
      <dgm:spPr/>
    </dgm:pt>
    <dgm:pt modelId="{6A7FE472-38B3-4CFD-875E-2D5A65D587EF}" type="pres">
      <dgm:prSet presAssocID="{C0CA3525-F9C5-4646-823F-B06DFD0CB297}" presName="compNode" presStyleCnt="0"/>
      <dgm:spPr/>
    </dgm:pt>
    <dgm:pt modelId="{23D4CECF-AFC4-49AC-8E5A-B8ABFDE5C60F}" type="pres">
      <dgm:prSet presAssocID="{C0CA3525-F9C5-4646-823F-B06DFD0CB297}" presName="bgRect" presStyleLbl="bgShp" presStyleIdx="2" presStyleCnt="3"/>
      <dgm:spPr/>
    </dgm:pt>
    <dgm:pt modelId="{120D2BC5-B4A6-4724-ABFB-75E197EB13E2}" type="pres">
      <dgm:prSet presAssocID="{C0CA3525-F9C5-4646-823F-B06DFD0CB29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rain in head"/>
        </a:ext>
      </dgm:extLst>
    </dgm:pt>
    <dgm:pt modelId="{DA889A52-CACD-41B5-9B85-02D8229234F6}" type="pres">
      <dgm:prSet presAssocID="{C0CA3525-F9C5-4646-823F-B06DFD0CB297}" presName="spaceRect" presStyleCnt="0"/>
      <dgm:spPr/>
    </dgm:pt>
    <dgm:pt modelId="{AE7A5C0C-441F-45D4-A48C-DB1524322903}" type="pres">
      <dgm:prSet presAssocID="{C0CA3525-F9C5-4646-823F-B06DFD0CB297}" presName="parTx" presStyleLbl="revTx" presStyleIdx="2" presStyleCnt="3">
        <dgm:presLayoutVars>
          <dgm:chMax val="0"/>
          <dgm:chPref val="0"/>
        </dgm:presLayoutVars>
      </dgm:prSet>
      <dgm:spPr/>
    </dgm:pt>
  </dgm:ptLst>
  <dgm:cxnLst>
    <dgm:cxn modelId="{8717AD12-D4F5-4262-A332-E15B69DED5A5}" srcId="{BDCC04B5-4415-47A6-BC9E-980EC375E32E}" destId="{15AD945F-AA4F-4206-BF26-4BC230D266BC}" srcOrd="0" destOrd="0" parTransId="{62B79FC3-A7D7-45C3-82D7-A21308FC7750}" sibTransId="{0C9F53F7-71FD-4762-BCA3-0120687DF3E5}"/>
    <dgm:cxn modelId="{77CF7B5C-11D2-4150-9FBC-FF94E6D4C644}" type="presOf" srcId="{BDCC04B5-4415-47A6-BC9E-980EC375E32E}" destId="{49214DAA-08B2-4A88-845A-74F3C9F7AD1E}" srcOrd="0" destOrd="0" presId="urn:microsoft.com/office/officeart/2018/2/layout/IconVerticalSolidList"/>
    <dgm:cxn modelId="{7B1A187A-6EFD-478E-AE99-DDF03700B2E7}" type="presOf" srcId="{15AD945F-AA4F-4206-BF26-4BC230D266BC}" destId="{DFDBDBB5-96D2-4DEF-8406-C44A8E37DC30}" srcOrd="0" destOrd="0" presId="urn:microsoft.com/office/officeart/2018/2/layout/IconVerticalSolidList"/>
    <dgm:cxn modelId="{FCF0C39A-57B4-4BED-854C-CEA0E827E03E}" srcId="{BDCC04B5-4415-47A6-BC9E-980EC375E32E}" destId="{04684D0E-9CF0-4D40-BE0D-FB2A52CB8C76}" srcOrd="1" destOrd="0" parTransId="{6D50EAD6-102A-45C9-921B-05D7A2CE27E6}" sibTransId="{CF5F33B6-A257-4BDD-8C83-CCAEF9F01E43}"/>
    <dgm:cxn modelId="{13F423B2-305D-4B30-A676-0C3DC3735515}" type="presOf" srcId="{C0CA3525-F9C5-4646-823F-B06DFD0CB297}" destId="{AE7A5C0C-441F-45D4-A48C-DB1524322903}" srcOrd="0" destOrd="0" presId="urn:microsoft.com/office/officeart/2018/2/layout/IconVerticalSolidList"/>
    <dgm:cxn modelId="{3BF9B4B8-E54D-410C-932B-4AE242CF6009}" type="presOf" srcId="{04684D0E-9CF0-4D40-BE0D-FB2A52CB8C76}" destId="{132D6211-9C84-4CD3-8520-5C0E64B68D57}" srcOrd="0" destOrd="0" presId="urn:microsoft.com/office/officeart/2018/2/layout/IconVerticalSolidList"/>
    <dgm:cxn modelId="{AA531CB9-342F-4518-BAAF-09CCEBA3B048}" srcId="{BDCC04B5-4415-47A6-BC9E-980EC375E32E}" destId="{C0CA3525-F9C5-4646-823F-B06DFD0CB297}" srcOrd="2" destOrd="0" parTransId="{0FC29600-1010-4FB8-B2FC-77E1FF3B2A85}" sibTransId="{438CB5D2-3562-4B75-9468-012D474275A2}"/>
    <dgm:cxn modelId="{72BD14BC-5DE9-4026-8561-5BBB0791A351}" type="presParOf" srcId="{49214DAA-08B2-4A88-845A-74F3C9F7AD1E}" destId="{D06634C5-E901-4994-BA8F-310DBB4D14E1}" srcOrd="0" destOrd="0" presId="urn:microsoft.com/office/officeart/2018/2/layout/IconVerticalSolidList"/>
    <dgm:cxn modelId="{0213E0DA-90CE-4BE3-A9B3-839D6257750C}" type="presParOf" srcId="{D06634C5-E901-4994-BA8F-310DBB4D14E1}" destId="{A8B1B4DD-539E-4195-A6ED-524926D478C8}" srcOrd="0" destOrd="0" presId="urn:microsoft.com/office/officeart/2018/2/layout/IconVerticalSolidList"/>
    <dgm:cxn modelId="{5F30B8AE-BA56-499F-958F-A4557B1E4664}" type="presParOf" srcId="{D06634C5-E901-4994-BA8F-310DBB4D14E1}" destId="{AE5D9D8A-D71D-47FD-A144-AAAC11D2FB63}" srcOrd="1" destOrd="0" presId="urn:microsoft.com/office/officeart/2018/2/layout/IconVerticalSolidList"/>
    <dgm:cxn modelId="{2CD9CC7D-37D0-42E6-B119-4D2DB1DB97D8}" type="presParOf" srcId="{D06634C5-E901-4994-BA8F-310DBB4D14E1}" destId="{FF031349-9961-47D6-81D5-7786AA9313A1}" srcOrd="2" destOrd="0" presId="urn:microsoft.com/office/officeart/2018/2/layout/IconVerticalSolidList"/>
    <dgm:cxn modelId="{1FB156DB-EE33-4E28-940B-7E39B64DB156}" type="presParOf" srcId="{D06634C5-E901-4994-BA8F-310DBB4D14E1}" destId="{DFDBDBB5-96D2-4DEF-8406-C44A8E37DC30}" srcOrd="3" destOrd="0" presId="urn:microsoft.com/office/officeart/2018/2/layout/IconVerticalSolidList"/>
    <dgm:cxn modelId="{9E4C55DC-2303-47DD-A143-90E484028AA0}" type="presParOf" srcId="{49214DAA-08B2-4A88-845A-74F3C9F7AD1E}" destId="{8364555A-1A8E-411D-819F-02E94D4C440E}" srcOrd="1" destOrd="0" presId="urn:microsoft.com/office/officeart/2018/2/layout/IconVerticalSolidList"/>
    <dgm:cxn modelId="{B25E0CA4-9CD0-42BC-B394-850584EA33B9}" type="presParOf" srcId="{49214DAA-08B2-4A88-845A-74F3C9F7AD1E}" destId="{D3A203EF-F368-4EDC-9B2C-7F8EE7E3BAEC}" srcOrd="2" destOrd="0" presId="urn:microsoft.com/office/officeart/2018/2/layout/IconVerticalSolidList"/>
    <dgm:cxn modelId="{7B7C913D-ADEB-4FFF-8D4B-ABD7C5A91533}" type="presParOf" srcId="{D3A203EF-F368-4EDC-9B2C-7F8EE7E3BAEC}" destId="{07A497BB-3E73-4AE1-BA86-A1082D12F452}" srcOrd="0" destOrd="0" presId="urn:microsoft.com/office/officeart/2018/2/layout/IconVerticalSolidList"/>
    <dgm:cxn modelId="{E8A55565-4190-4120-89BA-197E2C64F69C}" type="presParOf" srcId="{D3A203EF-F368-4EDC-9B2C-7F8EE7E3BAEC}" destId="{2DEDF2E8-4FD3-4FBE-8024-4B54B623825F}" srcOrd="1" destOrd="0" presId="urn:microsoft.com/office/officeart/2018/2/layout/IconVerticalSolidList"/>
    <dgm:cxn modelId="{A21E4397-DC41-4744-8BDA-93129BAED666}" type="presParOf" srcId="{D3A203EF-F368-4EDC-9B2C-7F8EE7E3BAEC}" destId="{8A3AD264-4256-4C65-9399-06DF08B5E5A4}" srcOrd="2" destOrd="0" presId="urn:microsoft.com/office/officeart/2018/2/layout/IconVerticalSolidList"/>
    <dgm:cxn modelId="{F95E5F61-8CF3-4657-B29B-1FCCC26D63D4}" type="presParOf" srcId="{D3A203EF-F368-4EDC-9B2C-7F8EE7E3BAEC}" destId="{132D6211-9C84-4CD3-8520-5C0E64B68D57}" srcOrd="3" destOrd="0" presId="urn:microsoft.com/office/officeart/2018/2/layout/IconVerticalSolidList"/>
    <dgm:cxn modelId="{4747FAC6-FB56-44AE-8282-29B4524CB624}" type="presParOf" srcId="{49214DAA-08B2-4A88-845A-74F3C9F7AD1E}" destId="{B7370262-3E85-4905-B909-D45547177FB7}" srcOrd="3" destOrd="0" presId="urn:microsoft.com/office/officeart/2018/2/layout/IconVerticalSolidList"/>
    <dgm:cxn modelId="{43022332-E17E-453C-9376-84AAD1549740}" type="presParOf" srcId="{49214DAA-08B2-4A88-845A-74F3C9F7AD1E}" destId="{6A7FE472-38B3-4CFD-875E-2D5A65D587EF}" srcOrd="4" destOrd="0" presId="urn:microsoft.com/office/officeart/2018/2/layout/IconVerticalSolidList"/>
    <dgm:cxn modelId="{9F15D0FC-AB35-4B5E-9AD9-C5528A233EF5}" type="presParOf" srcId="{6A7FE472-38B3-4CFD-875E-2D5A65D587EF}" destId="{23D4CECF-AFC4-49AC-8E5A-B8ABFDE5C60F}" srcOrd="0" destOrd="0" presId="urn:microsoft.com/office/officeart/2018/2/layout/IconVerticalSolidList"/>
    <dgm:cxn modelId="{4EBE8F3B-5DA9-41B2-938F-B3BE83D3B879}" type="presParOf" srcId="{6A7FE472-38B3-4CFD-875E-2D5A65D587EF}" destId="{120D2BC5-B4A6-4724-ABFB-75E197EB13E2}" srcOrd="1" destOrd="0" presId="urn:microsoft.com/office/officeart/2018/2/layout/IconVerticalSolidList"/>
    <dgm:cxn modelId="{28D17A35-6364-488F-B661-C37BFE6D90D4}" type="presParOf" srcId="{6A7FE472-38B3-4CFD-875E-2D5A65D587EF}" destId="{DA889A52-CACD-41B5-9B85-02D8229234F6}" srcOrd="2" destOrd="0" presId="urn:microsoft.com/office/officeart/2018/2/layout/IconVerticalSolidList"/>
    <dgm:cxn modelId="{63D11688-3F96-49CF-8ADA-FC6CE926A5D2}" type="presParOf" srcId="{6A7FE472-38B3-4CFD-875E-2D5A65D587EF}" destId="{AE7A5C0C-441F-45D4-A48C-DB152432290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1B4DD-539E-4195-A6ED-524926D478C8}">
      <dsp:nvSpPr>
        <dsp:cNvPr id="0" name=""/>
        <dsp:cNvSpPr/>
      </dsp:nvSpPr>
      <dsp:spPr>
        <a:xfrm>
          <a:off x="0" y="519"/>
          <a:ext cx="5691607" cy="12147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5D9D8A-D71D-47FD-A144-AAAC11D2FB63}">
      <dsp:nvSpPr>
        <dsp:cNvPr id="0" name=""/>
        <dsp:cNvSpPr/>
      </dsp:nvSpPr>
      <dsp:spPr>
        <a:xfrm>
          <a:off x="367470" y="273844"/>
          <a:ext cx="668127" cy="6681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DBDBB5-96D2-4DEF-8406-C44A8E37DC30}">
      <dsp:nvSpPr>
        <dsp:cNvPr id="0" name=""/>
        <dsp:cNvSpPr/>
      </dsp:nvSpPr>
      <dsp:spPr>
        <a:xfrm>
          <a:off x="1403068" y="519"/>
          <a:ext cx="4288538" cy="1214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564" tIns="128564" rIns="128564" bIns="128564" numCol="1" spcCol="1270" anchor="ctr" anchorCtr="0">
          <a:noAutofit/>
        </a:bodyPr>
        <a:lstStyle/>
        <a:p>
          <a:pPr marL="0" lvl="0" indent="0" algn="l" defTabSz="1066800">
            <a:lnSpc>
              <a:spcPct val="100000"/>
            </a:lnSpc>
            <a:spcBef>
              <a:spcPct val="0"/>
            </a:spcBef>
            <a:spcAft>
              <a:spcPct val="35000"/>
            </a:spcAft>
            <a:buNone/>
          </a:pPr>
          <a:r>
            <a:rPr lang="en-US" sz="2400" kern="1200"/>
            <a:t>When we focus on happiness, sadness can come</a:t>
          </a:r>
        </a:p>
      </dsp:txBody>
      <dsp:txXfrm>
        <a:off x="1403068" y="519"/>
        <a:ext cx="4288538" cy="1214777"/>
      </dsp:txXfrm>
    </dsp:sp>
    <dsp:sp modelId="{07A497BB-3E73-4AE1-BA86-A1082D12F452}">
      <dsp:nvSpPr>
        <dsp:cNvPr id="0" name=""/>
        <dsp:cNvSpPr/>
      </dsp:nvSpPr>
      <dsp:spPr>
        <a:xfrm>
          <a:off x="0" y="1518991"/>
          <a:ext cx="5691607" cy="12147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EDF2E8-4FD3-4FBE-8024-4B54B623825F}">
      <dsp:nvSpPr>
        <dsp:cNvPr id="0" name=""/>
        <dsp:cNvSpPr/>
      </dsp:nvSpPr>
      <dsp:spPr>
        <a:xfrm>
          <a:off x="367470" y="1792316"/>
          <a:ext cx="668127" cy="6681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D6211-9C84-4CD3-8520-5C0E64B68D57}">
      <dsp:nvSpPr>
        <dsp:cNvPr id="0" name=""/>
        <dsp:cNvSpPr/>
      </dsp:nvSpPr>
      <dsp:spPr>
        <a:xfrm>
          <a:off x="1403068" y="1518991"/>
          <a:ext cx="4288538" cy="1214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564" tIns="128564" rIns="128564" bIns="128564" numCol="1" spcCol="1270" anchor="ctr" anchorCtr="0">
          <a:noAutofit/>
        </a:bodyPr>
        <a:lstStyle/>
        <a:p>
          <a:pPr marL="0" lvl="0" indent="0" algn="l" defTabSz="1066800">
            <a:lnSpc>
              <a:spcPct val="100000"/>
            </a:lnSpc>
            <a:spcBef>
              <a:spcPct val="0"/>
            </a:spcBef>
            <a:spcAft>
              <a:spcPct val="35000"/>
            </a:spcAft>
            <a:buNone/>
          </a:pPr>
          <a:r>
            <a:rPr lang="en-US" sz="2400" kern="1200"/>
            <a:t>When we focus on positivity, critiques creep in</a:t>
          </a:r>
        </a:p>
      </dsp:txBody>
      <dsp:txXfrm>
        <a:off x="1403068" y="1518991"/>
        <a:ext cx="4288538" cy="1214777"/>
      </dsp:txXfrm>
    </dsp:sp>
    <dsp:sp modelId="{23D4CECF-AFC4-49AC-8E5A-B8ABFDE5C60F}">
      <dsp:nvSpPr>
        <dsp:cNvPr id="0" name=""/>
        <dsp:cNvSpPr/>
      </dsp:nvSpPr>
      <dsp:spPr>
        <a:xfrm>
          <a:off x="0" y="3037463"/>
          <a:ext cx="5691607" cy="12147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0D2BC5-B4A6-4724-ABFB-75E197EB13E2}">
      <dsp:nvSpPr>
        <dsp:cNvPr id="0" name=""/>
        <dsp:cNvSpPr/>
      </dsp:nvSpPr>
      <dsp:spPr>
        <a:xfrm>
          <a:off x="367470" y="3310788"/>
          <a:ext cx="668127" cy="6681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7A5C0C-441F-45D4-A48C-DB1524322903}">
      <dsp:nvSpPr>
        <dsp:cNvPr id="0" name=""/>
        <dsp:cNvSpPr/>
      </dsp:nvSpPr>
      <dsp:spPr>
        <a:xfrm>
          <a:off x="1403068" y="3037463"/>
          <a:ext cx="4288538" cy="1214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564" tIns="128564" rIns="128564" bIns="128564" numCol="1" spcCol="1270" anchor="ctr" anchorCtr="0">
          <a:noAutofit/>
        </a:bodyPr>
        <a:lstStyle/>
        <a:p>
          <a:pPr marL="0" lvl="0" indent="0" algn="l" defTabSz="1066800">
            <a:lnSpc>
              <a:spcPct val="100000"/>
            </a:lnSpc>
            <a:spcBef>
              <a:spcPct val="0"/>
            </a:spcBef>
            <a:spcAft>
              <a:spcPct val="35000"/>
            </a:spcAft>
            <a:buNone/>
          </a:pPr>
          <a:r>
            <a:rPr lang="en-US" sz="2400" kern="1200" dirty="0"/>
            <a:t>The contrarian (Trickster) brain pushes back</a:t>
          </a:r>
        </a:p>
      </dsp:txBody>
      <dsp:txXfrm>
        <a:off x="1403068" y="3037463"/>
        <a:ext cx="4288538" cy="121477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4:48.917"/>
    </inkml:context>
    <inkml:brush xml:id="br0">
      <inkml:brushProperty name="width" value="0.2" units="cm"/>
      <inkml:brushProperty name="height" value="0.2" units="cm"/>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5:02.409"/>
    </inkml:context>
    <inkml:brush xml:id="br0">
      <inkml:brushProperty name="width" value="0.2" units="cm"/>
      <inkml:brushProperty name="height" value="0.2" units="cm"/>
    </inkml:brush>
  </inkml:definitions>
  <inkml:trace contextRef="#ctx0" brushRef="#br0">0 156 24575,'11'0'0,"371"-12"0,-7-27 0,-28 28 0,-255 12 0,-59-3 0,1-1 0,35-8 0,43-4 0,25 13 0,-73 2 0,91-11 0,-85 2 0,107-20 0,-144 24-341,0 0 0,0 3-1,41 1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5:18.993"/>
    </inkml:context>
    <inkml:brush xml:id="br0">
      <inkml:brushProperty name="width" value="0.2" units="cm"/>
      <inkml:brushProperty name="height" value="0.2" units="cm"/>
    </inkml:brush>
  </inkml:definitions>
  <inkml:trace contextRef="#ctx0" brushRef="#br0">0 1 24380,'961'61'0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5/19/2026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59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6422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93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631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0420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091E9-0147-FF90-A893-0B5A37253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579D3-372E-600F-2C62-6C2626EBD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17E35-F32C-6029-BBA0-0C265A8743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2C0768-81BE-7EE0-7244-5B5204AB9FC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744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Positive</a:t>
            </a:r>
            <a:r>
              <a:rPr lang="en-US" baseline="0"/>
              <a:t> psychotherapy integrates positive psychology principles and empirically-supported techniques (PPIs) with foundational principles of psychotherapeutic change (e.g., therapeutic relationship is critical, person-in-context, therapeutic attunement).  Most approaches grounded in Broaden and Build and most intentionally cultivate positive emotions. Actual moves of therapists is what varies. </a:t>
            </a:r>
          </a:p>
          <a:p>
            <a:endParaRPr lang="en-US"/>
          </a:p>
          <a:p>
            <a:r>
              <a:rPr lang="en-US"/>
              <a:t>Goal-focused positive psychotherapy (</a:t>
            </a:r>
            <a:r>
              <a:rPr lang="en-US" err="1"/>
              <a:t>Conoley</a:t>
            </a:r>
            <a:r>
              <a:rPr lang="en-US" baseline="0"/>
              <a:t> &amp; </a:t>
            </a:r>
            <a:r>
              <a:rPr lang="en-US" baseline="0" err="1"/>
              <a:t>Scheel</a:t>
            </a:r>
            <a:r>
              <a:rPr lang="en-US" baseline="0"/>
              <a:t>, 2018) contributes to client’s ability to face and accept life’s losses and unchangeable difficulties by increasing subjective well-being. “The inevitability of suffering and loss in life heightens the importance of learning the skills to embrace the joy in life, to be meager or bountiful” (p. 5).  The physical sciences metaphor of “fixing” broken thoughts, feelings, and behaviors is not a good fit with the human condition with all of our limits and capabilities.  Pain and suffering associated with loss and death but also posttraumatic growth and/or expressions of resilience and thriving. </a:t>
            </a:r>
          </a:p>
          <a:p>
            <a:endParaRPr lang="en-US" baseline="0"/>
          </a:p>
          <a:p>
            <a:r>
              <a:rPr lang="en-US" baseline="0"/>
              <a:t>Plumb et al., 2020: GFPP therapists collaborate with client to: a) set approach goals, b) cultivate positive emotions generally and within session, c) focus on client and cultural strengths, and foster hope using techniques like: a) Three Good Things, b) Capitalization (by therapist), and c) Mindful self-compassion.</a:t>
            </a:r>
          </a:p>
          <a:p>
            <a:endParaRPr lang="en-US" baseline="0"/>
          </a:p>
          <a:p>
            <a:r>
              <a:rPr lang="en-US" baseline="0"/>
              <a:t>Hence, Helen Neville’s focus on Justice and Joy (or Black Girl Magic/Joy). </a:t>
            </a:r>
            <a:endParaRPr lang="en-US"/>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5C1D8F7-2BDD-4C56-98AF-2E212EF349F3}" type="slidenum">
              <a:rPr kumimoji="0" lang="en-US" sz="1200" b="0" i="0" u="none" strike="noStrike" kern="1200" cap="none" spc="0" normalizeH="0" baseline="0" noProof="0">
                <a:ln>
                  <a:noFill/>
                </a:ln>
                <a:solidFill>
                  <a:prstClr val="black"/>
                </a:solidFill>
                <a:effectLst/>
                <a:uLnTx/>
                <a:uFillTx/>
                <a:latin typeface="Franklin Gothic Medium"/>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753916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ACD7-FFD0-29AB-39D7-6ACDE6D11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94612-3781-596B-0B10-66576F311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1D9BD-66CA-C83F-2A8E-862355E58DA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1CAC7DA9-89EA-E201-D478-B461C2590F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938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71C62-BDFA-D462-4AEB-3FB298966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FF96A-93DB-F04E-E943-8C54A3A7B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F18B4-D182-030B-6B2B-EFB0C1E98C18}"/>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CA236A16-5004-43E9-A4C7-86156A6859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0873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a:extLst>
            <a:ext uri="{FF2B5EF4-FFF2-40B4-BE49-F238E27FC236}">
              <a16:creationId xmlns:a16="http://schemas.microsoft.com/office/drawing/2014/main" id="{08F17DD8-E1F0-58C4-D5E8-54F6E46051C3}"/>
            </a:ext>
          </a:extLst>
        </p:cNvPr>
        <p:cNvGrpSpPr/>
        <p:nvPr/>
      </p:nvGrpSpPr>
      <p:grpSpPr>
        <a:xfrm>
          <a:off x="0" y="0"/>
          <a:ext cx="0" cy="0"/>
          <a:chOff x="0" y="0"/>
          <a:chExt cx="0" cy="0"/>
        </a:xfrm>
      </p:grpSpPr>
      <p:sp>
        <p:nvSpPr>
          <p:cNvPr id="970" name="Google Shape;970;gebfdc20829_0_1878:notes">
            <a:extLst>
              <a:ext uri="{FF2B5EF4-FFF2-40B4-BE49-F238E27FC236}">
                <a16:creationId xmlns:a16="http://schemas.microsoft.com/office/drawing/2014/main" id="{19D0F983-BEE5-3138-0126-7D71A4068B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a:extLst>
              <a:ext uri="{FF2B5EF4-FFF2-40B4-BE49-F238E27FC236}">
                <a16:creationId xmlns:a16="http://schemas.microsoft.com/office/drawing/2014/main" id="{5C0D5D29-9C0C-A09D-B3BC-06889F1CFA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695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477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721222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264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0391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19655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88292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4895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88077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5/19/2026</a:t>
            </a:fld>
            <a:endParaRPr lang="en-US"/>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40036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8027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439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sp>
        <p:nvSpPr>
          <p:cNvPr id="27" name="Google Shape;27;p5"/>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 name="Google Shape;28;p5"/>
          <p:cNvSpPr txBox="1">
            <a:spLocks noGrp="1"/>
          </p:cNvSpPr>
          <p:nvPr>
            <p:ph type="title"/>
          </p:nvPr>
        </p:nvSpPr>
        <p:spPr>
          <a:xfrm>
            <a:off x="415633" y="667900"/>
            <a:ext cx="11360800" cy="831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415600" y="2007600"/>
            <a:ext cx="5333200" cy="41016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6443200" y="2007600"/>
            <a:ext cx="5333200" cy="41016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195213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559680873"/>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p>
        </p:txBody>
      </p:sp>
    </p:spTree>
    <p:extLst>
      <p:ext uri="{BB962C8B-B14F-4D97-AF65-F5344CB8AC3E}">
        <p14:creationId xmlns:p14="http://schemas.microsoft.com/office/powerpoint/2010/main" val="3459413163"/>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4209997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9783197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Tree>
    <p:extLst>
      <p:ext uri="{BB962C8B-B14F-4D97-AF65-F5344CB8AC3E}">
        <p14:creationId xmlns:p14="http://schemas.microsoft.com/office/powerpoint/2010/main" val="129692554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5521231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23450238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0635444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2242292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57166628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324261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9229875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19156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44658737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05DD-2B5F-9DE6-8DF1-0F659DFCB0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A5FBD9-1E34-12CF-3CBE-40A8B11DC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B2B15D-325D-86BF-6E07-5ED63B3B396A}"/>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2CDDAB6D-2EBF-C278-EF80-1741AD797F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5626FB-C2D1-6221-E1AE-33FF0DDE90CD}"/>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222963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00DD-6105-18EC-AEAD-EC1FA37C92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EEB5-FD8E-1F9D-DD62-E2C8E2E69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88CE0F-14E6-5D66-8786-FF220049F188}"/>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90B53EE8-8AAE-5E83-2642-396262963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3B3CE0-F00F-6440-7F8A-C8B0EB5230C6}"/>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635234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71A3-229A-86C1-1A1A-3D0C9C38DB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E48585-C99D-74EF-7070-E24324B8A3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467283-035C-E6F6-E518-006AB3ED7567}"/>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958A7ED1-8C7C-2E26-6D7E-6B3C5D843F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0F059-3AFF-96A4-5960-94DBD44E836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366162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AE5D-B688-3682-613A-3C51C7619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47B3BE-95D4-1055-FB07-2D1FF5D77D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2666B8-ECA6-6982-0A95-F6E472D734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2EECCD-D5D9-550B-31D8-EA05AFFFA488}"/>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6" name="Footer Placeholder 5">
            <a:extLst>
              <a:ext uri="{FF2B5EF4-FFF2-40B4-BE49-F238E27FC236}">
                <a16:creationId xmlns:a16="http://schemas.microsoft.com/office/drawing/2014/main" id="{268E32AD-6910-629F-65C7-3E928E107A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95038D-8159-5C25-A12B-AA03A588D9F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77791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7595-2ABE-FB1F-024A-BF4968E6AC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CE247E-B624-4B61-FDEC-D2147D83E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6357D2-00D7-1710-27C6-2FF44E9D6E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66CECE-B69F-3B15-9ACA-7D2F9ACA99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6CE33F-CA06-F80F-1B74-D91EFF335E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EE3B5B-0A38-277D-DB8E-B426441F8A2A}"/>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8" name="Footer Placeholder 7">
            <a:extLst>
              <a:ext uri="{FF2B5EF4-FFF2-40B4-BE49-F238E27FC236}">
                <a16:creationId xmlns:a16="http://schemas.microsoft.com/office/drawing/2014/main" id="{DFDCD1C1-9B4A-AFCB-7B6E-D6571915FA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348105-9DAD-335D-C658-46551F50800D}"/>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570272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797-0576-7AC8-DCE0-E8E8900980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57BD98-003F-8D1F-3BDC-A38BDB84B743}"/>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4" name="Footer Placeholder 3">
            <a:extLst>
              <a:ext uri="{FF2B5EF4-FFF2-40B4-BE49-F238E27FC236}">
                <a16:creationId xmlns:a16="http://schemas.microsoft.com/office/drawing/2014/main" id="{5C922675-DA23-9FA6-B536-8F662DE345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102054-C147-8267-F6E6-E4CFF2CE5AD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9201566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2F45BF-4C54-CF35-E084-DF07D2AD6C93}"/>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3" name="Footer Placeholder 2">
            <a:extLst>
              <a:ext uri="{FF2B5EF4-FFF2-40B4-BE49-F238E27FC236}">
                <a16:creationId xmlns:a16="http://schemas.microsoft.com/office/drawing/2014/main" id="{6C29C50A-CC80-411E-9BB6-B3E4426104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763E4C-B95C-AFFA-D4E1-68C43CE6E2B0}"/>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892804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4606-2F1F-4A07-B2D8-E84E106EE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192761-D6D0-8C0B-B599-C73876440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FFABC-C8A3-85F6-90A1-70E28D51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381A8-7827-8527-FFF0-BD001F5E295F}"/>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6" name="Footer Placeholder 5">
            <a:extLst>
              <a:ext uri="{FF2B5EF4-FFF2-40B4-BE49-F238E27FC236}">
                <a16:creationId xmlns:a16="http://schemas.microsoft.com/office/drawing/2014/main" id="{B2381B6D-1343-43D0-4F42-98E2B69644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C2E862-0E32-10EF-4118-462D18FB012E}"/>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718945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F04D5-4C09-044A-5123-32527D2EF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1C8C60-3E9E-D961-B1F1-89D3FBC7A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903B88-9087-B901-3231-F7CF67D24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BF12B-60B3-176E-9ECB-B3E2720A7B4E}"/>
              </a:ext>
            </a:extLst>
          </p:cNvPr>
          <p:cNvSpPr>
            <a:spLocks noGrp="1"/>
          </p:cNvSpPr>
          <p:nvPr>
            <p:ph type="dt" sz="half" idx="10"/>
          </p:nvPr>
        </p:nvSpPr>
        <p:spPr/>
        <p:txBody>
          <a:bodyPr/>
          <a:lstStyle/>
          <a:p>
            <a:fld id="{48A87A34-81AB-432B-8DAE-1953F412C126}" type="datetimeFigureOut">
              <a:rPr lang="en-US" smtClean="0"/>
              <a:pPr/>
              <a:t>5/19/2026</a:t>
            </a:fld>
            <a:endParaRPr lang="en-US"/>
          </a:p>
        </p:txBody>
      </p:sp>
      <p:sp>
        <p:nvSpPr>
          <p:cNvPr id="6" name="Footer Placeholder 5">
            <a:extLst>
              <a:ext uri="{FF2B5EF4-FFF2-40B4-BE49-F238E27FC236}">
                <a16:creationId xmlns:a16="http://schemas.microsoft.com/office/drawing/2014/main" id="{91FEB84A-DD61-2145-D08D-6444AE9DBF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57A9D7-A2A6-A22C-B85C-E0C431FEC960}"/>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957943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ABD17-2466-F2E2-296B-47A1317FDA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34F63F-07B0-F791-3D1D-15F3077AB6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80BA0-8A8B-D0F7-F0D3-6951A6D85987}"/>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64DB2AFF-CF15-1155-85E1-C7B933CAE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8EA88-40A5-0DE9-4BE5-03FB6AD749BF}"/>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28104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4988D2-700D-CE35-8ED5-22F475D893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DF0392-A767-84DF-DC65-C752D59723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20D88-003B-D021-7095-065EC7638CFD}"/>
              </a:ext>
            </a:extLst>
          </p:cNvPr>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a:extLst>
              <a:ext uri="{FF2B5EF4-FFF2-40B4-BE49-F238E27FC236}">
                <a16:creationId xmlns:a16="http://schemas.microsoft.com/office/drawing/2014/main" id="{6F1E3282-43B0-59C4-9677-B342E79B5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7DB5C3-FFA4-BDCF-A692-2A66E312562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49068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433789903"/>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291649292"/>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276436969"/>
      </p:ext>
    </p:extLst>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314365852"/>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630870153"/>
      </p:ext>
    </p:extLst>
  </p:cSld>
  <p:clrMapOvr>
    <a:masterClrMapping/>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290222193"/>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076179542"/>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636895344"/>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824109151"/>
      </p:ext>
    </p:extLst>
  </p:cSld>
  <p:clrMapOvr>
    <a:masterClrMapping/>
  </p:clrMapOvr>
  <p:hf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901392861"/>
      </p:ext>
    </p:extLst>
  </p:cSld>
  <p:clrMapOvr>
    <a:masterClrMapping/>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92474919"/>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21122109"/>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38214810"/>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546608795"/>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1" y="4495800"/>
            <a:ext cx="8739823" cy="1524000"/>
          </a:xfrm>
        </p:spPr>
        <p:txBody>
          <a:bodyPr/>
          <a:lstStyle/>
          <a:p>
            <a:r>
              <a:rPr lang="en-US"/>
              <a:t>Click to edit Master title style</a:t>
            </a:r>
          </a:p>
        </p:txBody>
      </p:sp>
      <p:sp>
        <p:nvSpPr>
          <p:cNvPr id="3" name="Content Placeholder 2"/>
          <p:cNvSpPr>
            <a:spLocks noGrp="1"/>
          </p:cNvSpPr>
          <p:nvPr>
            <p:ph idx="1"/>
          </p:nvPr>
        </p:nvSpPr>
        <p:spPr>
          <a:xfrm>
            <a:off x="711201" y="533400"/>
            <a:ext cx="8739823"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B8BE276-967A-4391-AF79-99A8F26745BB}" type="slidenum">
              <a:rPr lang="en-US" altLang="en-US" smtClean="0"/>
              <a:pPr>
                <a:defRPr/>
              </a:pPr>
              <a:t>‹#›</a:t>
            </a:fld>
            <a:endParaRPr lang="en-US" altLang="en-US"/>
          </a:p>
        </p:txBody>
      </p:sp>
    </p:spTree>
    <p:extLst>
      <p:ext uri="{BB962C8B-B14F-4D97-AF65-F5344CB8AC3E}">
        <p14:creationId xmlns:p14="http://schemas.microsoft.com/office/powerpoint/2010/main" val="16059439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5/19/2026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80414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5/19/2026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44779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5/19/2026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63323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5/19/2026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9652412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5/19/2026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71217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93779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531360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pPr/>
              <a:t>5/19/2026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18743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pPr/>
              <a:t>5/19/2026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94594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5/19/2026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9897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588327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5/19/2026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45013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5/19/2026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47829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449553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1544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image" Target="../media/image1.jpeg"/><Relationship Id="rId5" Type="http://schemas.openxmlformats.org/officeDocument/2006/relationships/theme" Target="../theme/theme5.xml"/><Relationship Id="rId4"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5/19/2026</a:t>
            </a:fld>
            <a:endParaRPr lang="en-US"/>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4678691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4028" r:id="rId12"/>
    <p:sldLayoutId id="214748402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2319323926"/>
      </p:ext>
    </p:extLst>
  </p:cSld>
  <p:clrMap bg1="dk1" tx1="lt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p15:clr>
            <a:srgbClr val="F26B43"/>
          </p15:clr>
        </p15:guide>
        <p15:guide id="8" pos="3720">
          <p15:clr>
            <a:srgbClr val="547EBF"/>
          </p15:clr>
        </p15:guide>
        <p15:guide id="9" pos="2112">
          <p15:clr>
            <a:srgbClr val="547EBF"/>
          </p15:clr>
        </p15:guide>
        <p15:guide id="10" pos="1824">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p15:clr>
            <a:srgbClr val="F26B43"/>
          </p15:clr>
        </p15:guide>
        <p15:guide id="18" orient="horz" pos="3672">
          <p15:clr>
            <a:srgbClr val="F26B43"/>
          </p15:clr>
        </p15:guide>
        <p15:guide id="19" pos="3984">
          <p15:clr>
            <a:srgbClr val="547EBF"/>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50508-DD74-90DB-71D9-0DB85AC61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5F1202-EB0F-93FC-F38B-61905CEF2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C86D4-4CAE-5873-5814-2AAE73F04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5/19/2026</a:t>
            </a:fld>
            <a:endParaRPr lang="en-US"/>
          </a:p>
        </p:txBody>
      </p:sp>
      <p:sp>
        <p:nvSpPr>
          <p:cNvPr id="5" name="Footer Placeholder 4">
            <a:extLst>
              <a:ext uri="{FF2B5EF4-FFF2-40B4-BE49-F238E27FC236}">
                <a16:creationId xmlns:a16="http://schemas.microsoft.com/office/drawing/2014/main" id="{15F23CAC-C033-68C1-9520-2A0A4F0A2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332D3F4-8F8B-170C-1CEB-C1EF64C3AD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63867772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1756666076"/>
      </p:ext>
    </p:extLst>
  </p:cSld>
  <p:clrMap bg1="dk1" tx1="lt1" bg2="dk2" tx2="lt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842" r:id="rId15"/>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5/19/2026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427258"/>
      </p:ext>
    </p:extLst>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5/19/2026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488336"/>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8.xml"/><Relationship Id="rId5" Type="http://schemas.openxmlformats.org/officeDocument/2006/relationships/image" Target="../media/image3.png"/><Relationship Id="rId4" Type="http://schemas.openxmlformats.org/officeDocument/2006/relationships/hyperlink" Target="mailto:John.sf@mso.umt.ed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13.png"/><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58.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8" Type="http://schemas.openxmlformats.org/officeDocument/2006/relationships/image" Target="../media/image29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280.png"/><Relationship Id="rId5" Type="http://schemas.openxmlformats.org/officeDocument/2006/relationships/customXml" Target="../ink/ink2.xml"/><Relationship Id="rId4" Type="http://schemas.openxmlformats.org/officeDocument/2006/relationships/image" Target="../media/image270.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42.png"/><Relationship Id="rId5" Type="http://schemas.openxmlformats.org/officeDocument/2006/relationships/diagramQuickStyle" Target="../diagrams/quickStyle1.xml"/><Relationship Id="rId10" Type="http://schemas.openxmlformats.org/officeDocument/2006/relationships/image" Target="../media/image41.png"/><Relationship Id="rId4" Type="http://schemas.openxmlformats.org/officeDocument/2006/relationships/diagramLayout" Target="../diagrams/layout1.xml"/><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jpe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John.sf@mso.umt.edu" TargetMode="External"/><Relationship Id="rId2" Type="http://schemas.openxmlformats.org/officeDocument/2006/relationships/notesSlide" Target="../notesSlides/notesSlide10.xml"/><Relationship Id="rId1" Type="http://schemas.openxmlformats.org/officeDocument/2006/relationships/slideLayout" Target="../slideLayouts/slideLayout32.xml"/><Relationship Id="rId6" Type="http://schemas.openxmlformats.org/officeDocument/2006/relationships/image" Target="../media/image6.jpeg"/><Relationship Id="rId5" Type="http://schemas.openxmlformats.org/officeDocument/2006/relationships/image" Target="../media/image46.png"/><Relationship Id="rId4" Type="http://schemas.openxmlformats.org/officeDocument/2006/relationships/hyperlink" Target="https://montanahappinessprojec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0F7E2B-5D5A-3910-A984-2016B0918B9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43FC1C1-10C9-5B3B-A18A-B64FF87BA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25EF9553-7838-0683-13EC-B10B52AB4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7291699-E08F-A12A-6DE3-53FC8589ACFB}"/>
              </a:ext>
            </a:extLst>
          </p:cNvPr>
          <p:cNvSpPr>
            <a:spLocks noGrp="1"/>
          </p:cNvSpPr>
          <p:nvPr>
            <p:ph type="title"/>
          </p:nvPr>
        </p:nvSpPr>
        <p:spPr>
          <a:xfrm>
            <a:off x="2232252" y="1162050"/>
            <a:ext cx="4921023" cy="2266949"/>
          </a:xfrm>
        </p:spPr>
        <p:txBody>
          <a:bodyPr anchor="b">
            <a:normAutofit fontScale="90000"/>
          </a:bodyPr>
          <a:lstStyle/>
          <a:p>
            <a:br>
              <a:rPr lang="en-US" sz="3600" b="1">
                <a:solidFill>
                  <a:srgbClr val="FFFF00"/>
                </a:solidFill>
              </a:rPr>
            </a:br>
            <a:br>
              <a:rPr lang="en-US" sz="3600" b="1">
                <a:solidFill>
                  <a:srgbClr val="FFFF00"/>
                </a:solidFill>
              </a:rPr>
            </a:br>
            <a:br>
              <a:rPr lang="en-US" sz="3600" b="1">
                <a:solidFill>
                  <a:srgbClr val="FFFF00"/>
                </a:solidFill>
              </a:rPr>
            </a:br>
            <a:br>
              <a:rPr lang="en-US" sz="3600" b="1">
                <a:solidFill>
                  <a:srgbClr val="FFFF00"/>
                </a:solidFill>
              </a:rPr>
            </a:br>
            <a:br>
              <a:rPr lang="en-US" sz="3600" b="1">
                <a:solidFill>
                  <a:srgbClr val="FFFF00"/>
                </a:solidFill>
              </a:rPr>
            </a:br>
            <a:br>
              <a:rPr lang="en-US" sz="6000" b="1">
                <a:solidFill>
                  <a:srgbClr val="FFFF00"/>
                </a:solidFill>
              </a:rPr>
            </a:br>
            <a:br>
              <a:rPr lang="en-US" sz="6000" b="1">
                <a:solidFill>
                  <a:srgbClr val="FFFF00"/>
                </a:solidFill>
              </a:rPr>
            </a:br>
            <a:endParaRPr lang="en-US" sz="2800" b="1">
              <a:solidFill>
                <a:schemeClr val="bg1"/>
              </a:solidFill>
            </a:endParaRPr>
          </a:p>
        </p:txBody>
      </p:sp>
      <p:sp>
        <p:nvSpPr>
          <p:cNvPr id="20" name="Freeform: Shape 19">
            <a:extLst>
              <a:ext uri="{FF2B5EF4-FFF2-40B4-BE49-F238E27FC236}">
                <a16:creationId xmlns:a16="http://schemas.microsoft.com/office/drawing/2014/main" id="{9DB6EF52-E062-F4A5-B123-359AB78F4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73FD023A-7A52-F2E1-A131-4DF49C3A54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62B1EA5-0D9E-92BD-C5E9-FBEA2DCFD16D}"/>
              </a:ext>
            </a:extLst>
          </p:cNvPr>
          <p:cNvSpPr>
            <a:spLocks noGrp="1"/>
          </p:cNvSpPr>
          <p:nvPr>
            <p:ph idx="1"/>
          </p:nvPr>
        </p:nvSpPr>
        <p:spPr>
          <a:xfrm>
            <a:off x="329184" y="3564607"/>
            <a:ext cx="6583680" cy="3000736"/>
          </a:xfrm>
        </p:spPr>
        <p:txBody>
          <a:bodyPr>
            <a:noAutofit/>
          </a:bodyPr>
          <a:lstStyle/>
          <a:p>
            <a:pPr marL="0" indent="0">
              <a:spcBef>
                <a:spcPts val="1800"/>
              </a:spcBef>
              <a:buNone/>
            </a:pPr>
            <a:r>
              <a:rPr lang="en-US" sz="5400" dirty="0">
                <a:solidFill>
                  <a:srgbClr val="FFFF00"/>
                </a:solidFill>
              </a:rPr>
              <a:t>Cultivating Wellbeing</a:t>
            </a:r>
          </a:p>
          <a:p>
            <a:pPr marL="0" indent="0">
              <a:spcBef>
                <a:spcPts val="1800"/>
              </a:spcBef>
              <a:buNone/>
            </a:pPr>
            <a:r>
              <a:rPr lang="en-US" sz="3600" dirty="0">
                <a:solidFill>
                  <a:srgbClr val="FFFF00"/>
                </a:solidFill>
              </a:rPr>
              <a:t>Why it’s so hard to accomplish what we intend </a:t>
            </a:r>
            <a:r>
              <a:rPr lang="en-US" sz="3600">
                <a:solidFill>
                  <a:srgbClr val="FFFF00"/>
                </a:solidFill>
              </a:rPr>
              <a:t>to accomplish</a:t>
            </a:r>
            <a:endParaRPr lang="en-US" sz="3600" dirty="0">
              <a:solidFill>
                <a:srgbClr val="FFFF00"/>
              </a:solidFill>
            </a:endParaRPr>
          </a:p>
        </p:txBody>
      </p:sp>
      <p:sp>
        <p:nvSpPr>
          <p:cNvPr id="24" name="Freeform: Shape 23">
            <a:extLst>
              <a:ext uri="{FF2B5EF4-FFF2-40B4-BE49-F238E27FC236}">
                <a16:creationId xmlns:a16="http://schemas.microsoft.com/office/drawing/2014/main" id="{E82FD1B1-8A3A-A3E9-CEA4-5D86398A7E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48780F91-7405-C3DC-B250-BD83A4BD0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165D6B73-C403-9AB4-B641-6F56CB60B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D9344985-1644-99D9-91C1-4C7700CFDE4E}"/>
              </a:ext>
            </a:extLst>
          </p:cNvPr>
          <p:cNvPicPr>
            <a:picLocks noChangeAspect="1"/>
          </p:cNvPicPr>
          <p:nvPr/>
        </p:nvPicPr>
        <p:blipFill>
          <a:blip r:embed="rId3"/>
          <a:srcRect t="24886" b="24886"/>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A3AB47DF-3017-88C8-1A40-0689AFDD5E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18E0796B-E72D-0F8D-3457-A447B7856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D2C90F59-472C-BDE2-3540-8DC218274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76853BB6-9E64-DC71-C602-AD0E26FC9A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05576DFB-C992-317F-74F2-BFB849899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4A77D92C-9FA9-0BB8-2EA2-422E41195A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6" name="TextBox 5">
            <a:extLst>
              <a:ext uri="{FF2B5EF4-FFF2-40B4-BE49-F238E27FC236}">
                <a16:creationId xmlns:a16="http://schemas.microsoft.com/office/drawing/2014/main" id="{6A5DFFF8-5D0D-8746-C0CC-338875E3B986}"/>
              </a:ext>
            </a:extLst>
          </p:cNvPr>
          <p:cNvSpPr txBox="1"/>
          <p:nvPr/>
        </p:nvSpPr>
        <p:spPr>
          <a:xfrm>
            <a:off x="2414016" y="171234"/>
            <a:ext cx="5522976"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John Sommers-Flanagan, Ph.D.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Phyllis J. Washington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Center for the Advancement of Positive Education University of Montana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00B0F0"/>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John.sf@mso.umt.edu</a:t>
            </a:r>
            <a:br>
              <a:rPr kumimoji="0" lang="en-US" altLang="en-US" sz="2000" b="1" i="0" u="none" strike="noStrike" kern="1200" cap="none" spc="0" normalizeH="0" baseline="0" noProof="0" dirty="0">
                <a:ln>
                  <a:noFill/>
                </a:ln>
                <a:solidFill>
                  <a:srgbClr val="00B0F0"/>
                </a:solidFill>
                <a:effectLst/>
                <a:uLnTx/>
                <a:uFillTx/>
                <a:latin typeface="Calibri" panose="020F0502020204030204" pitchFamily="34" charset="0"/>
                <a:ea typeface="+mn-ea"/>
                <a:cs typeface="Calibri" panose="020F0502020204030204" pitchFamily="34" charset="0"/>
              </a:rPr>
            </a:br>
            <a:r>
              <a:rPr kumimoji="0" lang="en-US" altLang="en-US" sz="20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Free Resources: </a:t>
            </a:r>
            <a:r>
              <a:rPr lang="en-US" altLang="en-US" sz="2000" b="1" dirty="0">
                <a:solidFill>
                  <a:srgbClr val="FBEEC9">
                    <a:lumMod val="90000"/>
                  </a:srgbClr>
                </a:solidFill>
                <a:latin typeface="Calibri" panose="020F0502020204030204" pitchFamily="34" charset="0"/>
                <a:cs typeface="Calibri" panose="020F0502020204030204" pitchFamily="34" charset="0"/>
              </a:rPr>
              <a:t>https://johnsommersflanagan.com</a:t>
            </a:r>
            <a:endParaRPr kumimoji="0" lang="en-US" sz="2000" b="0" i="0" u="none" strike="noStrike" kern="1200" cap="none" spc="0" normalizeH="0" baseline="0" noProof="0" dirty="0">
              <a:ln>
                <a:noFill/>
              </a:ln>
              <a:solidFill>
                <a:prstClr val="black"/>
              </a:solidFill>
              <a:effectLst/>
              <a:uLnTx/>
              <a:uFillTx/>
              <a:latin typeface="Arial Nova"/>
              <a:ea typeface="+mn-ea"/>
              <a:cs typeface="+mn-cs"/>
            </a:endParaRPr>
          </a:p>
        </p:txBody>
      </p:sp>
      <p:pic>
        <p:nvPicPr>
          <p:cNvPr id="7" name="Picture 6">
            <a:extLst>
              <a:ext uri="{FF2B5EF4-FFF2-40B4-BE49-F238E27FC236}">
                <a16:creationId xmlns:a16="http://schemas.microsoft.com/office/drawing/2014/main" id="{94139B20-0641-FBF4-2219-DB2664C7833B}"/>
              </a:ext>
            </a:extLst>
          </p:cNvPr>
          <p:cNvPicPr>
            <a:picLocks noChangeAspect="1"/>
          </p:cNvPicPr>
          <p:nvPr/>
        </p:nvPicPr>
        <p:blipFill>
          <a:blip r:embed="rId5"/>
          <a:stretch>
            <a:fillRect/>
          </a:stretch>
        </p:blipFill>
        <p:spPr>
          <a:xfrm>
            <a:off x="9934913" y="4833193"/>
            <a:ext cx="2036240" cy="2036240"/>
          </a:xfrm>
          <a:prstGeom prst="rect">
            <a:avLst/>
          </a:prstGeom>
        </p:spPr>
      </p:pic>
    </p:spTree>
    <p:extLst>
      <p:ext uri="{BB962C8B-B14F-4D97-AF65-F5344CB8AC3E}">
        <p14:creationId xmlns:p14="http://schemas.microsoft.com/office/powerpoint/2010/main" val="4113216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68" name="Rectangle 6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615C3D-BB27-B4BD-DB81-BACE5F1503CE}"/>
              </a:ext>
            </a:extLst>
          </p:cNvPr>
          <p:cNvPicPr>
            <a:picLocks noChangeAspect="1"/>
          </p:cNvPicPr>
          <p:nvPr/>
        </p:nvPicPr>
        <p:blipFill>
          <a:blip r:embed="rId2"/>
          <a:srcRect l="10058" r="14628" b="1"/>
          <a:stretch>
            <a:fillRect/>
          </a:stretch>
        </p:blipFill>
        <p:spPr>
          <a:xfrm>
            <a:off x="2511713" y="3104705"/>
            <a:ext cx="3634674" cy="3217333"/>
          </a:xfrm>
          <a:prstGeom prst="rect">
            <a:avLst/>
          </a:prstGeom>
        </p:spPr>
      </p:pic>
      <p:grpSp>
        <p:nvGrpSpPr>
          <p:cNvPr id="70" name="Group 69">
            <a:extLst>
              <a:ext uri="{FF2B5EF4-FFF2-40B4-BE49-F238E27FC236}">
                <a16:creationId xmlns:a16="http://schemas.microsoft.com/office/drawing/2014/main" id="{89C6B508-0B2C-4D80-99F6-BC8C9C6934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71" name="Rectangle 70">
              <a:extLst>
                <a:ext uri="{FF2B5EF4-FFF2-40B4-BE49-F238E27FC236}">
                  <a16:creationId xmlns:a16="http://schemas.microsoft.com/office/drawing/2014/main" id="{EA54034F-F9B1-4048-9AEF-C7AB99053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583F029-E06B-49B5-9779-2E8CEFD77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669776" y="859808"/>
            <a:ext cx="3614005" cy="2878986"/>
          </a:xfrm>
        </p:spPr>
        <p:txBody>
          <a:bodyPr>
            <a:normAutofit fontScale="90000"/>
          </a:bodyPr>
          <a:lstStyle/>
          <a:p>
            <a:pPr algn="ctr"/>
            <a:r>
              <a:rPr lang="en-US" sz="5400" b="1" dirty="0">
                <a:solidFill>
                  <a:srgbClr val="FFFF00"/>
                </a:solidFill>
                <a:latin typeface="+mn-lt"/>
                <a:ea typeface="+mn-ea"/>
                <a:cs typeface="+mn-cs"/>
              </a:rPr>
              <a:t>Gratitude</a:t>
            </a:r>
            <a:br>
              <a:rPr lang="en-US" sz="5400" b="1" dirty="0">
                <a:solidFill>
                  <a:srgbClr val="FFFF00"/>
                </a:solidFill>
                <a:latin typeface="+mn-lt"/>
                <a:ea typeface="+mn-ea"/>
                <a:cs typeface="+mn-cs"/>
              </a:rPr>
            </a:br>
            <a:br>
              <a:rPr lang="en-US" sz="5400" b="1" dirty="0">
                <a:solidFill>
                  <a:srgbClr val="FFFF00"/>
                </a:solidFill>
                <a:latin typeface="+mn-lt"/>
                <a:ea typeface="+mn-ea"/>
                <a:cs typeface="+mn-cs"/>
              </a:rPr>
            </a:br>
            <a:r>
              <a:rPr lang="en-US" sz="5400" b="1" dirty="0">
                <a:solidFill>
                  <a:srgbClr val="FFFF00"/>
                </a:solidFill>
                <a:latin typeface="+mn-lt"/>
                <a:ea typeface="+mn-ea"/>
                <a:cs typeface="+mn-cs"/>
              </a:rPr>
              <a:t>First</a:t>
            </a:r>
            <a:br>
              <a:rPr lang="en-US" sz="5400" b="1" dirty="0">
                <a:solidFill>
                  <a:schemeClr val="bg1"/>
                </a:solidFill>
              </a:rPr>
            </a:br>
            <a:endParaRPr lang="en-US" sz="5400" b="1" dirty="0">
              <a:solidFill>
                <a:schemeClr val="bg1"/>
              </a:solidFill>
            </a:endParaRPr>
          </a:p>
        </p:txBody>
      </p:sp>
      <p:grpSp>
        <p:nvGrpSpPr>
          <p:cNvPr id="76" name="Graphic 38">
            <a:extLst>
              <a:ext uri="{FF2B5EF4-FFF2-40B4-BE49-F238E27FC236}">
                <a16:creationId xmlns:a16="http://schemas.microsoft.com/office/drawing/2014/main" id="{6B67BE95-96EF-433C-9F29-B0732AA6B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17004"/>
            <a:ext cx="1370098" cy="508993"/>
            <a:chOff x="2267504" y="2540250"/>
            <a:chExt cx="1990951" cy="739640"/>
          </a:xfrm>
          <a:solidFill>
            <a:schemeClr val="bg1"/>
          </a:solidFill>
        </p:grpSpPr>
        <p:sp>
          <p:nvSpPr>
            <p:cNvPr id="77" name="Freeform: Shape 76">
              <a:extLst>
                <a:ext uri="{FF2B5EF4-FFF2-40B4-BE49-F238E27FC236}">
                  <a16:creationId xmlns:a16="http://schemas.microsoft.com/office/drawing/2014/main" id="{AD324976-1596-4B76-A61C-5626816B24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C44DEF24-FB22-48A2-8257-B97AD7E1AA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80" name="Graphic 4">
            <a:extLst>
              <a:ext uri="{FF2B5EF4-FFF2-40B4-BE49-F238E27FC236}">
                <a16:creationId xmlns:a16="http://schemas.microsoft.com/office/drawing/2014/main" id="{D6E8B984-55B9-4A62-A043-997D00F0AE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445529"/>
            <a:ext cx="849365" cy="849366"/>
            <a:chOff x="5829300" y="3162300"/>
            <a:chExt cx="532256" cy="532257"/>
          </a:xfrm>
          <a:solidFill>
            <a:srgbClr val="FFFFFF"/>
          </a:solidFill>
        </p:grpSpPr>
        <p:sp>
          <p:nvSpPr>
            <p:cNvPr id="81" name="Freeform: Shape 80">
              <a:extLst>
                <a:ext uri="{FF2B5EF4-FFF2-40B4-BE49-F238E27FC236}">
                  <a16:creationId xmlns:a16="http://schemas.microsoft.com/office/drawing/2014/main" id="{D4FAF4A8-82EB-4F6F-B601-43EBF0BD12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6F2473F-E069-4558-9B41-E285BBE030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FC9A4A76-2C9F-486C-9663-6A30A022D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88431DC7-D4CB-479A-AFA4-5B0C597A2E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30755DA1-6F28-4612-A4A7-B915468C6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4616ED79-5475-49E6-A5FE-8D9DB12FB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21DCEB47-7140-4682-8DBF-7667BE28F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EA931BD3-5A56-42F2-B6B5-647B28D1C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820E4C8E-4190-498D-9556-6DA668A81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54B2F30F-0B57-4D60-A087-CD6A471F68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FC5E8C73-ED41-4214-AEE6-3C5F49384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1F94534-FE3E-476C-870B-E714E4A66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8DE6C1B0-4D58-4937-B2B7-B1207CA18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grpSp>
        <p:nvGrpSpPr>
          <p:cNvPr id="95" name="Graphic 4">
            <a:extLst>
              <a:ext uri="{FF2B5EF4-FFF2-40B4-BE49-F238E27FC236}">
                <a16:creationId xmlns:a16="http://schemas.microsoft.com/office/drawing/2014/main" id="{DDFA5A3F-B050-4826-ACB4-F634DD12C7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445529"/>
            <a:ext cx="849365" cy="849366"/>
            <a:chOff x="5829300" y="3162300"/>
            <a:chExt cx="532256" cy="532257"/>
          </a:xfrm>
          <a:solidFill>
            <a:schemeClr val="bg1"/>
          </a:solidFill>
        </p:grpSpPr>
        <p:sp>
          <p:nvSpPr>
            <p:cNvPr id="96" name="Freeform: Shape 95">
              <a:extLst>
                <a:ext uri="{FF2B5EF4-FFF2-40B4-BE49-F238E27FC236}">
                  <a16:creationId xmlns:a16="http://schemas.microsoft.com/office/drawing/2014/main" id="{C45D7489-248E-4EB2-A887-30A9C396E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AB6BF832-C29A-4992-8772-6B33118C5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E06C84D-D026-40FC-A1FB-0482450B6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32D9620B-AA48-430C-BACC-01BF1B128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0C7842E4-3E00-4846-B285-345F6B324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F120E203-7898-4AE9-A9E5-F5C364415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06A5C8C3-E77D-410A-8D95-0B15B8E61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8E9CE1FB-B266-47D2-A0AC-79D1DDBAA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B8862FCB-5370-44C9-803F-017FF8939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D1EC218E-7E2A-4304-96EA-1A7AA046E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C6904051-0B1B-4340-8A1F-FC345A500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8D8B68CD-1F5B-4E19-A474-4290A7386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A219F1BA-F2AD-4C0B-B881-AF7702BFA0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6572070" y="685805"/>
            <a:ext cx="4879971" cy="5636233"/>
          </a:xfrm>
        </p:spPr>
        <p:txBody>
          <a:bodyPr>
            <a:noAutofit/>
          </a:bodyPr>
          <a:lstStyle/>
          <a:p>
            <a:pPr marL="0" indent="0">
              <a:spcBef>
                <a:spcPts val="1800"/>
              </a:spcBef>
              <a:spcAft>
                <a:spcPts val="1800"/>
              </a:spcAft>
              <a:buNone/>
            </a:pPr>
            <a:r>
              <a:rPr lang="en-US" altLang="en-US" sz="3200" dirty="0">
                <a:solidFill>
                  <a:schemeClr val="bg1"/>
                </a:solidFill>
              </a:rPr>
              <a:t>Thanks to Kali, Brad, AMB, and Meghan at NCF for the invite and organizing</a:t>
            </a:r>
          </a:p>
          <a:p>
            <a:pPr marL="0" indent="0">
              <a:spcBef>
                <a:spcPts val="1800"/>
              </a:spcBef>
              <a:spcAft>
                <a:spcPts val="1800"/>
              </a:spcAft>
              <a:buNone/>
            </a:pPr>
            <a:r>
              <a:rPr lang="en-US" altLang="en-US" sz="3200" dirty="0">
                <a:solidFill>
                  <a:schemeClr val="bg1"/>
                </a:solidFill>
              </a:rPr>
              <a:t>Thanks to Phyllis Washington and our colleagues at CAPE</a:t>
            </a:r>
          </a:p>
          <a:p>
            <a:pPr marL="0" indent="0">
              <a:spcBef>
                <a:spcPts val="1800"/>
              </a:spcBef>
              <a:spcAft>
                <a:spcPts val="1800"/>
              </a:spcAft>
              <a:buNone/>
            </a:pPr>
            <a:r>
              <a:rPr lang="en-US" altLang="en-US" sz="4400" dirty="0">
                <a:solidFill>
                  <a:srgbClr val="FFFF00"/>
                </a:solidFill>
              </a:rPr>
              <a:t>Thanks to YOU </a:t>
            </a:r>
          </a:p>
        </p:txBody>
      </p:sp>
    </p:spTree>
    <p:extLst>
      <p:ext uri="{BB962C8B-B14F-4D97-AF65-F5344CB8AC3E}">
        <p14:creationId xmlns:p14="http://schemas.microsoft.com/office/powerpoint/2010/main" val="271390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117290"/>
          </a:xfrm>
        </p:spPr>
        <p:txBody>
          <a:bodyPr>
            <a:normAutofit/>
          </a:bodyPr>
          <a:lstStyle/>
          <a:p>
            <a:r>
              <a:rPr lang="en-US" sz="5400" b="1">
                <a:solidFill>
                  <a:srgbClr val="FFFF00"/>
                </a:solidFill>
                <a:latin typeface="Aptos Display" panose="020B0004020202020204" pitchFamily="34" charset="0"/>
              </a:rPr>
              <a:t>Preparation</a:t>
            </a: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206239" y="2395728"/>
            <a:ext cx="7627797" cy="4152317"/>
          </a:xfrm>
        </p:spPr>
        <p:txBody>
          <a:bodyPr>
            <a:normAutofit/>
          </a:bodyPr>
          <a:lstStyle/>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Trigger warning – Why? </a:t>
            </a:r>
          </a:p>
          <a:p>
            <a:pPr marL="457200" indent="-457200">
              <a:buFont typeface="Arial" panose="020B0604020202020204" pitchFamily="34" charset="0"/>
              <a:buChar char="•"/>
            </a:pPr>
            <a:endPar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Research indicates. . . </a:t>
            </a:r>
          </a:p>
          <a:p>
            <a:pPr marL="457200" indent="-457200">
              <a:buFont typeface="Arial" panose="020B0604020202020204" pitchFamily="34" charset="0"/>
              <a:buChar char="•"/>
            </a:pPr>
            <a:endPar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Strength-warning. . . </a:t>
            </a:r>
          </a:p>
          <a:p>
            <a:endParaRPr lang="en-US" dirty="0">
              <a:solidFill>
                <a:srgbClr val="FFFFFF">
                  <a:alpha val="70000"/>
                </a:srgbClr>
              </a:solidFill>
            </a:endParaRPr>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634715"/>
            <a:ext cx="5575300" cy="136615"/>
          </a:xfrm>
        </p:spPr>
        <p:txBody>
          <a:bodyP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4" name="Picture Placeholder 3" descr="Several spools of yellow, brown, and orange threads">
            <a:extLst>
              <a:ext uri="{FF2B5EF4-FFF2-40B4-BE49-F238E27FC236}">
                <a16:creationId xmlns:a16="http://schemas.microsoft.com/office/drawing/2014/main" id="{1D3E11C1-D771-42F1-F65D-209E39EBFAE6}"/>
              </a:ext>
            </a:extLst>
          </p:cNvPr>
          <p:cNvPicPr>
            <a:picLocks noGrp="1" noChangeAspect="1"/>
          </p:cNvPicPr>
          <p:nvPr>
            <p:ph type="pic" sz="quarter" idx="13"/>
          </p:nvPr>
        </p:nvPicPr>
        <p:blipFill>
          <a:blip r:embed="rId2"/>
          <a:srcRect l="30861" r="30861"/>
          <a:stretch/>
        </p:blipFill>
        <p:spPr/>
      </p:pic>
    </p:spTree>
    <p:extLst>
      <p:ext uri="{BB962C8B-B14F-4D97-AF65-F5344CB8AC3E}">
        <p14:creationId xmlns:p14="http://schemas.microsoft.com/office/powerpoint/2010/main" val="1442395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5645425" y="457201"/>
            <a:ext cx="6023113" cy="1325880"/>
          </a:xfrm>
        </p:spPr>
        <p:txBody>
          <a:bodyPr anchor="t">
            <a:normAutofit/>
          </a:bodyPr>
          <a:lstStyle/>
          <a:p>
            <a:r>
              <a:rPr lang="en-US" sz="7200" b="1" dirty="0">
                <a:solidFill>
                  <a:srgbClr val="FFFF00"/>
                </a:solidFill>
              </a:rPr>
              <a:t>Remember . . .</a:t>
            </a:r>
          </a:p>
        </p:txBody>
      </p:sp>
      <p:grpSp>
        <p:nvGrpSpPr>
          <p:cNvPr id="58" name="Group 57">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p:cNvSpPr>
            <a:spLocks noGrp="1"/>
          </p:cNvSpPr>
          <p:nvPr>
            <p:ph idx="1"/>
          </p:nvPr>
        </p:nvSpPr>
        <p:spPr>
          <a:xfrm>
            <a:off x="5575851" y="1984248"/>
            <a:ext cx="6288199" cy="4613322"/>
          </a:xfrm>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rPr>
              <a:t>The </a:t>
            </a:r>
            <a:r>
              <a:rPr kumimoji="0" lang="en-US" sz="2800" b="1" i="0" u="none" strike="noStrike" kern="1200" cap="none" spc="0" normalizeH="0" baseline="0" noProof="0" dirty="0">
                <a:ln>
                  <a:noFill/>
                </a:ln>
                <a:solidFill>
                  <a:srgbClr val="FFFF00"/>
                </a:solidFill>
                <a:effectLst/>
                <a:uLnTx/>
                <a:uFillTx/>
                <a:latin typeface="Aptos" panose="02110004020202020204"/>
                <a:ea typeface="+mn-ea"/>
                <a:cs typeface="+mn-cs"/>
              </a:rPr>
              <a:t>Power of Suggestion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Trigger warnings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are suggestions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about what you might not be able to handle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Strength warnings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are suggestions about how learning new knowledge and gaining experiences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can make you STRONGER</a:t>
            </a:r>
          </a:p>
        </p:txBody>
      </p:sp>
      <p:pic>
        <p:nvPicPr>
          <p:cNvPr id="6" name="Picture 5" descr="A book cover of a child and a dog&#10;&#10;AI-generated content may be incorrect.">
            <a:extLst>
              <a:ext uri="{FF2B5EF4-FFF2-40B4-BE49-F238E27FC236}">
                <a16:creationId xmlns:a16="http://schemas.microsoft.com/office/drawing/2014/main" id="{1023A894-5C7A-5B59-62E1-447D3666A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5299822" cy="6858000"/>
          </a:xfrm>
          <a:prstGeom prst="rect">
            <a:avLst/>
          </a:prstGeom>
        </p:spPr>
      </p:pic>
    </p:spTree>
    <p:extLst>
      <p:ext uri="{BB962C8B-B14F-4D97-AF65-F5344CB8AC3E}">
        <p14:creationId xmlns:p14="http://schemas.microsoft.com/office/powerpoint/2010/main" val="2474367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451F95-0E23-7CC3-A8F4-E736FC0B3397}"/>
              </a:ext>
            </a:extLst>
          </p:cNvPr>
          <p:cNvSpPr>
            <a:spLocks noGrp="1"/>
          </p:cNvSpPr>
          <p:nvPr>
            <p:ph type="title"/>
          </p:nvPr>
        </p:nvSpPr>
        <p:spPr>
          <a:xfrm>
            <a:off x="6096000" y="1367672"/>
            <a:ext cx="5681472" cy="5344024"/>
          </a:xfrm>
        </p:spPr>
        <p:txBody>
          <a:bodyPr vert="horz" lIns="91440" tIns="45720" rIns="91440" bIns="45720" rtlCol="0" anchor="b">
            <a:normAutofit fontScale="90000"/>
          </a:bodyPr>
          <a:lstStyle/>
          <a:p>
            <a:pPr algn="r"/>
            <a:r>
              <a:rPr lang="en-US" sz="8800" dirty="0">
                <a:solidFill>
                  <a:srgbClr val="FFFF00"/>
                </a:solidFill>
                <a:latin typeface="+mn-lt"/>
              </a:rPr>
              <a:t>Opening</a:t>
            </a:r>
            <a:br>
              <a:rPr lang="en-US" sz="8800" dirty="0">
                <a:solidFill>
                  <a:srgbClr val="FFFF00"/>
                </a:solidFill>
                <a:latin typeface="+mn-lt"/>
              </a:rPr>
            </a:br>
            <a:r>
              <a:rPr lang="en-US" sz="8800" dirty="0">
                <a:solidFill>
                  <a:srgbClr val="FFFF00"/>
                </a:solidFill>
                <a:latin typeface="+mn-lt"/>
              </a:rPr>
              <a:t>Story</a:t>
            </a:r>
            <a:br>
              <a:rPr lang="en-US" sz="8800" dirty="0">
                <a:solidFill>
                  <a:srgbClr val="FFFF00"/>
                </a:solidFill>
                <a:latin typeface="+mn-lt"/>
              </a:rPr>
            </a:br>
            <a:br>
              <a:rPr lang="en-US" sz="8800" dirty="0">
                <a:solidFill>
                  <a:srgbClr val="FFFF00"/>
                </a:solidFill>
                <a:latin typeface="+mn-lt"/>
              </a:rPr>
            </a:br>
            <a:r>
              <a:rPr lang="en-US" sz="2400" dirty="0">
                <a:solidFill>
                  <a:srgbClr val="FFFF00"/>
                </a:solidFill>
                <a:latin typeface="+mn-lt"/>
              </a:rPr>
              <a:t>Have you ever had an intention to think positive but got stuck with a bunch of negative thoughts in your head? Or have you aimed at having a great day and have it end up really bad?</a:t>
            </a:r>
            <a:br>
              <a:rPr lang="en-US" sz="2400" dirty="0">
                <a:solidFill>
                  <a:srgbClr val="FFFF00"/>
                </a:solidFill>
                <a:latin typeface="+mn-lt"/>
              </a:rPr>
            </a:br>
            <a:br>
              <a:rPr lang="en-US" sz="2400" dirty="0">
                <a:solidFill>
                  <a:srgbClr val="FFFF00"/>
                </a:solidFill>
                <a:latin typeface="+mn-lt"/>
              </a:rPr>
            </a:br>
            <a:r>
              <a:rPr lang="en-US" sz="2400" dirty="0">
                <a:solidFill>
                  <a:srgbClr val="FFFF00"/>
                </a:solidFill>
                <a:latin typeface="+mn-lt"/>
              </a:rPr>
              <a:t>A bowl of cherries</a:t>
            </a:r>
            <a:br>
              <a:rPr lang="en-US" sz="2400" dirty="0">
                <a:solidFill>
                  <a:srgbClr val="FFFF00"/>
                </a:solidFill>
                <a:latin typeface="+mn-lt"/>
              </a:rPr>
            </a:br>
            <a:endParaRPr lang="en-US" sz="8800" dirty="0">
              <a:solidFill>
                <a:srgbClr val="FFFF00"/>
              </a:solidFill>
              <a:latin typeface="+mn-lt"/>
            </a:endParaRPr>
          </a:p>
        </p:txBody>
      </p:sp>
      <p:pic>
        <p:nvPicPr>
          <p:cNvPr id="3" name="Content Placeholder 2" descr="A person opening a door&#10;&#10;AI-generated content may be incorrect.">
            <a:extLst>
              <a:ext uri="{FF2B5EF4-FFF2-40B4-BE49-F238E27FC236}">
                <a16:creationId xmlns:a16="http://schemas.microsoft.com/office/drawing/2014/main" id="{91BA9B76-C006-781B-953B-185A893A986D}"/>
              </a:ext>
            </a:extLst>
          </p:cNvPr>
          <p:cNvPicPr>
            <a:picLocks noGrp="1" noChangeAspect="1"/>
          </p:cNvPicPr>
          <p:nvPr>
            <p:ph idx="1"/>
          </p:nvPr>
        </p:nvPicPr>
        <p:blipFill>
          <a:blip r:embed="rId2"/>
          <a:srcRect t="14487" r="-2" b="-2"/>
          <a:stretch>
            <a:fillRect/>
          </a:stretch>
        </p:blipFill>
        <p:spPr>
          <a:xfrm>
            <a:off x="1" y="10"/>
            <a:ext cx="5809784"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24" name="Group 23">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5" name="Freeform: Shape 24">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4765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74159C-17C7-FC1F-80FE-958A35F02444}"/>
            </a:ext>
          </a:extLst>
        </p:cNvPr>
        <p:cNvGrpSpPr/>
        <p:nvPr/>
      </p:nvGrpSpPr>
      <p:grpSpPr>
        <a:xfrm>
          <a:off x="0" y="0"/>
          <a:ext cx="0" cy="0"/>
          <a:chOff x="0" y="0"/>
          <a:chExt cx="0" cy="0"/>
        </a:xfrm>
      </p:grpSpPr>
      <p:sp>
        <p:nvSpPr>
          <p:cNvPr id="73" name="Rectangle 72">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DD23449-7D98-E85B-8756-E315A667A2A0}"/>
              </a:ext>
            </a:extLst>
          </p:cNvPr>
          <p:cNvSpPr>
            <a:spLocks noGrp="1"/>
          </p:cNvSpPr>
          <p:nvPr>
            <p:ph type="title"/>
          </p:nvPr>
        </p:nvSpPr>
        <p:spPr>
          <a:xfrm>
            <a:off x="6981824" y="1367673"/>
            <a:ext cx="4375151" cy="3506079"/>
          </a:xfrm>
        </p:spPr>
        <p:txBody>
          <a:bodyPr vert="horz" lIns="91440" tIns="45720" rIns="91440" bIns="45720" rtlCol="0" anchor="b">
            <a:normAutofit fontScale="90000"/>
          </a:bodyPr>
          <a:lstStyle/>
          <a:p>
            <a:pPr algn="r"/>
            <a:r>
              <a:rPr lang="en-US" sz="6100" b="1" dirty="0">
                <a:solidFill>
                  <a:schemeClr val="bg1"/>
                </a:solidFill>
              </a:rPr>
              <a:t>What’s </a:t>
            </a:r>
            <a:r>
              <a:rPr lang="en-US" sz="6100" b="1" dirty="0">
                <a:solidFill>
                  <a:srgbClr val="FFFF00"/>
                </a:solidFill>
              </a:rPr>
              <a:t>Wrong</a:t>
            </a:r>
            <a:r>
              <a:rPr lang="en-US" sz="6100" b="1" dirty="0">
                <a:solidFill>
                  <a:schemeClr val="bg1"/>
                </a:solidFill>
              </a:rPr>
              <a:t> with YOU?</a:t>
            </a:r>
            <a:br>
              <a:rPr lang="en-US" sz="6100" b="1" dirty="0">
                <a:solidFill>
                  <a:schemeClr val="bg1"/>
                </a:solidFill>
              </a:rPr>
            </a:br>
            <a:br>
              <a:rPr lang="en-US" sz="6100" b="1" dirty="0">
                <a:solidFill>
                  <a:schemeClr val="bg1"/>
                </a:solidFill>
              </a:rPr>
            </a:br>
            <a:r>
              <a:rPr lang="en-US" sz="2700" b="1" dirty="0">
                <a:solidFill>
                  <a:srgbClr val="FFFF00"/>
                </a:solidFill>
              </a:rPr>
              <a:t>The history of psychology</a:t>
            </a:r>
            <a:br>
              <a:rPr lang="en-US" sz="2700" b="1" dirty="0">
                <a:solidFill>
                  <a:srgbClr val="FFFF00"/>
                </a:solidFill>
              </a:rPr>
            </a:br>
            <a:br>
              <a:rPr lang="en-US" sz="2700" b="1" dirty="0">
                <a:solidFill>
                  <a:srgbClr val="FFFF00"/>
                </a:solidFill>
              </a:rPr>
            </a:br>
            <a:r>
              <a:rPr lang="en-US" sz="2700" b="1" dirty="0">
                <a:solidFill>
                  <a:srgbClr val="FFFF00"/>
                </a:solidFill>
              </a:rPr>
              <a:t>What consistently annoys you? How do you react? </a:t>
            </a:r>
          </a:p>
        </p:txBody>
      </p:sp>
      <p:pic>
        <p:nvPicPr>
          <p:cNvPr id="5" name="Content Placeholder 4">
            <a:extLst>
              <a:ext uri="{FF2B5EF4-FFF2-40B4-BE49-F238E27FC236}">
                <a16:creationId xmlns:a16="http://schemas.microsoft.com/office/drawing/2014/main" id="{6B4FAF2C-A58F-63F3-E799-CA56E83C774E}"/>
              </a:ext>
            </a:extLst>
          </p:cNvPr>
          <p:cNvPicPr>
            <a:picLocks noGrp="1" noChangeAspect="1"/>
          </p:cNvPicPr>
          <p:nvPr>
            <p:ph idx="1"/>
          </p:nvPr>
        </p:nvPicPr>
        <p:blipFill>
          <a:blip r:embed="rId2"/>
          <a:srcRect l="22321" r="12068" b="-2"/>
          <a:stretch>
            <a:fillRect/>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74" name="Freeform: Shape 73">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5059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225CEE-DDF6-8935-1659-B0D51E1E86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DE8DF8-0E90-921E-947A-6F26922051EB}"/>
              </a:ext>
            </a:extLst>
          </p:cNvPr>
          <p:cNvSpPr>
            <a:spLocks noGrp="1"/>
          </p:cNvSpPr>
          <p:nvPr>
            <p:ph type="title"/>
          </p:nvPr>
        </p:nvSpPr>
        <p:spPr>
          <a:xfrm>
            <a:off x="1042416" y="347472"/>
            <a:ext cx="10143446" cy="557784"/>
          </a:xfrm>
        </p:spPr>
        <p:txBody>
          <a:bodyPr anchor="b">
            <a:normAutofit fontScale="90000"/>
          </a:bodyPr>
          <a:lstStyle/>
          <a:p>
            <a:r>
              <a:rPr lang="en-US" dirty="0">
                <a:solidFill>
                  <a:schemeClr val="tx2">
                    <a:lumMod val="75000"/>
                  </a:schemeClr>
                </a:solidFill>
              </a:rPr>
              <a:t>What You Should Do – Stress Inoculation</a:t>
            </a:r>
          </a:p>
        </p:txBody>
      </p:sp>
      <p:sp>
        <p:nvSpPr>
          <p:cNvPr id="2" name="Text Placeholder 1">
            <a:extLst>
              <a:ext uri="{FF2B5EF4-FFF2-40B4-BE49-F238E27FC236}">
                <a16:creationId xmlns:a16="http://schemas.microsoft.com/office/drawing/2014/main" id="{38EF166B-EAE7-DC2C-38BB-173F4399D055}"/>
              </a:ext>
            </a:extLst>
          </p:cNvPr>
          <p:cNvSpPr>
            <a:spLocks noGrp="1"/>
          </p:cNvSpPr>
          <p:nvPr>
            <p:ph type="body" sz="quarter" idx="11"/>
          </p:nvPr>
        </p:nvSpPr>
        <p:spPr>
          <a:xfrm>
            <a:off x="0" y="1207009"/>
            <a:ext cx="12307824" cy="5650992"/>
          </a:xfrm>
        </p:spPr>
        <p:txBody>
          <a:bodyPr lIns="0" tIns="0" rIns="0" bIns="0" anchor="t">
            <a:normAutofit/>
          </a:bodyPr>
          <a:lstStyle/>
          <a:p>
            <a:pPr marL="0" indent="0" eaLnBrk="1" hangingPunct="1">
              <a:spcBef>
                <a:spcPts val="2400"/>
              </a:spcBef>
            </a:pPr>
            <a:endParaRPr lang="en-US" sz="3600" dirty="0">
              <a:solidFill>
                <a:schemeClr val="tx1"/>
              </a:solidFill>
            </a:endParaRPr>
          </a:p>
        </p:txBody>
      </p:sp>
      <p:graphicFrame>
        <p:nvGraphicFramePr>
          <p:cNvPr id="8" name="Table 7">
            <a:extLst>
              <a:ext uri="{FF2B5EF4-FFF2-40B4-BE49-F238E27FC236}">
                <a16:creationId xmlns:a16="http://schemas.microsoft.com/office/drawing/2014/main" id="{8B250EBC-1880-5548-F199-7B0854FDEB7D}"/>
              </a:ext>
            </a:extLst>
          </p:cNvPr>
          <p:cNvGraphicFramePr>
            <a:graphicFrameLocks noGrp="1"/>
          </p:cNvGraphicFramePr>
          <p:nvPr/>
        </p:nvGraphicFramePr>
        <p:xfrm>
          <a:off x="0" y="1207010"/>
          <a:ext cx="12192001" cy="5650991"/>
        </p:xfrm>
        <a:graphic>
          <a:graphicData uri="http://schemas.openxmlformats.org/drawingml/2006/table">
            <a:tbl>
              <a:tblPr firstRow="1" firstCol="1" bandRow="1">
                <a:tableStyleId>{5C22544A-7EE6-4342-B048-85BDC9FD1C3A}</a:tableStyleId>
              </a:tblPr>
              <a:tblGrid>
                <a:gridCol w="1812018">
                  <a:extLst>
                    <a:ext uri="{9D8B030D-6E8A-4147-A177-3AD203B41FA5}">
                      <a16:colId xmlns:a16="http://schemas.microsoft.com/office/drawing/2014/main" val="3415613116"/>
                    </a:ext>
                  </a:extLst>
                </a:gridCol>
                <a:gridCol w="4058430">
                  <a:extLst>
                    <a:ext uri="{9D8B030D-6E8A-4147-A177-3AD203B41FA5}">
                      <a16:colId xmlns:a16="http://schemas.microsoft.com/office/drawing/2014/main" val="3990884838"/>
                    </a:ext>
                  </a:extLst>
                </a:gridCol>
                <a:gridCol w="3272901">
                  <a:extLst>
                    <a:ext uri="{9D8B030D-6E8A-4147-A177-3AD203B41FA5}">
                      <a16:colId xmlns:a16="http://schemas.microsoft.com/office/drawing/2014/main" val="2578319197"/>
                    </a:ext>
                  </a:extLst>
                </a:gridCol>
                <a:gridCol w="3048652">
                  <a:extLst>
                    <a:ext uri="{9D8B030D-6E8A-4147-A177-3AD203B41FA5}">
                      <a16:colId xmlns:a16="http://schemas.microsoft.com/office/drawing/2014/main" val="2042454540"/>
                    </a:ext>
                  </a:extLst>
                </a:gridCol>
              </a:tblGrid>
              <a:tr h="618884">
                <a:tc>
                  <a:txBody>
                    <a:bodyPr/>
                    <a:lstStyle/>
                    <a:p>
                      <a:pPr marL="0" marR="0">
                        <a:lnSpc>
                          <a:spcPct val="115000"/>
                        </a:lnSpc>
                        <a:spcAft>
                          <a:spcPts val="800"/>
                        </a:spcAft>
                        <a:buNone/>
                      </a:pPr>
                      <a:r>
                        <a:rPr lang="en-US" sz="12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solidFill>
                  </a:tcPr>
                </a:tc>
                <a:tc>
                  <a:txBody>
                    <a:bodyPr/>
                    <a:lstStyle/>
                    <a:p>
                      <a:pPr marL="0" marR="0">
                        <a:lnSpc>
                          <a:spcPct val="115000"/>
                        </a:lnSpc>
                        <a:spcAft>
                          <a:spcPts val="800"/>
                        </a:spcAft>
                        <a:buNone/>
                      </a:pPr>
                      <a:r>
                        <a:rPr lang="en-US" sz="1200" kern="100" dirty="0">
                          <a:effectLst/>
                        </a:rPr>
                        <a:t> </a:t>
                      </a:r>
                      <a:r>
                        <a:rPr lang="en-US" sz="2400" kern="100" dirty="0">
                          <a:solidFill>
                            <a:schemeClr val="bg1"/>
                          </a:solidFill>
                          <a:effectLst/>
                        </a:rPr>
                        <a:t>Preparation</a:t>
                      </a:r>
                      <a:endPar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solidFill>
                  </a:tcPr>
                </a:tc>
                <a:tc>
                  <a:txBody>
                    <a:bodyPr/>
                    <a:lstStyle/>
                    <a:p>
                      <a:pPr marL="0" marR="0">
                        <a:lnSpc>
                          <a:spcPct val="115000"/>
                        </a:lnSpc>
                        <a:spcAft>
                          <a:spcPts val="800"/>
                        </a:spcAft>
                        <a:buNone/>
                      </a:pPr>
                      <a:r>
                        <a:rPr lang="en-US" sz="1200" kern="100" dirty="0">
                          <a:effectLst/>
                        </a:rPr>
                        <a:t> </a:t>
                      </a:r>
                      <a:r>
                        <a:rPr kumimoji="0" lang="en-US" sz="2400" b="1" i="0" u="none" strike="noStrike" kern="100" cap="none" spc="0" normalizeH="0" baseline="0" noProof="0" dirty="0">
                          <a:ln>
                            <a:noFill/>
                          </a:ln>
                          <a:solidFill>
                            <a:prstClr val="black"/>
                          </a:solidFill>
                          <a:effectLst/>
                          <a:uLnTx/>
                          <a:uFillTx/>
                          <a:latin typeface="+mn-lt"/>
                          <a:ea typeface="+mn-ea"/>
                          <a:cs typeface="+mn-cs"/>
                        </a:rPr>
                        <a:t>Coping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solidFill>
                  </a:tcPr>
                </a:tc>
                <a:tc>
                  <a:txBody>
                    <a:bodyPr/>
                    <a:lstStyle/>
                    <a:p>
                      <a:pPr marL="0" marR="0">
                        <a:lnSpc>
                          <a:spcPct val="115000"/>
                        </a:lnSpc>
                        <a:spcAft>
                          <a:spcPts val="800"/>
                        </a:spcAft>
                        <a:buNone/>
                      </a:pPr>
                      <a:r>
                        <a:rPr lang="en-US" sz="1200" kern="100" dirty="0">
                          <a:effectLst/>
                        </a:rPr>
                        <a:t> </a:t>
                      </a:r>
                      <a:r>
                        <a:rPr kumimoji="0" lang="en-US" sz="2400" b="1" i="0" u="none" strike="noStrike" kern="100" cap="none" spc="0" normalizeH="0" baseline="0" noProof="0" dirty="0">
                          <a:ln>
                            <a:noFill/>
                          </a:ln>
                          <a:solidFill>
                            <a:prstClr val="black"/>
                          </a:solidFill>
                          <a:effectLst/>
                          <a:uLnTx/>
                          <a:uFillTx/>
                          <a:latin typeface="+mn-lt"/>
                          <a:ea typeface="+mn-ea"/>
                          <a:cs typeface="+mn-cs"/>
                        </a:rPr>
                        <a:t>Self-Reinforcement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solidFill>
                  </a:tcPr>
                </a:tc>
                <a:extLst>
                  <a:ext uri="{0D108BD9-81ED-4DB2-BD59-A6C34878D82A}">
                    <a16:rowId xmlns:a16="http://schemas.microsoft.com/office/drawing/2014/main" val="1153892260"/>
                  </a:ext>
                </a:extLst>
              </a:tr>
              <a:tr h="537389">
                <a:tc>
                  <a:txBody>
                    <a:bodyPr/>
                    <a:lstStyle/>
                    <a:p>
                      <a:pPr marL="0" marR="0">
                        <a:lnSpc>
                          <a:spcPct val="115000"/>
                        </a:lnSpc>
                        <a:spcAft>
                          <a:spcPts val="800"/>
                        </a:spcAft>
                        <a:buNone/>
                      </a:pPr>
                      <a:r>
                        <a:rPr kumimoji="0" lang="en-US" sz="2400" b="1" i="0" u="none" strike="noStrike" kern="100" cap="none" spc="0" normalizeH="0" baseline="0" noProof="0" dirty="0">
                          <a:ln>
                            <a:noFill/>
                          </a:ln>
                          <a:solidFill>
                            <a:prstClr val="black"/>
                          </a:solidFill>
                          <a:effectLst/>
                          <a:uLnTx/>
                          <a:uFillTx/>
                          <a:latin typeface="Arial Nova"/>
                          <a:ea typeface="+mn-ea"/>
                          <a:cs typeface="+mn-cs"/>
                        </a:rPr>
                        <a:t>Physical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lumMod val="90000"/>
                      </a:schemeClr>
                    </a:solidFill>
                  </a:tcPr>
                </a:tc>
                <a:tc>
                  <a:txBody>
                    <a:bodyPr/>
                    <a:lstStyle/>
                    <a:p>
                      <a:r>
                        <a:rPr lang="en-US" sz="2000" dirty="0"/>
                        <a:t>Exercise, nutrition, and relaxation</a:t>
                      </a:r>
                    </a:p>
                  </a:txBody>
                  <a:tcPr/>
                </a:tc>
                <a:tc>
                  <a:txBody>
                    <a:bodyPr/>
                    <a:lstStyle/>
                    <a:p>
                      <a:r>
                        <a:rPr lang="en-US" sz="2000" dirty="0"/>
                        <a:t>Breathing</a:t>
                      </a:r>
                    </a:p>
                  </a:txBody>
                  <a:tcPr/>
                </a:tc>
                <a:tc>
                  <a:txBody>
                    <a:bodyPr/>
                    <a:lstStyle/>
                    <a:p>
                      <a:r>
                        <a:rPr lang="en-US" sz="2000" dirty="0"/>
                        <a:t>Latte </a:t>
                      </a:r>
                    </a:p>
                  </a:txBody>
                  <a:tcPr/>
                </a:tc>
                <a:extLst>
                  <a:ext uri="{0D108BD9-81ED-4DB2-BD59-A6C34878D82A}">
                    <a16:rowId xmlns:a16="http://schemas.microsoft.com/office/drawing/2014/main" val="2293591323"/>
                  </a:ext>
                </a:extLst>
              </a:tr>
              <a:tr h="738729">
                <a:tc>
                  <a:txBody>
                    <a:bodyPr/>
                    <a:lstStyle/>
                    <a:p>
                      <a:pPr marL="0" marR="0">
                        <a:lnSpc>
                          <a:spcPct val="115000"/>
                        </a:lnSpc>
                        <a:spcAft>
                          <a:spcPts val="800"/>
                        </a:spcAft>
                        <a:buNone/>
                      </a:pPr>
                      <a:r>
                        <a:rPr kumimoji="0" lang="en-US" sz="2400" b="1" i="0" u="none" strike="noStrike" kern="100" cap="none" spc="0" normalizeH="0" baseline="0" noProof="0" dirty="0">
                          <a:ln>
                            <a:noFill/>
                          </a:ln>
                          <a:solidFill>
                            <a:prstClr val="black"/>
                          </a:solidFill>
                          <a:effectLst/>
                          <a:uLnTx/>
                          <a:uFillTx/>
                          <a:latin typeface="Arial Nova"/>
                          <a:ea typeface="+mn-ea"/>
                          <a:cs typeface="+mn-cs"/>
                        </a:rPr>
                        <a:t>Mental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lumMod val="90000"/>
                      </a:schemeClr>
                    </a:solidFill>
                  </a:tcPr>
                </a:tc>
                <a:tc>
                  <a:txBody>
                    <a:bodyPr/>
                    <a:lstStyle/>
                    <a:p>
                      <a:r>
                        <a:rPr lang="en-US" sz="2000" dirty="0"/>
                        <a:t>Mental practice (planning), meditation, self-talk, milk-milk</a:t>
                      </a:r>
                    </a:p>
                  </a:txBody>
                  <a:tcPr>
                    <a:solidFill>
                      <a:schemeClr val="tx2"/>
                    </a:solidFill>
                  </a:tcPr>
                </a:tc>
                <a:tc>
                  <a:txBody>
                    <a:bodyPr/>
                    <a:lstStyle/>
                    <a:p>
                      <a:r>
                        <a:rPr lang="en-US" sz="2000" dirty="0"/>
                        <a:t>Guiding</a:t>
                      </a:r>
                      <a:r>
                        <a:rPr lang="en-US" sz="2000" baseline="0" dirty="0"/>
                        <a:t> self-talk</a:t>
                      </a:r>
                      <a:endParaRPr lang="en-US" sz="2000" dirty="0"/>
                    </a:p>
                  </a:txBody>
                  <a:tcPr>
                    <a:solidFill>
                      <a:schemeClr val="tx2"/>
                    </a:solidFill>
                  </a:tcPr>
                </a:tc>
                <a:tc>
                  <a:txBody>
                    <a:bodyPr/>
                    <a:lstStyle/>
                    <a:p>
                      <a:r>
                        <a:rPr lang="en-US" sz="2000" dirty="0"/>
                        <a:t>The best-friend whisper</a:t>
                      </a:r>
                    </a:p>
                  </a:txBody>
                  <a:tcPr>
                    <a:solidFill>
                      <a:schemeClr val="tx2"/>
                    </a:solidFill>
                  </a:tcPr>
                </a:tc>
                <a:extLst>
                  <a:ext uri="{0D108BD9-81ED-4DB2-BD59-A6C34878D82A}">
                    <a16:rowId xmlns:a16="http://schemas.microsoft.com/office/drawing/2014/main" val="241759837"/>
                  </a:ext>
                </a:extLst>
              </a:tr>
              <a:tr h="738729">
                <a:tc>
                  <a:txBody>
                    <a:bodyPr/>
                    <a:lstStyle/>
                    <a:p>
                      <a:pPr marL="0" marR="0">
                        <a:lnSpc>
                          <a:spcPct val="115000"/>
                        </a:lnSpc>
                        <a:spcAft>
                          <a:spcPts val="800"/>
                        </a:spcAft>
                        <a:buNone/>
                      </a:pPr>
                      <a:r>
                        <a:rPr kumimoji="0" lang="en-US" sz="2400" b="1" i="0" u="none" strike="noStrike" kern="100" cap="none" spc="0" normalizeH="0" baseline="0" noProof="0" dirty="0">
                          <a:ln>
                            <a:noFill/>
                          </a:ln>
                          <a:solidFill>
                            <a:prstClr val="black"/>
                          </a:solidFill>
                          <a:effectLst/>
                          <a:uLnTx/>
                          <a:uFillTx/>
                          <a:latin typeface="Arial Nova"/>
                          <a:ea typeface="+mn-ea"/>
                          <a:cs typeface="+mn-cs"/>
                        </a:rPr>
                        <a:t>Emotional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lumMod val="90000"/>
                      </a:schemeClr>
                    </a:solidFill>
                  </a:tcPr>
                </a:tc>
                <a:tc>
                  <a:txBody>
                    <a:bodyPr/>
                    <a:lstStyle/>
                    <a:p>
                      <a:r>
                        <a:rPr lang="en-US" sz="2000" dirty="0"/>
                        <a:t>Be aware of your emotions</a:t>
                      </a:r>
                    </a:p>
                  </a:txBody>
                  <a:tcPr/>
                </a:tc>
                <a:tc>
                  <a:txBody>
                    <a:bodyPr/>
                    <a:lstStyle/>
                    <a:p>
                      <a:r>
                        <a:rPr lang="en-US" sz="2000" dirty="0"/>
                        <a:t>Feel and express emotion</a:t>
                      </a:r>
                    </a:p>
                  </a:txBody>
                  <a:tcPr/>
                </a:tc>
                <a:tc>
                  <a:txBody>
                    <a:bodyPr/>
                    <a:lstStyle/>
                    <a:p>
                      <a:r>
                        <a:rPr lang="en-US" sz="2000" dirty="0"/>
                        <a:t>Donuts</a:t>
                      </a:r>
                      <a:r>
                        <a:rPr lang="en-US" sz="2000" dirty="0">
                          <a:sym typeface="Wingdings" panose="05000000000000000000" pitchFamily="2" charset="2"/>
                        </a:rPr>
                        <a:t> (Receive emotional validation)</a:t>
                      </a:r>
                      <a:endParaRPr lang="en-US" sz="2000" dirty="0"/>
                    </a:p>
                  </a:txBody>
                  <a:tcPr/>
                </a:tc>
                <a:extLst>
                  <a:ext uri="{0D108BD9-81ED-4DB2-BD59-A6C34878D82A}">
                    <a16:rowId xmlns:a16="http://schemas.microsoft.com/office/drawing/2014/main" val="893809215"/>
                  </a:ext>
                </a:extLst>
              </a:tr>
              <a:tr h="718014">
                <a:tc>
                  <a:txBody>
                    <a:bodyPr/>
                    <a:lstStyle/>
                    <a:p>
                      <a:pPr marL="0" marR="0">
                        <a:lnSpc>
                          <a:spcPct val="115000"/>
                        </a:lnSpc>
                        <a:spcAft>
                          <a:spcPts val="800"/>
                        </a:spcAft>
                        <a:buNone/>
                      </a:pPr>
                      <a:r>
                        <a:rPr kumimoji="0" lang="en-US" sz="2400" b="1" i="0" u="none" strike="noStrike" kern="100" cap="none" spc="0" normalizeH="0" baseline="0" noProof="0" dirty="0">
                          <a:ln>
                            <a:noFill/>
                          </a:ln>
                          <a:solidFill>
                            <a:prstClr val="black"/>
                          </a:solidFill>
                          <a:effectLst/>
                          <a:uLnTx/>
                          <a:uFillTx/>
                          <a:latin typeface="Arial Nova"/>
                          <a:ea typeface="+mn-ea"/>
                          <a:cs typeface="+mn-cs"/>
                        </a:rPr>
                        <a:t>Social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lumMod val="90000"/>
                      </a:schemeClr>
                    </a:solidFill>
                  </a:tcPr>
                </a:tc>
                <a:tc>
                  <a:txBody>
                    <a:bodyPr/>
                    <a:lstStyle/>
                    <a:p>
                      <a:r>
                        <a:rPr lang="en-US" sz="2000" dirty="0"/>
                        <a:t>Cultivate your support system</a:t>
                      </a:r>
                    </a:p>
                  </a:txBody>
                  <a:tcPr/>
                </a:tc>
                <a:tc>
                  <a:txBody>
                    <a:bodyPr/>
                    <a:lstStyle/>
                    <a:p>
                      <a:r>
                        <a:rPr lang="en-US" sz="2000" dirty="0"/>
                        <a:t>Reach out; confide; </a:t>
                      </a:r>
                    </a:p>
                  </a:txBody>
                  <a:tcPr/>
                </a:tc>
                <a:tc>
                  <a:txBody>
                    <a:bodyPr/>
                    <a:lstStyle/>
                    <a:p>
                      <a:r>
                        <a:rPr lang="en-US" sz="2000" dirty="0"/>
                        <a:t>High fives all</a:t>
                      </a:r>
                      <a:r>
                        <a:rPr lang="en-US" sz="2000" baseline="0" dirty="0"/>
                        <a:t> around</a:t>
                      </a:r>
                      <a:endParaRPr lang="en-US" sz="2000" dirty="0"/>
                    </a:p>
                  </a:txBody>
                  <a:tcPr/>
                </a:tc>
                <a:extLst>
                  <a:ext uri="{0D108BD9-81ED-4DB2-BD59-A6C34878D82A}">
                    <a16:rowId xmlns:a16="http://schemas.microsoft.com/office/drawing/2014/main" val="1693377239"/>
                  </a:ext>
                </a:extLst>
              </a:tr>
              <a:tr h="618884">
                <a:tc>
                  <a:txBody>
                    <a:bodyPr/>
                    <a:lstStyle/>
                    <a:p>
                      <a:pPr marL="0" marR="0">
                        <a:lnSpc>
                          <a:spcPct val="115000"/>
                        </a:lnSpc>
                        <a:spcAft>
                          <a:spcPts val="800"/>
                        </a:spcAft>
                        <a:buNone/>
                      </a:pPr>
                      <a:r>
                        <a:rPr kumimoji="0" lang="en-US" sz="2400" b="1" i="0" u="none" strike="noStrike" kern="100" cap="none" spc="0" normalizeH="0" baseline="0" noProof="0" dirty="0">
                          <a:ln>
                            <a:noFill/>
                          </a:ln>
                          <a:solidFill>
                            <a:prstClr val="black"/>
                          </a:solidFill>
                          <a:effectLst/>
                          <a:uLnTx/>
                          <a:uFillTx/>
                          <a:latin typeface="Arial Nova"/>
                          <a:ea typeface="+mn-ea"/>
                          <a:cs typeface="+mn-cs"/>
                        </a:rPr>
                        <a:t>Cultural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lumMod val="90000"/>
                      </a:schemeClr>
                    </a:solidFill>
                  </a:tcPr>
                </a:tc>
                <a:tc>
                  <a:txBody>
                    <a:bodyPr/>
                    <a:lstStyle/>
                    <a:p>
                      <a:r>
                        <a:rPr lang="en-US" sz="2000" dirty="0"/>
                        <a:t>Sweat</a:t>
                      </a:r>
                      <a:r>
                        <a:rPr lang="en-US" sz="2000" baseline="0" dirty="0"/>
                        <a:t> lodge</a:t>
                      </a:r>
                      <a:endParaRPr lang="en-US" sz="2000" dirty="0"/>
                    </a:p>
                  </a:txBody>
                  <a:tcPr/>
                </a:tc>
                <a:tc>
                  <a:txBody>
                    <a:bodyPr/>
                    <a:lstStyle/>
                    <a:p>
                      <a:r>
                        <a:rPr lang="en-US" sz="2000" dirty="0"/>
                        <a:t>Ancestor strength</a:t>
                      </a:r>
                    </a:p>
                  </a:txBody>
                  <a:tcPr/>
                </a:tc>
                <a:tc>
                  <a:txBody>
                    <a:bodyPr/>
                    <a:lstStyle/>
                    <a:p>
                      <a:r>
                        <a:rPr lang="en-US" sz="2000" dirty="0"/>
                        <a:t>Humor and laughter</a:t>
                      </a:r>
                    </a:p>
                  </a:txBody>
                  <a:tcPr/>
                </a:tc>
                <a:extLst>
                  <a:ext uri="{0D108BD9-81ED-4DB2-BD59-A6C34878D82A}">
                    <a16:rowId xmlns:a16="http://schemas.microsoft.com/office/drawing/2014/main" val="3872355519"/>
                  </a:ext>
                </a:extLst>
              </a:tr>
              <a:tr h="618884">
                <a:tc>
                  <a:txBody>
                    <a:bodyPr/>
                    <a:lstStyle/>
                    <a:p>
                      <a:pPr marL="0" marR="0">
                        <a:lnSpc>
                          <a:spcPct val="115000"/>
                        </a:lnSpc>
                        <a:spcAft>
                          <a:spcPts val="800"/>
                        </a:spcAft>
                        <a:buNone/>
                      </a:pPr>
                      <a:r>
                        <a:rPr kumimoji="0" lang="en-US" sz="2400" b="1" i="0" u="none" strike="noStrike" kern="100" cap="none" spc="0" normalizeH="0" baseline="0" noProof="0" dirty="0">
                          <a:ln>
                            <a:noFill/>
                          </a:ln>
                          <a:solidFill>
                            <a:prstClr val="black"/>
                          </a:solidFill>
                          <a:effectLst/>
                          <a:uLnTx/>
                          <a:uFillTx/>
                          <a:latin typeface="Arial Nova"/>
                          <a:ea typeface="+mn-ea"/>
                          <a:cs typeface="+mn-cs"/>
                        </a:rPr>
                        <a:t>Spiritual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lumMod val="90000"/>
                      </a:schemeClr>
                    </a:solidFill>
                  </a:tcPr>
                </a:tc>
                <a:tc>
                  <a:txBody>
                    <a:bodyPr/>
                    <a:lstStyle/>
                    <a:p>
                      <a:r>
                        <a:rPr lang="en-US" sz="2000" dirty="0"/>
                        <a:t>Prayer/meditation</a:t>
                      </a:r>
                    </a:p>
                  </a:txBody>
                  <a:tcPr/>
                </a:tc>
                <a:tc>
                  <a:txBody>
                    <a:bodyPr/>
                    <a:lstStyle/>
                    <a:p>
                      <a:r>
                        <a:rPr lang="en-US" sz="2000" dirty="0"/>
                        <a:t>Prayer/meditation</a:t>
                      </a:r>
                    </a:p>
                  </a:txBody>
                  <a:tcPr/>
                </a:tc>
                <a:tc>
                  <a:txBody>
                    <a:bodyPr/>
                    <a:lstStyle/>
                    <a:p>
                      <a:r>
                        <a:rPr lang="en-US" sz="2000" dirty="0"/>
                        <a:t>Prayer/meditation</a:t>
                      </a:r>
                    </a:p>
                  </a:txBody>
                  <a:tcPr/>
                </a:tc>
                <a:extLst>
                  <a:ext uri="{0D108BD9-81ED-4DB2-BD59-A6C34878D82A}">
                    <a16:rowId xmlns:a16="http://schemas.microsoft.com/office/drawing/2014/main" val="762095580"/>
                  </a:ext>
                </a:extLst>
              </a:tr>
              <a:tr h="1061478">
                <a:tc>
                  <a:txBody>
                    <a:bodyPr/>
                    <a:lstStyle/>
                    <a:p>
                      <a:pPr marL="0" marR="0">
                        <a:lnSpc>
                          <a:spcPct val="115000"/>
                        </a:lnSpc>
                        <a:spcAft>
                          <a:spcPts val="800"/>
                        </a:spcAft>
                        <a:buNone/>
                      </a:pPr>
                      <a:r>
                        <a:rPr kumimoji="0" lang="en-US" sz="2400" b="1" i="0" u="none" strike="noStrike" kern="100" cap="none" spc="0" normalizeH="0" baseline="0" noProof="0" dirty="0">
                          <a:ln>
                            <a:noFill/>
                          </a:ln>
                          <a:solidFill>
                            <a:prstClr val="black"/>
                          </a:solidFill>
                          <a:effectLst/>
                          <a:uLnTx/>
                          <a:uFillTx/>
                          <a:latin typeface="Arial Nova"/>
                          <a:ea typeface="+mn-ea"/>
                          <a:cs typeface="+mn-cs"/>
                        </a:rPr>
                        <a:t>Contextual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2">
                        <a:lumMod val="90000"/>
                      </a:schemeClr>
                    </a:solidFill>
                  </a:tcPr>
                </a:tc>
                <a:tc>
                  <a:txBody>
                    <a:bodyPr/>
                    <a:lstStyle/>
                    <a:p>
                      <a:r>
                        <a:rPr lang="en-US" sz="2000" dirty="0"/>
                        <a:t>Be aware of contextual factors &amp; practice/rehearse in your context</a:t>
                      </a:r>
                    </a:p>
                  </a:txBody>
                  <a:tcPr/>
                </a:tc>
                <a:tc>
                  <a:txBody>
                    <a:bodyPr/>
                    <a:lstStyle/>
                    <a:p>
                      <a:pPr marL="0" marR="0">
                        <a:lnSpc>
                          <a:spcPct val="115000"/>
                        </a:lnSpc>
                        <a:spcAft>
                          <a:spcPts val="800"/>
                        </a:spcAft>
                        <a:buNone/>
                      </a:pPr>
                      <a:r>
                        <a:rPr lang="en-US" sz="2000" kern="100" dirty="0">
                          <a:effectLst/>
                        </a:rPr>
                        <a:t>Notice the stress outside of yourself</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Retreat to a safe, supportive, empowering context for reflection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777578"/>
                  </a:ext>
                </a:extLst>
              </a:tr>
            </a:tbl>
          </a:graphicData>
        </a:graphic>
      </p:graphicFrame>
    </p:spTree>
    <p:extLst>
      <p:ext uri="{BB962C8B-B14F-4D97-AF65-F5344CB8AC3E}">
        <p14:creationId xmlns:p14="http://schemas.microsoft.com/office/powerpoint/2010/main" val="3239499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0BCD264-FA0B-BCD0-EEF4-2E9D7032E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6509F897-4396-8501-121A-510830ADFC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2232252" y="633045"/>
            <a:ext cx="5256684" cy="2521635"/>
          </a:xfrm>
        </p:spPr>
        <p:txBody>
          <a:bodyPr anchor="b">
            <a:noAutofit/>
          </a:bodyPr>
          <a:lstStyle/>
          <a:p>
            <a:r>
              <a:rPr lang="en-US" sz="4800" b="1" dirty="0">
                <a:solidFill>
                  <a:schemeClr val="bg1"/>
                </a:solidFill>
              </a:rPr>
              <a:t>You Don’t Do Stress Inoculation: Because of How</a:t>
            </a:r>
            <a:br>
              <a:rPr lang="en-US" sz="4800" b="1" dirty="0">
                <a:solidFill>
                  <a:schemeClr val="bg1"/>
                </a:solidFill>
              </a:rPr>
            </a:br>
            <a:r>
              <a:rPr lang="en-US" sz="4800" b="1" dirty="0">
                <a:solidFill>
                  <a:schemeClr val="bg1"/>
                </a:solidFill>
              </a:rPr>
              <a:t>Your </a:t>
            </a:r>
            <a:r>
              <a:rPr lang="en-US" sz="4800" b="1" dirty="0">
                <a:solidFill>
                  <a:srgbClr val="FFFF00"/>
                </a:solidFill>
              </a:rPr>
              <a:t>Brain Works</a:t>
            </a:r>
            <a:endParaRPr lang="en-US" sz="4800" b="1" dirty="0">
              <a:solidFill>
                <a:schemeClr val="bg1"/>
              </a:solidFill>
            </a:endParaRPr>
          </a:p>
        </p:txBody>
      </p:sp>
      <p:sp>
        <p:nvSpPr>
          <p:cNvPr id="20" name="Freeform: Shape 19">
            <a:extLst>
              <a:ext uri="{FF2B5EF4-FFF2-40B4-BE49-F238E27FC236}">
                <a16:creationId xmlns:a16="http://schemas.microsoft.com/office/drawing/2014/main" id="{F6447B10-5095-A5F1-DC73-28D4DD1FE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EDC4089B-E5C7-E631-13A0-1C50B2930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883698" y="3428999"/>
            <a:ext cx="5812177" cy="3027753"/>
          </a:xfrm>
        </p:spPr>
        <p:txBody>
          <a:bodyPr>
            <a:normAutofit/>
          </a:bodyPr>
          <a:lstStyle/>
          <a:p>
            <a:pPr marL="0" indent="0">
              <a:spcBef>
                <a:spcPts val="1800"/>
              </a:spcBef>
              <a:buNone/>
            </a:pPr>
            <a:r>
              <a:rPr lang="en-US" sz="4400" dirty="0">
                <a:solidFill>
                  <a:srgbClr val="FFFF00"/>
                </a:solidFill>
              </a:rPr>
              <a:t>Five</a:t>
            </a:r>
          </a:p>
          <a:p>
            <a:pPr marL="0" indent="0">
              <a:spcBef>
                <a:spcPts val="1800"/>
              </a:spcBef>
              <a:buNone/>
            </a:pPr>
            <a:r>
              <a:rPr lang="en-US" sz="4400" dirty="0">
                <a:solidFill>
                  <a:srgbClr val="FFFF00"/>
                </a:solidFill>
              </a:rPr>
              <a:t>BIG </a:t>
            </a:r>
          </a:p>
          <a:p>
            <a:pPr marL="0" indent="0">
              <a:spcBef>
                <a:spcPts val="1800"/>
              </a:spcBef>
              <a:buNone/>
            </a:pPr>
            <a:r>
              <a:rPr lang="en-US" sz="4400" dirty="0">
                <a:solidFill>
                  <a:srgbClr val="FFFF00"/>
                </a:solidFill>
              </a:rPr>
              <a:t>Truths (challenges)</a:t>
            </a:r>
            <a:endParaRPr lang="en-US" altLang="en-US" sz="4400" dirty="0">
              <a:solidFill>
                <a:srgbClr val="FFFF00"/>
              </a:solidFill>
            </a:endParaRPr>
          </a:p>
        </p:txBody>
      </p:sp>
      <p:sp>
        <p:nvSpPr>
          <p:cNvPr id="24" name="Freeform: Shape 23">
            <a:extLst>
              <a:ext uri="{FF2B5EF4-FFF2-40B4-BE49-F238E27FC236}">
                <a16:creationId xmlns:a16="http://schemas.microsoft.com/office/drawing/2014/main" id="{8C791345-EAD2-CD1D-081D-7A53D999C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CD0AB770-89BD-CB33-0A61-4100F40CB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D6B74466-52A0-3EA9-9460-70D3BE84D0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134E6AD6-A4CB-ADC5-F15E-57C3306A8C10}"/>
              </a:ext>
            </a:extLst>
          </p:cNvPr>
          <p:cNvPicPr>
            <a:picLocks noChangeAspect="1"/>
          </p:cNvPicPr>
          <p:nvPr/>
        </p:nvPicPr>
        <p:blipFill>
          <a:blip r:embed="rId2"/>
          <a:srcRect l="6097" r="18902" b="-1"/>
          <a:stretch>
            <a:fillRect/>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AA55D485-EFEE-276D-0AA4-226347C898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B88097B7-840F-5FA2-831A-7B92650A6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A3DBDE11-8607-1835-A4DE-D2425B963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B7340F30-C3A3-5312-BE3A-65A3B5FA0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5C8936CA-1EA1-0945-F8E1-85BEB1011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13C136E4-4E43-09CE-003B-2771601B08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20746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72"/>
        <p:cNvGrpSpPr/>
        <p:nvPr/>
      </p:nvGrpSpPr>
      <p:grpSpPr>
        <a:xfrm>
          <a:off x="0" y="0"/>
          <a:ext cx="0" cy="0"/>
          <a:chOff x="0" y="0"/>
          <a:chExt cx="0" cy="0"/>
        </a:xfrm>
      </p:grpSpPr>
      <p:sp useBgFill="1">
        <p:nvSpPr>
          <p:cNvPr id="980" name="Rectangle 97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p:cNvSpPr txBox="1">
            <a:spLocks noGrp="1"/>
          </p:cNvSpPr>
          <p:nvPr>
            <p:ph type="title"/>
          </p:nvPr>
        </p:nvSpPr>
        <p:spPr>
          <a:xfrm>
            <a:off x="640080" y="219011"/>
            <a:ext cx="4368602" cy="2100366"/>
          </a:xfrm>
          <a:prstGeom prst="rect">
            <a:avLst/>
          </a:prstGeom>
        </p:spPr>
        <p:txBody>
          <a:bodyPr spcFirstLastPara="1" vert="horz" lIns="91440" tIns="45720" rIns="91440" bIns="45720" rtlCol="0" anchor="b" anchorCtr="0">
            <a:normAutofit/>
          </a:bodyPr>
          <a:lstStyle/>
          <a:p>
            <a:pPr>
              <a:buClr>
                <a:schemeClr val="dk1"/>
              </a:buClr>
              <a:buSzPts val="1100"/>
            </a:pPr>
            <a:r>
              <a:rPr lang="en-US" sz="4800" b="1" dirty="0">
                <a:solidFill>
                  <a:schemeClr val="bg1"/>
                </a:solidFill>
              </a:rPr>
              <a:t>Big Truth 1 </a:t>
            </a:r>
            <a:br>
              <a:rPr lang="en-US" sz="4800" b="1" dirty="0">
                <a:solidFill>
                  <a:srgbClr val="FFFF00"/>
                </a:solidFill>
              </a:rPr>
            </a:br>
            <a:r>
              <a:rPr lang="en-US" sz="4800" b="1" dirty="0">
                <a:solidFill>
                  <a:srgbClr val="FFFF00"/>
                </a:solidFill>
              </a:rPr>
              <a:t>The Wrong Happiness</a:t>
            </a:r>
          </a:p>
        </p:txBody>
      </p:sp>
      <p:sp>
        <p:nvSpPr>
          <p:cNvPr id="98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4" name="Google Shape;974;p17"/>
          <p:cNvSpPr txBox="1"/>
          <p:nvPr/>
        </p:nvSpPr>
        <p:spPr>
          <a:xfrm>
            <a:off x="457200" y="3428999"/>
            <a:ext cx="4551482" cy="3392423"/>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Should we even be pursuing happiness?</a:t>
            </a:r>
          </a:p>
        </p:txBody>
      </p:sp>
      <p:pic>
        <p:nvPicPr>
          <p:cNvPr id="976" name="Picture 975" descr="Crumpled paper light bulb">
            <a:extLst>
              <a:ext uri="{FF2B5EF4-FFF2-40B4-BE49-F238E27FC236}">
                <a16:creationId xmlns:a16="http://schemas.microsoft.com/office/drawing/2014/main" id="{D495879F-7F5B-2220-3FD4-B5113B3FB65A}"/>
              </a:ext>
            </a:extLst>
          </p:cNvPr>
          <p:cNvPicPr>
            <a:picLocks noChangeAspect="1"/>
          </p:cNvPicPr>
          <p:nvPr/>
        </p:nvPicPr>
        <p:blipFill>
          <a:blip r:embed="rId3"/>
          <a:srcRect l="10915" r="221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17691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fontScale="90000"/>
          </a:bodyPr>
          <a:lstStyle/>
          <a:p>
            <a:pPr algn="ctr"/>
            <a:r>
              <a:rPr lang="en-US" sz="5400" b="1">
                <a:solidFill>
                  <a:srgbClr val="FFFF00"/>
                </a:solidFill>
              </a:rPr>
              <a:t>Pursuit of Happiness?</a:t>
            </a:r>
            <a:br>
              <a:rPr lang="en-US" sz="5400" b="1">
                <a:solidFill>
                  <a:srgbClr val="FFFF00"/>
                </a:solidFill>
              </a:rPr>
            </a:br>
            <a:br>
              <a:rPr lang="en-US" sz="5400" b="1">
                <a:solidFill>
                  <a:srgbClr val="FFFF00"/>
                </a:solidFill>
              </a:rPr>
            </a:br>
            <a:r>
              <a:rPr lang="en-US" b="1">
                <a:solidFill>
                  <a:srgbClr val="FFFF00"/>
                </a:solidFill>
              </a:rPr>
              <a:t>It depends. . .</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245338" y="374905"/>
            <a:ext cx="5751590" cy="6272784"/>
          </a:xfrm>
        </p:spPr>
        <p:txBody>
          <a:bodyPr>
            <a:normAutofit lnSpcReduction="10000"/>
          </a:bodyPr>
          <a:lstStyle/>
          <a:p>
            <a:pPr marL="0" indent="0">
              <a:buNone/>
            </a:pPr>
            <a:r>
              <a:rPr lang="en-US" sz="4000" dirty="0">
                <a:solidFill>
                  <a:schemeClr val="bg1"/>
                </a:solidFill>
              </a:rPr>
              <a:t>Yes, to Eudaimonic Happiness</a:t>
            </a:r>
          </a:p>
          <a:p>
            <a:pPr lvl="1"/>
            <a:r>
              <a:rPr lang="en-US" sz="3200" dirty="0">
                <a:solidFill>
                  <a:srgbClr val="FFFF00"/>
                </a:solidFill>
              </a:rPr>
              <a:t>Not an emotion</a:t>
            </a:r>
          </a:p>
          <a:p>
            <a:pPr lvl="1"/>
            <a:r>
              <a:rPr lang="en-US" sz="3200" dirty="0">
                <a:solidFill>
                  <a:srgbClr val="FFFF00"/>
                </a:solidFill>
              </a:rPr>
              <a:t>Not material wealth</a:t>
            </a:r>
          </a:p>
          <a:p>
            <a:pPr lvl="1"/>
            <a:r>
              <a:rPr lang="en-US" sz="3200" dirty="0">
                <a:solidFill>
                  <a:srgbClr val="FFFF00"/>
                </a:solidFill>
              </a:rPr>
              <a:t>Not political achievement</a:t>
            </a:r>
          </a:p>
          <a:p>
            <a:pPr lvl="1"/>
            <a:r>
              <a:rPr lang="en-US" sz="3200" dirty="0">
                <a:solidFill>
                  <a:srgbClr val="FFFF00"/>
                </a:solidFill>
              </a:rPr>
              <a:t>Not so much an outcome, but a process of fulfilling one’s virtuous potentials in the context of community</a:t>
            </a:r>
          </a:p>
          <a:p>
            <a:pPr lvl="1"/>
            <a:endParaRPr lang="en-US" sz="3200" dirty="0">
              <a:solidFill>
                <a:srgbClr val="FFFF00"/>
              </a:solidFill>
            </a:endParaRPr>
          </a:p>
          <a:p>
            <a:pPr lvl="1"/>
            <a:r>
              <a:rPr lang="en-US" sz="3200" dirty="0">
                <a:solidFill>
                  <a:srgbClr val="FFFF00"/>
                </a:solidFill>
              </a:rPr>
              <a:t>And NO to these SELF-focused messages your brain can get hooked on . . . </a:t>
            </a:r>
          </a:p>
          <a:p>
            <a:pPr marL="457200" lvl="1" indent="0">
              <a:buNone/>
            </a:pPr>
            <a:endParaRPr lang="en-US" dirty="0">
              <a:solidFill>
                <a:schemeClr val="bg1"/>
              </a:solidFill>
            </a:endParaRPr>
          </a:p>
        </p:txBody>
      </p:sp>
    </p:spTree>
    <p:extLst>
      <p:ext uri="{BB962C8B-B14F-4D97-AF65-F5344CB8AC3E}">
        <p14:creationId xmlns:p14="http://schemas.microsoft.com/office/powerpoint/2010/main" val="2507399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0F82-1231-434C-AED5-7CBD62AB7FD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8389B51-23AB-4CBC-B3B2-F1B458843E31}"/>
              </a:ext>
            </a:extLst>
          </p:cNvPr>
          <p:cNvPicPr>
            <a:picLocks noGrp="1" noChangeAspect="1"/>
          </p:cNvPicPr>
          <p:nvPr>
            <p:ph idx="1"/>
          </p:nvPr>
        </p:nvPicPr>
        <p:blipFill>
          <a:blip r:embed="rId2"/>
          <a:stretch>
            <a:fillRect/>
          </a:stretch>
        </p:blipFill>
        <p:spPr>
          <a:xfrm>
            <a:off x="-1" y="-1"/>
            <a:ext cx="6249915" cy="3272207"/>
          </a:xfrm>
          <a:prstGeom prst="rect">
            <a:avLst/>
          </a:prstGeom>
        </p:spPr>
      </p:pic>
      <p:pic>
        <p:nvPicPr>
          <p:cNvPr id="5" name="Picture 4">
            <a:extLst>
              <a:ext uri="{FF2B5EF4-FFF2-40B4-BE49-F238E27FC236}">
                <a16:creationId xmlns:a16="http://schemas.microsoft.com/office/drawing/2014/main" id="{92895C13-8334-45A3-BF2C-04BDD72A659A}"/>
              </a:ext>
            </a:extLst>
          </p:cNvPr>
          <p:cNvPicPr>
            <a:picLocks noChangeAspect="1"/>
          </p:cNvPicPr>
          <p:nvPr/>
        </p:nvPicPr>
        <p:blipFill>
          <a:blip r:embed="rId3"/>
          <a:stretch>
            <a:fillRect/>
          </a:stretch>
        </p:blipFill>
        <p:spPr>
          <a:xfrm>
            <a:off x="9233242" y="0"/>
            <a:ext cx="2957119" cy="2957119"/>
          </a:xfrm>
          <a:prstGeom prst="rect">
            <a:avLst/>
          </a:prstGeom>
        </p:spPr>
      </p:pic>
      <p:pic>
        <p:nvPicPr>
          <p:cNvPr id="6" name="Picture 5">
            <a:extLst>
              <a:ext uri="{FF2B5EF4-FFF2-40B4-BE49-F238E27FC236}">
                <a16:creationId xmlns:a16="http://schemas.microsoft.com/office/drawing/2014/main" id="{C1380804-75FE-42F3-84D4-342F92C65114}"/>
              </a:ext>
            </a:extLst>
          </p:cNvPr>
          <p:cNvPicPr>
            <a:picLocks noChangeAspect="1"/>
          </p:cNvPicPr>
          <p:nvPr/>
        </p:nvPicPr>
        <p:blipFill>
          <a:blip r:embed="rId4"/>
          <a:stretch>
            <a:fillRect/>
          </a:stretch>
        </p:blipFill>
        <p:spPr>
          <a:xfrm>
            <a:off x="4463838" y="-1"/>
            <a:ext cx="2829708" cy="2337087"/>
          </a:xfrm>
          <a:prstGeom prst="rect">
            <a:avLst/>
          </a:prstGeom>
        </p:spPr>
      </p:pic>
      <p:pic>
        <p:nvPicPr>
          <p:cNvPr id="8" name="Picture 7">
            <a:extLst>
              <a:ext uri="{FF2B5EF4-FFF2-40B4-BE49-F238E27FC236}">
                <a16:creationId xmlns:a16="http://schemas.microsoft.com/office/drawing/2014/main" id="{FD5D6BDE-39D7-40BB-932F-7E879C96C8C0}"/>
              </a:ext>
            </a:extLst>
          </p:cNvPr>
          <p:cNvPicPr>
            <a:picLocks noChangeAspect="1"/>
          </p:cNvPicPr>
          <p:nvPr/>
        </p:nvPicPr>
        <p:blipFill>
          <a:blip r:embed="rId5"/>
          <a:stretch>
            <a:fillRect/>
          </a:stretch>
        </p:blipFill>
        <p:spPr>
          <a:xfrm>
            <a:off x="6832175" y="0"/>
            <a:ext cx="2402967" cy="1627464"/>
          </a:xfrm>
          <a:prstGeom prst="rect">
            <a:avLst/>
          </a:prstGeom>
        </p:spPr>
      </p:pic>
      <p:pic>
        <p:nvPicPr>
          <p:cNvPr id="10" name="Picture 9">
            <a:extLst>
              <a:ext uri="{FF2B5EF4-FFF2-40B4-BE49-F238E27FC236}">
                <a16:creationId xmlns:a16="http://schemas.microsoft.com/office/drawing/2014/main" id="{511E3596-C8E9-438B-A639-9FA0B6435FBF}"/>
              </a:ext>
            </a:extLst>
          </p:cNvPr>
          <p:cNvPicPr>
            <a:picLocks noChangeAspect="1"/>
          </p:cNvPicPr>
          <p:nvPr/>
        </p:nvPicPr>
        <p:blipFill>
          <a:blip r:embed="rId6"/>
          <a:stretch>
            <a:fillRect/>
          </a:stretch>
        </p:blipFill>
        <p:spPr>
          <a:xfrm>
            <a:off x="7790409" y="-62719"/>
            <a:ext cx="3185607" cy="4459849"/>
          </a:xfrm>
          <a:prstGeom prst="rect">
            <a:avLst/>
          </a:prstGeom>
        </p:spPr>
      </p:pic>
      <p:pic>
        <p:nvPicPr>
          <p:cNvPr id="11" name="Picture 10">
            <a:extLst>
              <a:ext uri="{FF2B5EF4-FFF2-40B4-BE49-F238E27FC236}">
                <a16:creationId xmlns:a16="http://schemas.microsoft.com/office/drawing/2014/main" id="{46932184-B153-4F22-9BF4-0328B23F546E}"/>
              </a:ext>
            </a:extLst>
          </p:cNvPr>
          <p:cNvPicPr>
            <a:picLocks noChangeAspect="1"/>
          </p:cNvPicPr>
          <p:nvPr/>
        </p:nvPicPr>
        <p:blipFill>
          <a:blip r:embed="rId7"/>
          <a:stretch>
            <a:fillRect/>
          </a:stretch>
        </p:blipFill>
        <p:spPr>
          <a:xfrm>
            <a:off x="8086987" y="4554774"/>
            <a:ext cx="4105013" cy="2298807"/>
          </a:xfrm>
          <a:prstGeom prst="rect">
            <a:avLst/>
          </a:prstGeom>
        </p:spPr>
      </p:pic>
      <p:pic>
        <p:nvPicPr>
          <p:cNvPr id="13" name="Picture 12">
            <a:extLst>
              <a:ext uri="{FF2B5EF4-FFF2-40B4-BE49-F238E27FC236}">
                <a16:creationId xmlns:a16="http://schemas.microsoft.com/office/drawing/2014/main" id="{159F749A-417E-42D2-A7B7-5E362FF48068}"/>
              </a:ext>
            </a:extLst>
          </p:cNvPr>
          <p:cNvPicPr>
            <a:picLocks noChangeAspect="1"/>
          </p:cNvPicPr>
          <p:nvPr/>
        </p:nvPicPr>
        <p:blipFill>
          <a:blip r:embed="rId8"/>
          <a:stretch>
            <a:fillRect/>
          </a:stretch>
        </p:blipFill>
        <p:spPr>
          <a:xfrm>
            <a:off x="6253216" y="4028292"/>
            <a:ext cx="2829708" cy="2829708"/>
          </a:xfrm>
          <a:prstGeom prst="rect">
            <a:avLst/>
          </a:prstGeom>
        </p:spPr>
      </p:pic>
      <p:pic>
        <p:nvPicPr>
          <p:cNvPr id="14" name="Picture 13">
            <a:extLst>
              <a:ext uri="{FF2B5EF4-FFF2-40B4-BE49-F238E27FC236}">
                <a16:creationId xmlns:a16="http://schemas.microsoft.com/office/drawing/2014/main" id="{8A5DC2BB-3C8A-464A-B03B-BD8FE90AFAC4}"/>
              </a:ext>
            </a:extLst>
          </p:cNvPr>
          <p:cNvPicPr>
            <a:picLocks noChangeAspect="1"/>
          </p:cNvPicPr>
          <p:nvPr/>
        </p:nvPicPr>
        <p:blipFill>
          <a:blip r:embed="rId9"/>
          <a:stretch>
            <a:fillRect/>
          </a:stretch>
        </p:blipFill>
        <p:spPr>
          <a:xfrm>
            <a:off x="-2" y="4210050"/>
            <a:ext cx="1724025" cy="2647950"/>
          </a:xfrm>
          <a:prstGeom prst="rect">
            <a:avLst/>
          </a:prstGeom>
        </p:spPr>
      </p:pic>
      <p:pic>
        <p:nvPicPr>
          <p:cNvPr id="15" name="Picture 14">
            <a:extLst>
              <a:ext uri="{FF2B5EF4-FFF2-40B4-BE49-F238E27FC236}">
                <a16:creationId xmlns:a16="http://schemas.microsoft.com/office/drawing/2014/main" id="{528ECF89-0A57-49B0-857A-A1542D2F1B73}"/>
              </a:ext>
            </a:extLst>
          </p:cNvPr>
          <p:cNvPicPr>
            <a:picLocks noChangeAspect="1"/>
          </p:cNvPicPr>
          <p:nvPr/>
        </p:nvPicPr>
        <p:blipFill>
          <a:blip r:embed="rId10"/>
          <a:stretch>
            <a:fillRect/>
          </a:stretch>
        </p:blipFill>
        <p:spPr>
          <a:xfrm>
            <a:off x="3472761" y="2068722"/>
            <a:ext cx="2778792" cy="3378139"/>
          </a:xfrm>
          <a:prstGeom prst="rect">
            <a:avLst/>
          </a:prstGeom>
        </p:spPr>
      </p:pic>
      <p:pic>
        <p:nvPicPr>
          <p:cNvPr id="16" name="Picture 15">
            <a:extLst>
              <a:ext uri="{FF2B5EF4-FFF2-40B4-BE49-F238E27FC236}">
                <a16:creationId xmlns:a16="http://schemas.microsoft.com/office/drawing/2014/main" id="{C76F65B6-AD17-4459-AAAA-C1742C81A7F2}"/>
              </a:ext>
            </a:extLst>
          </p:cNvPr>
          <p:cNvPicPr>
            <a:picLocks noChangeAspect="1"/>
          </p:cNvPicPr>
          <p:nvPr/>
        </p:nvPicPr>
        <p:blipFill>
          <a:blip r:embed="rId11"/>
          <a:stretch>
            <a:fillRect/>
          </a:stretch>
        </p:blipFill>
        <p:spPr>
          <a:xfrm>
            <a:off x="1717389" y="5091456"/>
            <a:ext cx="2590800" cy="1762125"/>
          </a:xfrm>
          <a:prstGeom prst="rect">
            <a:avLst/>
          </a:prstGeom>
        </p:spPr>
      </p:pic>
      <p:pic>
        <p:nvPicPr>
          <p:cNvPr id="17" name="Picture 16">
            <a:extLst>
              <a:ext uri="{FF2B5EF4-FFF2-40B4-BE49-F238E27FC236}">
                <a16:creationId xmlns:a16="http://schemas.microsoft.com/office/drawing/2014/main" id="{E1EC6AA3-829C-4EA0-BA10-303535ED4537}"/>
              </a:ext>
            </a:extLst>
          </p:cNvPr>
          <p:cNvPicPr>
            <a:picLocks noChangeAspect="1"/>
          </p:cNvPicPr>
          <p:nvPr/>
        </p:nvPicPr>
        <p:blipFill>
          <a:blip r:embed="rId12"/>
          <a:stretch>
            <a:fillRect/>
          </a:stretch>
        </p:blipFill>
        <p:spPr>
          <a:xfrm>
            <a:off x="10553851" y="2885813"/>
            <a:ext cx="1638149" cy="2557333"/>
          </a:xfrm>
          <a:prstGeom prst="rect">
            <a:avLst/>
          </a:prstGeom>
        </p:spPr>
      </p:pic>
      <p:pic>
        <p:nvPicPr>
          <p:cNvPr id="18" name="Picture 17">
            <a:extLst>
              <a:ext uri="{FF2B5EF4-FFF2-40B4-BE49-F238E27FC236}">
                <a16:creationId xmlns:a16="http://schemas.microsoft.com/office/drawing/2014/main" id="{31C25D65-BC10-4729-B7EF-B9286AE93072}"/>
              </a:ext>
            </a:extLst>
          </p:cNvPr>
          <p:cNvPicPr>
            <a:picLocks noChangeAspect="1"/>
          </p:cNvPicPr>
          <p:nvPr/>
        </p:nvPicPr>
        <p:blipFill>
          <a:blip r:embed="rId13"/>
          <a:stretch>
            <a:fillRect/>
          </a:stretch>
        </p:blipFill>
        <p:spPr>
          <a:xfrm>
            <a:off x="4068663" y="5268286"/>
            <a:ext cx="2347006" cy="1561826"/>
          </a:xfrm>
          <a:prstGeom prst="rect">
            <a:avLst/>
          </a:prstGeom>
        </p:spPr>
      </p:pic>
      <p:pic>
        <p:nvPicPr>
          <p:cNvPr id="19" name="Picture 18">
            <a:extLst>
              <a:ext uri="{FF2B5EF4-FFF2-40B4-BE49-F238E27FC236}">
                <a16:creationId xmlns:a16="http://schemas.microsoft.com/office/drawing/2014/main" id="{1E3A11D4-3642-4AA6-878C-4916D317EB5F}"/>
              </a:ext>
            </a:extLst>
          </p:cNvPr>
          <p:cNvPicPr>
            <a:picLocks noChangeAspect="1"/>
          </p:cNvPicPr>
          <p:nvPr/>
        </p:nvPicPr>
        <p:blipFill>
          <a:blip r:embed="rId14"/>
          <a:stretch>
            <a:fillRect/>
          </a:stretch>
        </p:blipFill>
        <p:spPr>
          <a:xfrm>
            <a:off x="6145159" y="2851162"/>
            <a:ext cx="1182385" cy="1177130"/>
          </a:xfrm>
          <a:prstGeom prst="rect">
            <a:avLst/>
          </a:prstGeom>
        </p:spPr>
      </p:pic>
      <p:pic>
        <p:nvPicPr>
          <p:cNvPr id="20" name="Picture 19">
            <a:extLst>
              <a:ext uri="{FF2B5EF4-FFF2-40B4-BE49-F238E27FC236}">
                <a16:creationId xmlns:a16="http://schemas.microsoft.com/office/drawing/2014/main" id="{D511393F-A991-4299-BF70-E5D18A1CE1D3}"/>
              </a:ext>
            </a:extLst>
          </p:cNvPr>
          <p:cNvPicPr>
            <a:picLocks noChangeAspect="1"/>
          </p:cNvPicPr>
          <p:nvPr/>
        </p:nvPicPr>
        <p:blipFill>
          <a:blip r:embed="rId15"/>
          <a:stretch>
            <a:fillRect/>
          </a:stretch>
        </p:blipFill>
        <p:spPr>
          <a:xfrm>
            <a:off x="6251553" y="1826027"/>
            <a:ext cx="989750" cy="1177130"/>
          </a:xfrm>
          <a:prstGeom prst="rect">
            <a:avLst/>
          </a:prstGeom>
        </p:spPr>
      </p:pic>
      <p:pic>
        <p:nvPicPr>
          <p:cNvPr id="21" name="Picture 20">
            <a:extLst>
              <a:ext uri="{FF2B5EF4-FFF2-40B4-BE49-F238E27FC236}">
                <a16:creationId xmlns:a16="http://schemas.microsoft.com/office/drawing/2014/main" id="{CE13FCC7-9AE4-4C6A-8A55-A145B0ED36A7}"/>
              </a:ext>
            </a:extLst>
          </p:cNvPr>
          <p:cNvPicPr>
            <a:picLocks noChangeAspect="1"/>
          </p:cNvPicPr>
          <p:nvPr/>
        </p:nvPicPr>
        <p:blipFill>
          <a:blip r:embed="rId16"/>
          <a:stretch>
            <a:fillRect/>
          </a:stretch>
        </p:blipFill>
        <p:spPr>
          <a:xfrm>
            <a:off x="1549269" y="4262046"/>
            <a:ext cx="2095500" cy="1181100"/>
          </a:xfrm>
          <a:prstGeom prst="rect">
            <a:avLst/>
          </a:prstGeom>
        </p:spPr>
      </p:pic>
      <p:pic>
        <p:nvPicPr>
          <p:cNvPr id="22" name="Picture 21">
            <a:extLst>
              <a:ext uri="{FF2B5EF4-FFF2-40B4-BE49-F238E27FC236}">
                <a16:creationId xmlns:a16="http://schemas.microsoft.com/office/drawing/2014/main" id="{8D52166D-F775-4B16-82A8-EE0196323970}"/>
              </a:ext>
            </a:extLst>
          </p:cNvPr>
          <p:cNvPicPr>
            <a:picLocks noChangeAspect="1"/>
          </p:cNvPicPr>
          <p:nvPr/>
        </p:nvPicPr>
        <p:blipFill>
          <a:blip r:embed="rId17"/>
          <a:stretch>
            <a:fillRect/>
          </a:stretch>
        </p:blipFill>
        <p:spPr>
          <a:xfrm>
            <a:off x="9029018" y="2906036"/>
            <a:ext cx="1648445" cy="1648445"/>
          </a:xfrm>
          <a:prstGeom prst="rect">
            <a:avLst/>
          </a:prstGeom>
        </p:spPr>
      </p:pic>
      <p:pic>
        <p:nvPicPr>
          <p:cNvPr id="3" name="Picture 2">
            <a:extLst>
              <a:ext uri="{FF2B5EF4-FFF2-40B4-BE49-F238E27FC236}">
                <a16:creationId xmlns:a16="http://schemas.microsoft.com/office/drawing/2014/main" id="{F35A71BA-3C66-0D50-4E2E-F30E550A8F66}"/>
              </a:ext>
            </a:extLst>
          </p:cNvPr>
          <p:cNvPicPr>
            <a:picLocks noChangeAspect="1"/>
          </p:cNvPicPr>
          <p:nvPr/>
        </p:nvPicPr>
        <p:blipFill>
          <a:blip r:embed="rId18"/>
          <a:stretch>
            <a:fillRect/>
          </a:stretch>
        </p:blipFill>
        <p:spPr>
          <a:xfrm>
            <a:off x="-39699" y="2838224"/>
            <a:ext cx="6572058" cy="4090771"/>
          </a:xfrm>
          <a:prstGeom prst="rect">
            <a:avLst/>
          </a:prstGeom>
        </p:spPr>
      </p:pic>
      <p:pic>
        <p:nvPicPr>
          <p:cNvPr id="24" name="Picture 23">
            <a:extLst>
              <a:ext uri="{FF2B5EF4-FFF2-40B4-BE49-F238E27FC236}">
                <a16:creationId xmlns:a16="http://schemas.microsoft.com/office/drawing/2014/main" id="{D7231824-715E-7FF1-A6A3-D47A07088BCF}"/>
              </a:ext>
            </a:extLst>
          </p:cNvPr>
          <p:cNvPicPr>
            <a:picLocks noChangeAspect="1"/>
          </p:cNvPicPr>
          <p:nvPr/>
        </p:nvPicPr>
        <p:blipFill>
          <a:blip r:embed="rId19"/>
          <a:stretch>
            <a:fillRect/>
          </a:stretch>
        </p:blipFill>
        <p:spPr>
          <a:xfrm>
            <a:off x="-25105" y="-9830"/>
            <a:ext cx="6248942" cy="3273836"/>
          </a:xfrm>
          <a:prstGeom prst="rect">
            <a:avLst/>
          </a:prstGeom>
        </p:spPr>
      </p:pic>
      <p:pic>
        <p:nvPicPr>
          <p:cNvPr id="25" name="Picture 24">
            <a:extLst>
              <a:ext uri="{FF2B5EF4-FFF2-40B4-BE49-F238E27FC236}">
                <a16:creationId xmlns:a16="http://schemas.microsoft.com/office/drawing/2014/main" id="{A905A849-6216-5651-9D76-CF4130630D6F}"/>
              </a:ext>
            </a:extLst>
          </p:cNvPr>
          <p:cNvPicPr>
            <a:picLocks noChangeAspect="1"/>
          </p:cNvPicPr>
          <p:nvPr/>
        </p:nvPicPr>
        <p:blipFill>
          <a:blip r:embed="rId20"/>
          <a:stretch>
            <a:fillRect/>
          </a:stretch>
        </p:blipFill>
        <p:spPr>
          <a:xfrm>
            <a:off x="7081465" y="0"/>
            <a:ext cx="3639522" cy="5086980"/>
          </a:xfrm>
          <a:prstGeom prst="rect">
            <a:avLst/>
          </a:prstGeom>
        </p:spPr>
      </p:pic>
    </p:spTree>
    <p:extLst>
      <p:ext uri="{BB962C8B-B14F-4D97-AF65-F5344CB8AC3E}">
        <p14:creationId xmlns:p14="http://schemas.microsoft.com/office/powerpoint/2010/main" val="508371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32252" y="479502"/>
            <a:ext cx="4960285" cy="1468540"/>
          </a:xfrm>
        </p:spPr>
        <p:txBody>
          <a:bodyPr anchor="b">
            <a:noAutofit/>
          </a:bodyPr>
          <a:lstStyle/>
          <a:p>
            <a:r>
              <a:rPr lang="en-US" b="1">
                <a:solidFill>
                  <a:srgbClr val="FFFF00"/>
                </a:solidFill>
                <a:latin typeface="+mn-lt"/>
              </a:rPr>
              <a:t>The Best Definition and You?</a:t>
            </a:r>
          </a:p>
        </p:txBody>
      </p:sp>
      <p:sp>
        <p:nvSpPr>
          <p:cNvPr id="42" name="Freeform: Shape 41">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1233299" y="2125737"/>
            <a:ext cx="5691607" cy="4252761"/>
          </a:xfrm>
        </p:spPr>
        <p:txBody>
          <a:bodyPr>
            <a:normAutofit/>
          </a:bodyPr>
          <a:lstStyle/>
          <a:p>
            <a:pPr marL="0" indent="0">
              <a:spcBef>
                <a:spcPts val="0"/>
              </a:spcBef>
              <a:spcAft>
                <a:spcPts val="600"/>
              </a:spcAft>
              <a:buNone/>
            </a:pPr>
            <a:r>
              <a:rPr lang="en-US" sz="3200" dirty="0">
                <a:solidFill>
                  <a:schemeClr val="bg1"/>
                </a:solidFill>
              </a:rPr>
              <a:t>That place where your greatest and unique virtues, gifts, skills, and talents </a:t>
            </a:r>
            <a:r>
              <a:rPr lang="en-US" sz="3200" dirty="0">
                <a:solidFill>
                  <a:srgbClr val="FFFF00"/>
                </a:solidFill>
              </a:rPr>
              <a:t>intersect </a:t>
            </a:r>
            <a:r>
              <a:rPr lang="en-US" sz="3200" dirty="0">
                <a:solidFill>
                  <a:schemeClr val="bg1"/>
                </a:solidFill>
              </a:rPr>
              <a:t>with the needs of your friends, family, communities, tribe, and the world?</a:t>
            </a:r>
            <a:endParaRPr lang="en-US" sz="3200" dirty="0">
              <a:solidFill>
                <a:schemeClr val="bg1"/>
              </a:solidFill>
              <a:cs typeface="Calibri"/>
            </a:endParaRPr>
          </a:p>
          <a:p>
            <a:pPr marL="0" indent="0">
              <a:spcBef>
                <a:spcPts val="0"/>
              </a:spcBef>
              <a:spcAft>
                <a:spcPts val="600"/>
              </a:spcAft>
              <a:buNone/>
            </a:pPr>
            <a:endParaRPr lang="en-US" sz="3200" dirty="0">
              <a:solidFill>
                <a:schemeClr val="bg1"/>
              </a:solidFill>
              <a:cs typeface="Calibri"/>
            </a:endParaRPr>
          </a:p>
          <a:p>
            <a:pPr marL="0" indent="0">
              <a:spcBef>
                <a:spcPts val="0"/>
              </a:spcBef>
              <a:spcAft>
                <a:spcPts val="600"/>
              </a:spcAft>
              <a:buNone/>
            </a:pPr>
            <a:r>
              <a:rPr lang="en-US" sz="3200" dirty="0">
                <a:solidFill>
                  <a:schemeClr val="bg1"/>
                </a:solidFill>
              </a:rPr>
              <a:t>JSF – Biking </a:t>
            </a:r>
            <a:r>
              <a:rPr lang="en-US" sz="3200" dirty="0">
                <a:solidFill>
                  <a:srgbClr val="FFFF00"/>
                </a:solidFill>
              </a:rPr>
              <a:t>Story</a:t>
            </a:r>
            <a:endParaRPr lang="en-US" dirty="0">
              <a:solidFill>
                <a:srgbClr val="FFFF00"/>
              </a:solidFill>
              <a:cs typeface="Calibri"/>
            </a:endParaRPr>
          </a:p>
        </p:txBody>
      </p:sp>
      <p:sp>
        <p:nvSpPr>
          <p:cNvPr id="46" name="Freeform: Shape 45">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holding a bicycle&#10;&#10;AI-generated content may be incorrect.">
            <a:extLst>
              <a:ext uri="{FF2B5EF4-FFF2-40B4-BE49-F238E27FC236}">
                <a16:creationId xmlns:a16="http://schemas.microsoft.com/office/drawing/2014/main" id="{C407282B-0E27-40E3-ADBD-0FC33F7BF544}"/>
              </a:ext>
            </a:extLst>
          </p:cNvPr>
          <p:cNvPicPr>
            <a:picLocks noChangeAspect="1"/>
          </p:cNvPicPr>
          <p:nvPr/>
        </p:nvPicPr>
        <p:blipFill rotWithShape="1">
          <a:blip r:embed="rId3"/>
          <a:srcRect l="1608" r="7327" b="-1"/>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5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02118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B06C1F-2A3E-49B0-B520-4B394F3758BD}"/>
              </a:ext>
            </a:extLst>
          </p:cNvPr>
          <p:cNvSpPr>
            <a:spLocks noGrp="1"/>
          </p:cNvSpPr>
          <p:nvPr>
            <p:ph type="title"/>
          </p:nvPr>
        </p:nvSpPr>
        <p:spPr>
          <a:xfrm>
            <a:off x="293915" y="517779"/>
            <a:ext cx="5012120" cy="1391981"/>
          </a:xfrm>
        </p:spPr>
        <p:txBody>
          <a:bodyPr anchor="b">
            <a:normAutofit/>
          </a:bodyPr>
          <a:lstStyle/>
          <a:p>
            <a:r>
              <a:rPr lang="en-US" sz="6700" b="1" dirty="0">
                <a:solidFill>
                  <a:srgbClr val="FFFF00"/>
                </a:solidFill>
                <a:latin typeface="+mn-lt"/>
              </a:rPr>
              <a:t>Activity</a:t>
            </a:r>
            <a:endParaRPr lang="en-US" sz="4600" dirty="0">
              <a:solidFill>
                <a:srgbClr val="FFFF00"/>
              </a:solidFill>
            </a:endParaRP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91716DCB-8079-4EE7-ACE2-DD92D85A32C3}"/>
              </a:ext>
            </a:extLst>
          </p:cNvPr>
          <p:cNvSpPr>
            <a:spLocks noGrp="1"/>
          </p:cNvSpPr>
          <p:nvPr>
            <p:ph idx="1"/>
          </p:nvPr>
        </p:nvSpPr>
        <p:spPr>
          <a:xfrm>
            <a:off x="217713" y="2872899"/>
            <a:ext cx="5476917" cy="3662798"/>
          </a:xfrm>
          <a:solidFill>
            <a:schemeClr val="tx1"/>
          </a:solidFill>
        </p:spPr>
        <p:txBody>
          <a:bodyPr>
            <a:noAutofit/>
          </a:bodyPr>
          <a:lstStyle/>
          <a:p>
            <a:pPr marL="0" indent="0">
              <a:buNone/>
            </a:pPr>
            <a:r>
              <a:rPr lang="en-US" sz="3000" dirty="0">
                <a:solidFill>
                  <a:schemeClr val="bg1"/>
                </a:solidFill>
              </a:rPr>
              <a:t>Think of </a:t>
            </a:r>
            <a:r>
              <a:rPr lang="en-US" sz="3000" dirty="0">
                <a:solidFill>
                  <a:srgbClr val="FFFF00"/>
                </a:solidFill>
              </a:rPr>
              <a:t>a nice story </a:t>
            </a:r>
            <a:r>
              <a:rPr lang="en-US" sz="3000" dirty="0">
                <a:solidFill>
                  <a:schemeClr val="bg1"/>
                </a:solidFill>
              </a:rPr>
              <a:t>of your unique strengths (gifts, skills, talents, virtues) being reflected back to you at work or with your tribe or community or at home or with friends. . .</a:t>
            </a:r>
            <a:r>
              <a:rPr lang="en-US" sz="3000" dirty="0">
                <a:solidFill>
                  <a:srgbClr val="FFFF00"/>
                </a:solidFill>
                <a:cs typeface="Calibri"/>
              </a:rPr>
              <a:t> share it with a neighbor or two (5 min)</a:t>
            </a:r>
            <a:endParaRPr lang="en-US" sz="3000" dirty="0">
              <a:solidFill>
                <a:schemeClr val="bg1"/>
              </a:solidFill>
            </a:endParaRPr>
          </a:p>
          <a:p>
            <a:r>
              <a:rPr lang="en-US" sz="3000" dirty="0">
                <a:solidFill>
                  <a:srgbClr val="FFFF00"/>
                </a:solidFill>
                <a:cs typeface="Calibri"/>
              </a:rPr>
              <a:t>This can feel awkward . . . </a:t>
            </a:r>
            <a:endParaRPr lang="en-US" sz="3000" dirty="0">
              <a:solidFill>
                <a:srgbClr val="FFFF00"/>
              </a:solidFill>
            </a:endParaRPr>
          </a:p>
        </p:txBody>
      </p:sp>
      <p:pic>
        <p:nvPicPr>
          <p:cNvPr id="9" name="Picture 8" descr="Glasses on top of a book">
            <a:extLst>
              <a:ext uri="{FF2B5EF4-FFF2-40B4-BE49-F238E27FC236}">
                <a16:creationId xmlns:a16="http://schemas.microsoft.com/office/drawing/2014/main" id="{CA296B26-0161-D5A2-38CD-CEE7FF4F3A26}"/>
              </a:ext>
            </a:extLst>
          </p:cNvPr>
          <p:cNvPicPr>
            <a:picLocks noChangeAspect="1"/>
          </p:cNvPicPr>
          <p:nvPr/>
        </p:nvPicPr>
        <p:blipFill rotWithShape="1">
          <a:blip r:embed="rId3"/>
          <a:srcRect l="4555" r="28993" b="-1"/>
          <a:stretch/>
        </p:blipFill>
        <p:spPr>
          <a:xfrm>
            <a:off x="5946115" y="10"/>
            <a:ext cx="624436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20661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EA27DC-F7D2-2B0E-7671-1E673B1ED3B0}"/>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E10B14D-8992-0297-18C2-B324E1249ABF}"/>
              </a:ext>
            </a:extLst>
          </p:cNvPr>
          <p:cNvSpPr>
            <a:spLocks noGrp="1"/>
          </p:cNvSpPr>
          <p:nvPr>
            <p:ph type="title"/>
          </p:nvPr>
        </p:nvSpPr>
        <p:spPr>
          <a:xfrm>
            <a:off x="6430060" y="467271"/>
            <a:ext cx="5585726" cy="908947"/>
          </a:xfrm>
        </p:spPr>
        <p:txBody>
          <a:bodyPr anchor="b">
            <a:normAutofit fontScale="90000"/>
          </a:bodyPr>
          <a:lstStyle/>
          <a:p>
            <a:r>
              <a:rPr lang="en-US" sz="5600" b="1" dirty="0">
                <a:solidFill>
                  <a:srgbClr val="FFC000"/>
                </a:solidFill>
              </a:rPr>
              <a:t>				</a:t>
            </a:r>
            <a:br>
              <a:rPr lang="en-US" sz="5600" b="1" dirty="0">
                <a:solidFill>
                  <a:srgbClr val="FFC000"/>
                </a:solidFill>
              </a:rPr>
            </a:br>
            <a:r>
              <a:rPr lang="en-US" sz="6000" b="1" dirty="0">
                <a:solidFill>
                  <a:srgbClr val="FFFF00">
                    <a:alpha val="80000"/>
                  </a:srgbClr>
                </a:solidFill>
              </a:rPr>
              <a:t>Flip the Happiness</a:t>
            </a:r>
            <a:endParaRPr lang="en-US" sz="5600" b="1" dirty="0">
              <a:solidFill>
                <a:srgbClr val="FFFF00">
                  <a:alpha val="80000"/>
                </a:srgbClr>
              </a:solidFill>
            </a:endParaRPr>
          </a:p>
        </p:txBody>
      </p:sp>
      <p:sp>
        <p:nvSpPr>
          <p:cNvPr id="7" name="Oval 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AF9726B-1507-4EC4-4803-53AC02069505}"/>
              </a:ext>
            </a:extLst>
          </p:cNvPr>
          <p:cNvPicPr>
            <a:picLocks noChangeAspect="1"/>
          </p:cNvPicPr>
          <p:nvPr/>
        </p:nvPicPr>
        <p:blipFill>
          <a:blip r:embed="rId2"/>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EE4B262-7158-9B8E-D635-2E95F35ECF3A}"/>
              </a:ext>
            </a:extLst>
          </p:cNvPr>
          <p:cNvSpPr>
            <a:spLocks noGrp="1"/>
          </p:cNvSpPr>
          <p:nvPr>
            <p:ph idx="1"/>
          </p:nvPr>
        </p:nvSpPr>
        <p:spPr>
          <a:xfrm>
            <a:off x="6388119" y="1720241"/>
            <a:ext cx="5015589" cy="5003944"/>
          </a:xfrm>
        </p:spPr>
        <p:txBody>
          <a:bodyPr anchor="t">
            <a:noAutofit/>
          </a:bodyPr>
          <a:lstStyle/>
          <a:p>
            <a:pPr>
              <a:spcBef>
                <a:spcPts val="1800"/>
              </a:spcBef>
            </a:pPr>
            <a:r>
              <a:rPr lang="en-US" sz="3200" dirty="0">
                <a:solidFill>
                  <a:schemeClr val="bg1">
                    <a:alpha val="80000"/>
                  </a:schemeClr>
                </a:solidFill>
              </a:rPr>
              <a:t>Notice. . . with others, their unique strengths</a:t>
            </a:r>
          </a:p>
          <a:p>
            <a:pPr>
              <a:spcBef>
                <a:spcPts val="1800"/>
              </a:spcBef>
            </a:pPr>
            <a:r>
              <a:rPr lang="en-US" altLang="en-US" sz="3200" dirty="0">
                <a:solidFill>
                  <a:schemeClr val="bg1">
                    <a:alpha val="80000"/>
                  </a:schemeClr>
                </a:solidFill>
              </a:rPr>
              <a:t>Name them and share them</a:t>
            </a:r>
          </a:p>
          <a:p>
            <a:pPr>
              <a:spcBef>
                <a:spcPts val="1800"/>
              </a:spcBef>
            </a:pPr>
            <a:r>
              <a:rPr lang="en-US" altLang="en-US" sz="3200" dirty="0">
                <a:solidFill>
                  <a:schemeClr val="bg1">
                    <a:alpha val="80000"/>
                  </a:schemeClr>
                </a:solidFill>
              </a:rPr>
              <a:t>Being seen is great; being seen for your best qualities or intentions is </a:t>
            </a:r>
            <a:r>
              <a:rPr lang="en-US" altLang="en-US" sz="3200" dirty="0">
                <a:solidFill>
                  <a:srgbClr val="FFFF00">
                    <a:alpha val="80000"/>
                  </a:srgbClr>
                </a:solidFill>
              </a:rPr>
              <a:t>EVEN</a:t>
            </a:r>
            <a:r>
              <a:rPr lang="en-US" altLang="en-US" sz="3200" dirty="0">
                <a:solidFill>
                  <a:schemeClr val="bg1">
                    <a:alpha val="80000"/>
                  </a:schemeClr>
                </a:solidFill>
              </a:rPr>
              <a:t> better</a:t>
            </a:r>
          </a:p>
          <a:p>
            <a:pPr>
              <a:spcBef>
                <a:spcPts val="1800"/>
              </a:spcBef>
            </a:pPr>
            <a:r>
              <a:rPr lang="en-US" altLang="en-US" sz="3200" dirty="0">
                <a:solidFill>
                  <a:schemeClr val="bg1">
                    <a:alpha val="80000"/>
                  </a:schemeClr>
                </a:solidFill>
              </a:rPr>
              <a:t>Other people. . . </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436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F52F7B-6368-FFF5-9D4B-AFDFDB609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E998E-AA92-90E4-5BA4-DADEE555A75D}"/>
              </a:ext>
            </a:extLst>
          </p:cNvPr>
          <p:cNvSpPr>
            <a:spLocks noGrp="1"/>
          </p:cNvSpPr>
          <p:nvPr>
            <p:ph type="title"/>
          </p:nvPr>
        </p:nvSpPr>
        <p:spPr>
          <a:xfrm>
            <a:off x="4471416" y="212650"/>
            <a:ext cx="7720584" cy="1704823"/>
          </a:xfrm>
        </p:spPr>
        <p:txBody>
          <a:bodyPr anchor="b">
            <a:noAutofit/>
          </a:bodyPr>
          <a:lstStyle/>
          <a:p>
            <a:pPr algn="ctr">
              <a:lnSpc>
                <a:spcPct val="90000"/>
              </a:lnSpc>
            </a:pPr>
            <a:r>
              <a:rPr lang="en-US" sz="4200" dirty="0">
                <a:solidFill>
                  <a:schemeClr val="tx1"/>
                </a:solidFill>
              </a:rPr>
              <a:t>Other Big Truths </a:t>
            </a:r>
            <a:br>
              <a:rPr lang="en-US" sz="4200" dirty="0">
                <a:solidFill>
                  <a:srgbClr val="FFFF00"/>
                </a:solidFill>
              </a:rPr>
            </a:br>
            <a:endParaRPr lang="en-US" sz="3600" dirty="0"/>
          </a:p>
        </p:txBody>
      </p:sp>
      <p:sp>
        <p:nvSpPr>
          <p:cNvPr id="3" name="Text Placeholder 2">
            <a:extLst>
              <a:ext uri="{FF2B5EF4-FFF2-40B4-BE49-F238E27FC236}">
                <a16:creationId xmlns:a16="http://schemas.microsoft.com/office/drawing/2014/main" id="{77C72BF7-BBE7-25F2-B3AC-84EDA2C8580E}"/>
              </a:ext>
            </a:extLst>
          </p:cNvPr>
          <p:cNvSpPr>
            <a:spLocks noGrp="1"/>
          </p:cNvSpPr>
          <p:nvPr>
            <p:ph sz="half" idx="1"/>
          </p:nvPr>
        </p:nvSpPr>
        <p:spPr>
          <a:xfrm>
            <a:off x="4901184" y="2241395"/>
            <a:ext cx="6894577" cy="4248615"/>
          </a:xfrm>
          <a:solidFill>
            <a:schemeClr val="bg1"/>
          </a:solidFill>
        </p:spPr>
        <p:txBody>
          <a:bodyPr lIns="91440" tIns="45720" rIns="91440" bIns="45720" anchor="t">
            <a:noAutofit/>
          </a:bodyPr>
          <a:lstStyle/>
          <a:p>
            <a:pPr marL="285750" indent="-285750">
              <a:lnSpc>
                <a:spcPct val="90000"/>
              </a:lnSpc>
              <a:spcAft>
                <a:spcPts val="1800"/>
              </a:spcAft>
              <a:buFont typeface="Courier New" panose="020B0604020202020204" pitchFamily="34" charset="0"/>
              <a:buChar char="o"/>
            </a:pPr>
            <a:r>
              <a:rPr lang="en-US" sz="3200" dirty="0">
                <a:solidFill>
                  <a:srgbClr val="FFFF00"/>
                </a:solidFill>
              </a:rPr>
              <a:t>We overfocus on what’s wrong with us and others </a:t>
            </a:r>
          </a:p>
          <a:p>
            <a:pPr marL="285750" indent="-285750">
              <a:lnSpc>
                <a:spcPct val="90000"/>
              </a:lnSpc>
              <a:spcAft>
                <a:spcPts val="1800"/>
              </a:spcAft>
              <a:buFont typeface="Courier New" panose="020B0604020202020204" pitchFamily="34" charset="0"/>
              <a:buChar char="o"/>
            </a:pPr>
            <a:r>
              <a:rPr lang="en-US" sz="3200" dirty="0">
                <a:solidFill>
                  <a:schemeClr val="tx1"/>
                </a:solidFill>
              </a:rPr>
              <a:t>Confirmation bias</a:t>
            </a:r>
          </a:p>
          <a:p>
            <a:pPr marL="285750" indent="-285750">
              <a:lnSpc>
                <a:spcPct val="90000"/>
              </a:lnSpc>
              <a:spcAft>
                <a:spcPts val="1800"/>
              </a:spcAft>
              <a:buFont typeface="Courier New" panose="020B0604020202020204" pitchFamily="34" charset="0"/>
              <a:buChar char="o"/>
            </a:pPr>
            <a:r>
              <a:rPr lang="en-US" sz="3200" dirty="0">
                <a:solidFill>
                  <a:srgbClr val="FFFF00"/>
                </a:solidFill>
              </a:rPr>
              <a:t>What We Pay Attention to Grows </a:t>
            </a:r>
          </a:p>
          <a:p>
            <a:pPr marL="285750" indent="-285750">
              <a:lnSpc>
                <a:spcPct val="90000"/>
              </a:lnSpc>
              <a:spcAft>
                <a:spcPts val="1800"/>
              </a:spcAft>
              <a:buFont typeface="Courier New" panose="020B0604020202020204" pitchFamily="34" charset="0"/>
              <a:buChar char="o"/>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FACT: We’re Better at Growing (+) Behaviors than Shrinking (-) Behaviors</a:t>
            </a:r>
            <a:endParaRPr lang="en-US" sz="4000" dirty="0">
              <a:solidFill>
                <a:schemeClr val="tx1"/>
              </a:solidFill>
            </a:endParaRPr>
          </a:p>
          <a:p>
            <a:pPr marL="285750" indent="-285750">
              <a:lnSpc>
                <a:spcPct val="90000"/>
              </a:lnSpc>
              <a:buFont typeface="Courier New" panose="020B0604020202020204" pitchFamily="34" charset="0"/>
              <a:buChar char="o"/>
            </a:pPr>
            <a:endParaRPr lang="en-US" sz="3200" dirty="0"/>
          </a:p>
        </p:txBody>
      </p:sp>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D46D0506-CF62-E3B3-87E0-484E4D4ECC08}"/>
                  </a:ext>
                </a:extLst>
              </p14:cNvPr>
              <p14:cNvContentPartPr/>
              <p14:nvPr/>
            </p14:nvContentPartPr>
            <p14:xfrm>
              <a:off x="1572471" y="1973634"/>
              <a:ext cx="360" cy="360"/>
            </p14:xfrm>
          </p:contentPart>
        </mc:Choice>
        <mc:Fallback xmlns="">
          <p:pic>
            <p:nvPicPr>
              <p:cNvPr id="13" name="Ink 12">
                <a:extLst>
                  <a:ext uri="{FF2B5EF4-FFF2-40B4-BE49-F238E27FC236}">
                    <a16:creationId xmlns:a16="http://schemas.microsoft.com/office/drawing/2014/main" id="{D46D0506-CF62-E3B3-87E0-484E4D4ECC08}"/>
                  </a:ext>
                </a:extLst>
              </p:cNvPr>
              <p:cNvPicPr/>
              <p:nvPr/>
            </p:nvPicPr>
            <p:blipFill>
              <a:blip r:embed="rId4"/>
              <a:stretch>
                <a:fillRect/>
              </a:stretch>
            </p:blipFill>
            <p:spPr>
              <a:xfrm>
                <a:off x="1536471" y="193763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6765BE36-34A8-C900-6CD9-506596923A0E}"/>
                  </a:ext>
                </a:extLst>
              </p14:cNvPr>
              <p14:cNvContentPartPr/>
              <p14:nvPr/>
            </p14:nvContentPartPr>
            <p14:xfrm>
              <a:off x="1605951" y="1917474"/>
              <a:ext cx="803160" cy="56520"/>
            </p14:xfrm>
          </p:contentPart>
        </mc:Choice>
        <mc:Fallback xmlns="">
          <p:pic>
            <p:nvPicPr>
              <p:cNvPr id="16" name="Ink 15">
                <a:extLst>
                  <a:ext uri="{FF2B5EF4-FFF2-40B4-BE49-F238E27FC236}">
                    <a16:creationId xmlns:a16="http://schemas.microsoft.com/office/drawing/2014/main" id="{6765BE36-34A8-C900-6CD9-506596923A0E}"/>
                  </a:ext>
                </a:extLst>
              </p:cNvPr>
              <p:cNvPicPr/>
              <p:nvPr/>
            </p:nvPicPr>
            <p:blipFill>
              <a:blip r:embed="rId6"/>
              <a:stretch>
                <a:fillRect/>
              </a:stretch>
            </p:blipFill>
            <p:spPr>
              <a:xfrm>
                <a:off x="1569967" y="1881474"/>
                <a:ext cx="874768"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2" name="Ink 21">
                <a:extLst>
                  <a:ext uri="{FF2B5EF4-FFF2-40B4-BE49-F238E27FC236}">
                    <a16:creationId xmlns:a16="http://schemas.microsoft.com/office/drawing/2014/main" id="{E3B2CB62-B4A0-FEC1-FF6C-801E82FFFA9E}"/>
                  </a:ext>
                </a:extLst>
              </p14:cNvPr>
              <p14:cNvContentPartPr/>
              <p14:nvPr/>
            </p14:nvContentPartPr>
            <p14:xfrm>
              <a:off x="3010671" y="1984794"/>
              <a:ext cx="346320" cy="22320"/>
            </p14:xfrm>
          </p:contentPart>
        </mc:Choice>
        <mc:Fallback xmlns="">
          <p:pic>
            <p:nvPicPr>
              <p:cNvPr id="22" name="Ink 21">
                <a:extLst>
                  <a:ext uri="{FF2B5EF4-FFF2-40B4-BE49-F238E27FC236}">
                    <a16:creationId xmlns:a16="http://schemas.microsoft.com/office/drawing/2014/main" id="{E3B2CB62-B4A0-FEC1-FF6C-801E82FFFA9E}"/>
                  </a:ext>
                </a:extLst>
              </p:cNvPr>
              <p:cNvPicPr/>
              <p:nvPr/>
            </p:nvPicPr>
            <p:blipFill>
              <a:blip r:embed="rId8"/>
              <a:stretch>
                <a:fillRect/>
              </a:stretch>
            </p:blipFill>
            <p:spPr>
              <a:xfrm>
                <a:off x="2974671" y="1948794"/>
                <a:ext cx="417960" cy="93960"/>
              </a:xfrm>
              <a:prstGeom prst="rect">
                <a:avLst/>
              </a:prstGeom>
            </p:spPr>
          </p:pic>
        </mc:Fallback>
      </mc:AlternateContent>
      <p:pic>
        <p:nvPicPr>
          <p:cNvPr id="4" name="Picture 3">
            <a:extLst>
              <a:ext uri="{FF2B5EF4-FFF2-40B4-BE49-F238E27FC236}">
                <a16:creationId xmlns:a16="http://schemas.microsoft.com/office/drawing/2014/main" id="{47EDAD25-AF09-1C96-BDD6-7D0737E48015}"/>
              </a:ext>
            </a:extLst>
          </p:cNvPr>
          <p:cNvPicPr>
            <a:picLocks noChangeAspect="1"/>
          </p:cNvPicPr>
          <p:nvPr/>
        </p:nvPicPr>
        <p:blipFill>
          <a:blip r:embed="rId9"/>
          <a:stretch>
            <a:fillRect/>
          </a:stretch>
        </p:blipFill>
        <p:spPr>
          <a:xfrm>
            <a:off x="0" y="0"/>
            <a:ext cx="4639056" cy="6858000"/>
          </a:xfrm>
          <a:prstGeom prst="rect">
            <a:avLst/>
          </a:prstGeom>
        </p:spPr>
      </p:pic>
    </p:spTree>
    <p:extLst>
      <p:ext uri="{BB962C8B-B14F-4D97-AF65-F5344CB8AC3E}">
        <p14:creationId xmlns:p14="http://schemas.microsoft.com/office/powerpoint/2010/main" val="3238237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Oval 3"/>
          <p:cNvSpPr/>
          <p:nvPr/>
        </p:nvSpPr>
        <p:spPr>
          <a:xfrm>
            <a:off x="394448" y="1416734"/>
            <a:ext cx="3124200" cy="3071481"/>
          </a:xfrm>
          <a:prstGeom prst="ellipse">
            <a:avLst/>
          </a:prstGeom>
          <a:gradFill>
            <a:gsLst>
              <a:gs pos="0">
                <a:srgbClr val="3333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Oval 4"/>
          <p:cNvSpPr/>
          <p:nvPr/>
        </p:nvSpPr>
        <p:spPr>
          <a:xfrm>
            <a:off x="4165926" y="2213245"/>
            <a:ext cx="1499378" cy="1404598"/>
          </a:xfrm>
          <a:prstGeom prst="ellipse">
            <a:avLst/>
          </a:prstGeom>
          <a:gradFill>
            <a:gsLst>
              <a:gs pos="0">
                <a:srgbClr val="FF9900">
                  <a:lumMod val="88000"/>
                  <a:lumOff val="12000"/>
                </a:srgbClr>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3" name="Slide Number Placeholder 2"/>
          <p:cNvSpPr>
            <a:spLocks noGrp="1"/>
          </p:cNvSpPr>
          <p:nvPr>
            <p:ph type="sldNum" sz="quarter" idx="12"/>
          </p:nvPr>
        </p:nvSpPr>
        <p:spPr>
          <a:xfrm>
            <a:off x="11159163" y="5379496"/>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995959" y="2486230"/>
            <a:ext cx="2209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4D3E2F"/>
                </a:solidFill>
                <a:effectLst/>
                <a:uLnTx/>
                <a:uFillTx/>
                <a:latin typeface="Corbel" panose="020B0503020204020204"/>
                <a:ea typeface="+mn-ea"/>
                <a:cs typeface="+mn-cs"/>
              </a:rPr>
              <a:t>Problems</a:t>
            </a:r>
          </a:p>
        </p:txBody>
      </p:sp>
      <p:sp>
        <p:nvSpPr>
          <p:cNvPr id="25" name="TextBox 24"/>
          <p:cNvSpPr txBox="1"/>
          <p:nvPr/>
        </p:nvSpPr>
        <p:spPr>
          <a:xfrm>
            <a:off x="4260504" y="2730878"/>
            <a:ext cx="16295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D3E2F"/>
                </a:solidFill>
                <a:effectLst/>
                <a:uLnTx/>
                <a:uFillTx/>
                <a:latin typeface="Corbel" panose="020B0503020204020204"/>
                <a:ea typeface="+mn-ea"/>
                <a:cs typeface="+mn-cs"/>
              </a:rPr>
              <a:t>Well-Being</a:t>
            </a:r>
          </a:p>
        </p:txBody>
      </p:sp>
      <p:sp>
        <p:nvSpPr>
          <p:cNvPr id="28" name="Oval 27"/>
          <p:cNvSpPr/>
          <p:nvPr/>
        </p:nvSpPr>
        <p:spPr>
          <a:xfrm>
            <a:off x="6377948" y="306270"/>
            <a:ext cx="5592234" cy="5410200"/>
          </a:xfrm>
          <a:prstGeom prst="ellipse">
            <a:avLst/>
          </a:prstGeom>
          <a:gradFill>
            <a:gsLst>
              <a:gs pos="0">
                <a:srgbClr val="FF99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TextBox 28"/>
          <p:cNvSpPr txBox="1"/>
          <p:nvPr/>
        </p:nvSpPr>
        <p:spPr>
          <a:xfrm>
            <a:off x="8043115" y="2213245"/>
            <a:ext cx="2629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4D3E2F"/>
                </a:solidFill>
                <a:effectLst/>
                <a:uLnTx/>
                <a:uFillTx/>
                <a:latin typeface="Corbel" panose="020B0503020204020204"/>
                <a:ea typeface="+mn-ea"/>
                <a:cs typeface="+mn-cs"/>
              </a:rPr>
              <a:t>Well-Being</a:t>
            </a:r>
          </a:p>
        </p:txBody>
      </p:sp>
      <p:sp>
        <p:nvSpPr>
          <p:cNvPr id="30" name="TextBox 29"/>
          <p:cNvSpPr txBox="1"/>
          <p:nvPr/>
        </p:nvSpPr>
        <p:spPr>
          <a:xfrm>
            <a:off x="7537474" y="3071005"/>
            <a:ext cx="32766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E2F"/>
                </a:solidFill>
                <a:effectLst/>
                <a:uLnTx/>
                <a:uFillTx/>
                <a:latin typeface="Corbel" panose="020B0503020204020204"/>
                <a:ea typeface="+mn-ea"/>
                <a:cs typeface="+mn-cs"/>
              </a:rPr>
              <a:t>Ex: Ability to generate positive emotion. Not just inside a person but also between and among people and within and between communities</a:t>
            </a:r>
          </a:p>
        </p:txBody>
      </p:sp>
      <p:sp>
        <p:nvSpPr>
          <p:cNvPr id="6" name="TextBox 5"/>
          <p:cNvSpPr txBox="1"/>
          <p:nvPr/>
        </p:nvSpPr>
        <p:spPr>
          <a:xfrm>
            <a:off x="823866" y="4825497"/>
            <a:ext cx="599149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w Cen MT" panose="020B0602020104020603"/>
                <a:ea typeface="+mn-ea"/>
                <a:cs typeface="+mn-cs"/>
              </a:rPr>
              <a:t>The Muscle Metaphor [everyone with me] . . . Work Out with the Positive . . . Then what happens? 	</a:t>
            </a:r>
            <a:endParaRPr kumimoji="0" lang="en-US" sz="2400" b="1" i="1"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TextBox 6"/>
          <p:cNvSpPr txBox="1"/>
          <p:nvPr/>
        </p:nvSpPr>
        <p:spPr>
          <a:xfrm>
            <a:off x="394449" y="59428"/>
            <a:ext cx="791744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rPr>
              <a:t>How does positive psychology and positive education work?</a:t>
            </a:r>
          </a:p>
        </p:txBody>
      </p:sp>
    </p:spTree>
    <p:extLst>
      <p:ext uri="{BB962C8B-B14F-4D97-AF65-F5344CB8AC3E}">
        <p14:creationId xmlns:p14="http://schemas.microsoft.com/office/powerpoint/2010/main" val="429415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5" grpId="0"/>
      <p:bldP spid="28" grpId="0" animBg="1"/>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912476-3D6B-E297-D6F1-502865A98772}"/>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50DCE515-72B2-F525-02B9-4DAC6CBE4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638EDD8A-7600-5807-8893-B2D757CDF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0F1B5D-51E9-048E-47DD-F22BF86CCD69}"/>
              </a:ext>
            </a:extLst>
          </p:cNvPr>
          <p:cNvSpPr>
            <a:spLocks noGrp="1"/>
          </p:cNvSpPr>
          <p:nvPr>
            <p:ph type="title"/>
          </p:nvPr>
        </p:nvSpPr>
        <p:spPr>
          <a:xfrm>
            <a:off x="2232252" y="479502"/>
            <a:ext cx="4960285" cy="1468540"/>
          </a:xfrm>
        </p:spPr>
        <p:txBody>
          <a:bodyPr anchor="b">
            <a:noAutofit/>
          </a:bodyPr>
          <a:lstStyle/>
          <a:p>
            <a:r>
              <a:rPr lang="en-US" b="1" dirty="0">
                <a:solidFill>
                  <a:srgbClr val="FFFF00"/>
                </a:solidFill>
                <a:latin typeface="+mn-lt"/>
              </a:rPr>
              <a:t>What Happens When You Work the Positive Muscle?</a:t>
            </a:r>
          </a:p>
        </p:txBody>
      </p:sp>
      <p:sp>
        <p:nvSpPr>
          <p:cNvPr id="42" name="Freeform: Shape 41">
            <a:extLst>
              <a:ext uri="{FF2B5EF4-FFF2-40B4-BE49-F238E27FC236}">
                <a16:creationId xmlns:a16="http://schemas.microsoft.com/office/drawing/2014/main" id="{82E97F50-B7BC-B4AD-BBEC-66BC03596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C8C38FDE-4961-56FB-B9E9-8DAE00C7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9" name="Content Placeholder 2">
            <a:extLst>
              <a:ext uri="{FF2B5EF4-FFF2-40B4-BE49-F238E27FC236}">
                <a16:creationId xmlns:a16="http://schemas.microsoft.com/office/drawing/2014/main" id="{B5A8D025-A163-CB03-95CD-D9441AD24615}"/>
              </a:ext>
            </a:extLst>
          </p:cNvPr>
          <p:cNvGraphicFramePr>
            <a:graphicFrameLocks noGrp="1"/>
          </p:cNvGraphicFramePr>
          <p:nvPr>
            <p:ph idx="1"/>
          </p:nvPr>
        </p:nvGraphicFramePr>
        <p:xfrm>
          <a:off x="1233299" y="2125737"/>
          <a:ext cx="5691607" cy="4252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 name="Freeform: Shape 45">
            <a:extLst>
              <a:ext uri="{FF2B5EF4-FFF2-40B4-BE49-F238E27FC236}">
                <a16:creationId xmlns:a16="http://schemas.microsoft.com/office/drawing/2014/main" id="{FEC71BF3-02A5-DD44-96B4-9FB0347C2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FD34BF72-AE7D-AAE7-F2E8-209BA9245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AB6CC32-190E-C0D2-A3CB-7976DDC9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2" name="Graphic 185">
            <a:extLst>
              <a:ext uri="{FF2B5EF4-FFF2-40B4-BE49-F238E27FC236}">
                <a16:creationId xmlns:a16="http://schemas.microsoft.com/office/drawing/2014/main" id="{19499517-21C5-658C-1A79-31C03F0CB6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E28A84F5-69CA-BE30-BF64-91554566B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2056BDF-7693-8B90-8BB3-949A697C7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F5EEFBE7-2E98-BDFC-E754-3364486043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5DE5F3CC-5F60-D6F3-ABFE-B16A291FF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CE9E1BDE-7090-7B77-3B45-5AFFCFEAA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815C22F3-81A6-72CD-BD7A-84F66A193093}"/>
              </a:ext>
            </a:extLst>
          </p:cNvPr>
          <p:cNvPicPr>
            <a:picLocks noChangeAspect="1"/>
          </p:cNvPicPr>
          <p:nvPr/>
        </p:nvPicPr>
        <p:blipFill>
          <a:blip r:embed="rId8"/>
          <a:stretch>
            <a:fillRect/>
          </a:stretch>
        </p:blipFill>
        <p:spPr>
          <a:xfrm>
            <a:off x="9603293" y="3429000"/>
            <a:ext cx="2477193" cy="2477193"/>
          </a:xfrm>
          <a:prstGeom prst="rect">
            <a:avLst/>
          </a:prstGeom>
        </p:spPr>
      </p:pic>
      <p:pic>
        <p:nvPicPr>
          <p:cNvPr id="6" name="Picture 5">
            <a:extLst>
              <a:ext uri="{FF2B5EF4-FFF2-40B4-BE49-F238E27FC236}">
                <a16:creationId xmlns:a16="http://schemas.microsoft.com/office/drawing/2014/main" id="{F13D55A3-C329-FD60-116D-25F7DD14BEBA}"/>
              </a:ext>
            </a:extLst>
          </p:cNvPr>
          <p:cNvPicPr>
            <a:picLocks noChangeAspect="1"/>
          </p:cNvPicPr>
          <p:nvPr/>
        </p:nvPicPr>
        <p:blipFill>
          <a:blip r:embed="rId9"/>
          <a:stretch>
            <a:fillRect/>
          </a:stretch>
        </p:blipFill>
        <p:spPr>
          <a:xfrm>
            <a:off x="9073312" y="18392"/>
            <a:ext cx="3079510" cy="3079510"/>
          </a:xfrm>
          <a:prstGeom prst="rect">
            <a:avLst/>
          </a:prstGeom>
        </p:spPr>
      </p:pic>
      <p:pic>
        <p:nvPicPr>
          <p:cNvPr id="8" name="Picture 7">
            <a:extLst>
              <a:ext uri="{FF2B5EF4-FFF2-40B4-BE49-F238E27FC236}">
                <a16:creationId xmlns:a16="http://schemas.microsoft.com/office/drawing/2014/main" id="{9FF05DD1-5178-147E-5445-2B744D401996}"/>
              </a:ext>
            </a:extLst>
          </p:cNvPr>
          <p:cNvPicPr>
            <a:picLocks noChangeAspect="1"/>
          </p:cNvPicPr>
          <p:nvPr/>
        </p:nvPicPr>
        <p:blipFill>
          <a:blip r:embed="rId10"/>
          <a:stretch>
            <a:fillRect/>
          </a:stretch>
        </p:blipFill>
        <p:spPr>
          <a:xfrm>
            <a:off x="6589643" y="1902945"/>
            <a:ext cx="2746019" cy="2746019"/>
          </a:xfrm>
          <a:prstGeom prst="rect">
            <a:avLst/>
          </a:prstGeom>
        </p:spPr>
      </p:pic>
      <p:pic>
        <p:nvPicPr>
          <p:cNvPr id="9" name="Picture 8">
            <a:extLst>
              <a:ext uri="{FF2B5EF4-FFF2-40B4-BE49-F238E27FC236}">
                <a16:creationId xmlns:a16="http://schemas.microsoft.com/office/drawing/2014/main" id="{77F97598-8812-B7F7-5D58-F5DA7E504AB0}"/>
              </a:ext>
            </a:extLst>
          </p:cNvPr>
          <p:cNvPicPr>
            <a:picLocks noChangeAspect="1"/>
          </p:cNvPicPr>
          <p:nvPr/>
        </p:nvPicPr>
        <p:blipFill>
          <a:blip r:embed="rId11"/>
          <a:stretch>
            <a:fillRect/>
          </a:stretch>
        </p:blipFill>
        <p:spPr>
          <a:xfrm>
            <a:off x="7547763" y="4422271"/>
            <a:ext cx="2240238" cy="2240238"/>
          </a:xfrm>
          <a:prstGeom prst="rect">
            <a:avLst/>
          </a:prstGeom>
        </p:spPr>
      </p:pic>
    </p:spTree>
    <p:extLst>
      <p:ext uri="{BB962C8B-B14F-4D97-AF65-F5344CB8AC3E}">
        <p14:creationId xmlns:p14="http://schemas.microsoft.com/office/powerpoint/2010/main" val="1504569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475E04-B681-80D7-CE3F-662C0AFC7246}"/>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3DF6E062-E8EE-A00B-99B7-BFBA0C3E1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5FEA64E-575A-843A-4982-D2320E45F7D3}"/>
              </a:ext>
            </a:extLst>
          </p:cNvPr>
          <p:cNvSpPr>
            <a:spLocks noGrp="1"/>
          </p:cNvSpPr>
          <p:nvPr>
            <p:ph type="title"/>
          </p:nvPr>
        </p:nvSpPr>
        <p:spPr>
          <a:xfrm>
            <a:off x="5645425" y="970156"/>
            <a:ext cx="6023113" cy="1393903"/>
          </a:xfrm>
        </p:spPr>
        <p:txBody>
          <a:bodyPr anchor="t">
            <a:normAutofit/>
          </a:bodyPr>
          <a:lstStyle/>
          <a:p>
            <a:r>
              <a:rPr lang="en-US" sz="7200" b="1" dirty="0">
                <a:solidFill>
                  <a:srgbClr val="FFFF00"/>
                </a:solidFill>
              </a:rPr>
              <a:t>Remember . . .</a:t>
            </a:r>
          </a:p>
        </p:txBody>
      </p:sp>
      <p:grpSp>
        <p:nvGrpSpPr>
          <p:cNvPr id="58" name="Group 57">
            <a:extLst>
              <a:ext uri="{FF2B5EF4-FFF2-40B4-BE49-F238E27FC236}">
                <a16:creationId xmlns:a16="http://schemas.microsoft.com/office/drawing/2014/main" id="{C6D628D3-577D-1823-ED81-3409A2ADF5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6B4CB04B-C2C6-63DB-F482-50BAC9E42C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5DB5E20E-04E1-04F7-4DE5-9365649A3E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B045E607-9532-75CB-54CB-9AE2D17B1710}"/>
              </a:ext>
            </a:extLst>
          </p:cNvPr>
          <p:cNvSpPr>
            <a:spLocks noGrp="1"/>
          </p:cNvSpPr>
          <p:nvPr>
            <p:ph idx="1"/>
          </p:nvPr>
        </p:nvSpPr>
        <p:spPr>
          <a:xfrm>
            <a:off x="5575851" y="2500131"/>
            <a:ext cx="6288199" cy="4183697"/>
          </a:xfrm>
        </p:spPr>
        <p:txBody>
          <a:bodyPr>
            <a:normAutofit fontScale="92500" lnSpcReduction="20000"/>
          </a:bodyPr>
          <a:lstStyle/>
          <a:p>
            <a:pPr marL="0" marR="0" lvl="0" indent="0" algn="l" defTabSz="914400" rtl="0" eaLnBrk="1" fontAlgn="auto" latinLnBrk="0" hangingPunct="1">
              <a:lnSpc>
                <a:spcPct val="90000"/>
              </a:lnSpc>
              <a:spcBef>
                <a:spcPts val="1000"/>
              </a:spcBef>
              <a:spcAft>
                <a:spcPts val="0"/>
              </a:spcAft>
              <a:buClrTx/>
              <a:buSzTx/>
              <a:buNone/>
              <a:tabLst/>
              <a:defRPr/>
            </a:pPr>
            <a:endParaRPr lang="en-US" sz="3000" dirty="0">
              <a:solidFill>
                <a:prstClr val="white"/>
              </a:solidFill>
              <a:latin typeface="Aptos" panose="0211000402020202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chemeClr val="bg1"/>
                </a:solidFill>
                <a:effectLst/>
                <a:uLnTx/>
                <a:uFillTx/>
                <a:latin typeface="Aptos" panose="02110004020202020204"/>
                <a:ea typeface="+mn-ea"/>
                <a:cs typeface="+mn-cs"/>
              </a:rPr>
              <a:t>Your brain will naturally lean toward the negative and annoying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3000" b="1" dirty="0">
              <a:solidFill>
                <a:srgbClr val="FFFF00"/>
              </a:solidFill>
              <a:latin typeface="Aptos" panose="0211000402020202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Let’s grow skills for bumping our brains out of the negative and be ready for </a:t>
            </a:r>
            <a:r>
              <a:rPr lang="en-US" sz="3000" b="1" dirty="0">
                <a:solidFill>
                  <a:srgbClr val="FFFF00"/>
                </a:solidFill>
                <a:latin typeface="Aptos" panose="02110004020202020204"/>
              </a:rPr>
              <a:t>mental pushback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3000" b="1" dirty="0">
                <a:solidFill>
                  <a:schemeClr val="bg1"/>
                </a:solidFill>
                <a:latin typeface="Aptos" panose="02110004020202020204"/>
              </a:rPr>
              <a:t>Eudaimonia practices (see strengths, </a:t>
            </a:r>
            <a:r>
              <a:rPr lang="en-US" sz="3000" b="1" dirty="0" err="1">
                <a:solidFill>
                  <a:schemeClr val="bg1"/>
                </a:solidFill>
                <a:latin typeface="Aptos" panose="02110004020202020204"/>
              </a:rPr>
              <a:t>joyspotting</a:t>
            </a:r>
            <a:r>
              <a:rPr lang="en-US" sz="3000" b="1" dirty="0">
                <a:solidFill>
                  <a:schemeClr val="bg1"/>
                </a:solidFill>
                <a:latin typeface="Aptos" panose="02110004020202020204"/>
              </a:rPr>
              <a:t>, gratitude practice, positive distractions, </a:t>
            </a:r>
            <a:r>
              <a:rPr lang="en-US" sz="3000" b="1" dirty="0" err="1">
                <a:solidFill>
                  <a:schemeClr val="bg1"/>
                </a:solidFill>
                <a:latin typeface="Aptos" panose="02110004020202020204"/>
              </a:rPr>
              <a:t>etc</a:t>
            </a:r>
            <a:r>
              <a:rPr lang="en-US" sz="3000" b="1" dirty="0">
                <a:solidFill>
                  <a:schemeClr val="bg1"/>
                </a:solidFill>
                <a:latin typeface="Aptos" panose="02110004020202020204"/>
              </a:rPr>
              <a:t>)</a:t>
            </a:r>
          </a:p>
        </p:txBody>
      </p:sp>
      <p:pic>
        <p:nvPicPr>
          <p:cNvPr id="4" name="Picture 3">
            <a:extLst>
              <a:ext uri="{FF2B5EF4-FFF2-40B4-BE49-F238E27FC236}">
                <a16:creationId xmlns:a16="http://schemas.microsoft.com/office/drawing/2014/main" id="{7AAB8CEC-FD47-6F41-8D87-14529C4F4289}"/>
              </a:ext>
            </a:extLst>
          </p:cNvPr>
          <p:cNvPicPr>
            <a:picLocks noChangeAspect="1"/>
          </p:cNvPicPr>
          <p:nvPr/>
        </p:nvPicPr>
        <p:blipFill>
          <a:blip r:embed="rId3"/>
          <a:stretch>
            <a:fillRect/>
          </a:stretch>
        </p:blipFill>
        <p:spPr>
          <a:xfrm>
            <a:off x="0" y="0"/>
            <a:ext cx="5297424" cy="6858000"/>
          </a:xfrm>
          <a:prstGeom prst="rect">
            <a:avLst/>
          </a:prstGeom>
        </p:spPr>
      </p:pic>
    </p:spTree>
    <p:extLst>
      <p:ext uri="{BB962C8B-B14F-4D97-AF65-F5344CB8AC3E}">
        <p14:creationId xmlns:p14="http://schemas.microsoft.com/office/powerpoint/2010/main" val="93184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BFEB28-2D5E-56C6-5CD0-E3F04402E824}"/>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71962511-1F44-FE6C-1D06-9290F0479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341A3E2-84B6-BFA4-9588-16229A901C87}"/>
              </a:ext>
            </a:extLst>
          </p:cNvPr>
          <p:cNvPicPr>
            <a:picLocks noChangeAspect="1"/>
          </p:cNvPicPr>
          <p:nvPr/>
        </p:nvPicPr>
        <p:blipFill rotWithShape="1">
          <a:blip r:embed="rId3"/>
          <a:srcRect l="9091" t="16788" r="-2" b="11289"/>
          <a:stretch>
            <a:fillRect/>
          </a:stretch>
        </p:blipFill>
        <p:spPr>
          <a:xfrm>
            <a:off x="-2" y="10"/>
            <a:ext cx="8668512" cy="6857990"/>
          </a:xfrm>
          <a:prstGeom prst="rect">
            <a:avLst/>
          </a:prstGeom>
        </p:spPr>
      </p:pic>
      <p:sp>
        <p:nvSpPr>
          <p:cNvPr id="43" name="Rectangle 42">
            <a:extLst>
              <a:ext uri="{FF2B5EF4-FFF2-40B4-BE49-F238E27FC236}">
                <a16:creationId xmlns:a16="http://schemas.microsoft.com/office/drawing/2014/main" id="{5C6271C8-D408-1550-1181-845CBFB2C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52AD0F6-E837-6A6B-1332-1E4932A444A5}"/>
              </a:ext>
            </a:extLst>
          </p:cNvPr>
          <p:cNvSpPr>
            <a:spLocks noGrp="1"/>
          </p:cNvSpPr>
          <p:nvPr>
            <p:ph type="title"/>
          </p:nvPr>
        </p:nvSpPr>
        <p:spPr>
          <a:xfrm>
            <a:off x="8321040" y="1122363"/>
            <a:ext cx="3550920" cy="4428045"/>
          </a:xfrm>
        </p:spPr>
        <p:txBody>
          <a:bodyPr vert="horz" lIns="91440" tIns="45720" rIns="91440" bIns="45720" rtlCol="0" anchor="b">
            <a:normAutofit fontScale="90000"/>
          </a:bodyPr>
          <a:lstStyle/>
          <a:p>
            <a:br>
              <a:rPr lang="en-US" sz="5400" b="1" dirty="0">
                <a:solidFill>
                  <a:schemeClr val="bg1"/>
                </a:solidFill>
              </a:rPr>
            </a:br>
            <a:br>
              <a:rPr lang="en-US" sz="5400" b="1" dirty="0">
                <a:solidFill>
                  <a:schemeClr val="bg1"/>
                </a:solidFill>
              </a:rPr>
            </a:br>
            <a:r>
              <a:rPr lang="en-US" sz="7300" b="1" dirty="0">
                <a:solidFill>
                  <a:srgbClr val="FFFF00"/>
                </a:solidFill>
              </a:rPr>
              <a:t>Flood the Zone</a:t>
            </a:r>
            <a:br>
              <a:rPr lang="en-US" sz="6600" b="1" dirty="0">
                <a:solidFill>
                  <a:schemeClr val="bg1"/>
                </a:solidFill>
              </a:rPr>
            </a:br>
            <a:br>
              <a:rPr lang="en-US" sz="5400" b="1" dirty="0">
                <a:solidFill>
                  <a:schemeClr val="bg1"/>
                </a:solidFill>
              </a:rPr>
            </a:br>
            <a:endParaRPr lang="en-US" sz="5400" b="1" dirty="0">
              <a:solidFill>
                <a:schemeClr val="bg1"/>
              </a:solidFill>
            </a:endParaRPr>
          </a:p>
        </p:txBody>
      </p:sp>
      <p:sp>
        <p:nvSpPr>
          <p:cNvPr id="45" name="Rectangle 44">
            <a:extLst>
              <a:ext uri="{FF2B5EF4-FFF2-40B4-BE49-F238E27FC236}">
                <a16:creationId xmlns:a16="http://schemas.microsoft.com/office/drawing/2014/main" id="{2461282C-8E09-9E93-D52A-814712689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493988D6-8F05-0DFD-A666-90B7A37BC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62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264AD-8026-F3B7-E36D-5356A7619E9B}"/>
            </a:ext>
          </a:extLst>
        </p:cNvPr>
        <p:cNvGrpSpPr/>
        <p:nvPr/>
      </p:nvGrpSpPr>
      <p:grpSpPr>
        <a:xfrm>
          <a:off x="0" y="0"/>
          <a:ext cx="0" cy="0"/>
          <a:chOff x="0" y="0"/>
          <a:chExt cx="0" cy="0"/>
        </a:xfrm>
      </p:grpSpPr>
      <p:pic>
        <p:nvPicPr>
          <p:cNvPr id="2" name="Picture 1" descr="A qr code on a square&#10;&#10;AI-generated content may be incorrect.">
            <a:extLst>
              <a:ext uri="{FF2B5EF4-FFF2-40B4-BE49-F238E27FC236}">
                <a16:creationId xmlns:a16="http://schemas.microsoft.com/office/drawing/2014/main" id="{CFEE0691-E388-7B9B-87F7-5EA7BE578FF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70387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451F95-0E23-7CC3-A8F4-E736FC0B3397}"/>
              </a:ext>
            </a:extLst>
          </p:cNvPr>
          <p:cNvSpPr>
            <a:spLocks noGrp="1"/>
          </p:cNvSpPr>
          <p:nvPr>
            <p:ph type="title"/>
          </p:nvPr>
        </p:nvSpPr>
        <p:spPr>
          <a:xfrm>
            <a:off x="5232399" y="1367673"/>
            <a:ext cx="6587893" cy="4274844"/>
          </a:xfrm>
        </p:spPr>
        <p:txBody>
          <a:bodyPr vert="horz" lIns="91440" tIns="45720" rIns="91440" bIns="45720" rtlCol="0" anchor="b">
            <a:normAutofit/>
          </a:bodyPr>
          <a:lstStyle/>
          <a:p>
            <a:pPr algn="r"/>
            <a:r>
              <a:rPr lang="en-US" sz="8800" dirty="0">
                <a:solidFill>
                  <a:srgbClr val="FFFF00"/>
                </a:solidFill>
                <a:latin typeface="+mn-lt"/>
              </a:rPr>
              <a:t>Closing</a:t>
            </a:r>
            <a:br>
              <a:rPr lang="en-US" sz="8800" dirty="0">
                <a:solidFill>
                  <a:srgbClr val="FFFF00"/>
                </a:solidFill>
                <a:latin typeface="+mn-lt"/>
              </a:rPr>
            </a:br>
            <a:r>
              <a:rPr lang="en-US" sz="8800" dirty="0">
                <a:solidFill>
                  <a:srgbClr val="FFFF00"/>
                </a:solidFill>
                <a:latin typeface="+mn-lt"/>
              </a:rPr>
              <a:t>Song</a:t>
            </a:r>
            <a:br>
              <a:rPr lang="en-US" sz="8800" dirty="0">
                <a:solidFill>
                  <a:srgbClr val="FFFF00"/>
                </a:solidFill>
                <a:latin typeface="+mn-lt"/>
              </a:rPr>
            </a:br>
            <a:br>
              <a:rPr lang="en-US" sz="8800" dirty="0">
                <a:solidFill>
                  <a:srgbClr val="FFFF00"/>
                </a:solidFill>
                <a:latin typeface="+mn-lt"/>
              </a:rPr>
            </a:br>
            <a:r>
              <a:rPr lang="en-US" sz="3200" dirty="0">
                <a:solidFill>
                  <a:srgbClr val="FFFF00"/>
                </a:solidFill>
                <a:latin typeface="+mn-lt"/>
              </a:rPr>
              <a:t>Your First Concert and Happy Song </a:t>
            </a:r>
          </a:p>
        </p:txBody>
      </p:sp>
      <p:pic>
        <p:nvPicPr>
          <p:cNvPr id="3" name="Content Placeholder 2" descr="A person opening a door&#10;&#10;AI-generated content may be incorrect.">
            <a:extLst>
              <a:ext uri="{FF2B5EF4-FFF2-40B4-BE49-F238E27FC236}">
                <a16:creationId xmlns:a16="http://schemas.microsoft.com/office/drawing/2014/main" id="{91BA9B76-C006-781B-953B-185A893A986D}"/>
              </a:ext>
            </a:extLst>
          </p:cNvPr>
          <p:cNvPicPr>
            <a:picLocks noGrp="1" noChangeAspect="1"/>
          </p:cNvPicPr>
          <p:nvPr>
            <p:ph idx="1"/>
          </p:nvPr>
        </p:nvPicPr>
        <p:blipFill>
          <a:blip r:embed="rId2"/>
          <a:srcRect t="14487" r="-2" b="-2"/>
          <a:stretch>
            <a:fillRect/>
          </a:stretch>
        </p:blipFill>
        <p:spPr>
          <a:xfrm>
            <a:off x="1" y="10"/>
            <a:ext cx="5809784"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24" name="Group 23">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5" name="Freeform: Shape 24">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361631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2">
          <a:extLst>
            <a:ext uri="{FF2B5EF4-FFF2-40B4-BE49-F238E27FC236}">
              <a16:creationId xmlns:a16="http://schemas.microsoft.com/office/drawing/2014/main" id="{71E53A94-6139-4FDB-B2FA-E3F50E1122DE}"/>
            </a:ext>
          </a:extLst>
        </p:cNvPr>
        <p:cNvGrpSpPr/>
        <p:nvPr/>
      </p:nvGrpSpPr>
      <p:grpSpPr>
        <a:xfrm>
          <a:off x="0" y="0"/>
          <a:ext cx="0" cy="0"/>
          <a:chOff x="0" y="0"/>
          <a:chExt cx="0" cy="0"/>
        </a:xfrm>
      </p:grpSpPr>
      <p:sp useBgFill="1">
        <p:nvSpPr>
          <p:cNvPr id="987" name="Rectangle 986">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a:extLst>
              <a:ext uri="{FF2B5EF4-FFF2-40B4-BE49-F238E27FC236}">
                <a16:creationId xmlns:a16="http://schemas.microsoft.com/office/drawing/2014/main" id="{033BCE1F-C598-FA9D-4F1F-C03E197266F8}"/>
              </a:ext>
            </a:extLst>
          </p:cNvPr>
          <p:cNvSpPr txBox="1">
            <a:spLocks noGrp="1"/>
          </p:cNvSpPr>
          <p:nvPr>
            <p:ph type="title"/>
          </p:nvPr>
        </p:nvSpPr>
        <p:spPr>
          <a:xfrm>
            <a:off x="838199" y="1174819"/>
            <a:ext cx="4826795" cy="1269001"/>
          </a:xfrm>
          <a:prstGeom prst="rect">
            <a:avLst/>
          </a:prstGeom>
        </p:spPr>
        <p:txBody>
          <a:bodyPr spcFirstLastPara="1" vert="horz" lIns="91440" tIns="45720" rIns="91440" bIns="45720" rtlCol="0" anchor="b" anchorCtr="0">
            <a:normAutofit/>
          </a:bodyPr>
          <a:lstStyle/>
          <a:p>
            <a:pPr>
              <a:buClr>
                <a:schemeClr val="dk1"/>
              </a:buClr>
              <a:buSzPts val="1100"/>
            </a:pPr>
            <a:r>
              <a:rPr lang="en-US" sz="7200" b="1">
                <a:solidFill>
                  <a:srgbClr val="FFFF00"/>
                </a:solidFill>
              </a:rPr>
              <a:t>Resources</a:t>
            </a:r>
          </a:p>
        </p:txBody>
      </p:sp>
      <p:sp>
        <p:nvSpPr>
          <p:cNvPr id="974" name="Google Shape;974;p17">
            <a:extLst>
              <a:ext uri="{FF2B5EF4-FFF2-40B4-BE49-F238E27FC236}">
                <a16:creationId xmlns:a16="http://schemas.microsoft.com/office/drawing/2014/main" id="{00D383BE-8F48-6998-BFB5-2BA6FAE21B24}"/>
              </a:ext>
            </a:extLst>
          </p:cNvPr>
          <p:cNvSpPr txBox="1"/>
          <p:nvPr/>
        </p:nvSpPr>
        <p:spPr>
          <a:xfrm>
            <a:off x="178421" y="3010829"/>
            <a:ext cx="6411950" cy="3523785"/>
          </a:xfrm>
          <a:prstGeom prst="rect">
            <a:avLst/>
          </a:prstGeom>
        </p:spPr>
        <p:txBody>
          <a:bodyPr spcFirstLastPara="1" vert="horz" lIns="91440" tIns="45720" rIns="91440" bIns="45720" rtlCol="0" anchor="t" anchorCtr="0">
            <a:normAutofit/>
          </a:bodyPr>
          <a:lstStyle/>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hlinkClick r:id="rId3">
                  <a:extLst>
                    <a:ext uri="{A12FA001-AC4F-418D-AE19-62706E023703}">
                      <ahyp:hlinkClr xmlns:ahyp="http://schemas.microsoft.com/office/drawing/2018/hyperlinkcolor" val="tx"/>
                    </a:ext>
                  </a:extLst>
                </a:hlinkClick>
              </a:rPr>
              <a:t>John.sf@mso.umt.edu</a:t>
            </a:r>
            <a:endPar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https://www.umt.edu/education/about/spec-units/cape1.php</a:t>
            </a:r>
            <a:endParaRPr lang="en-US" sz="2800" b="0" i="0" u="none" strike="noStrike" kern="1200" cap="none" spc="0" normalizeH="0" baseline="0" noProof="0" dirty="0">
              <a:ln>
                <a:noFill/>
              </a:ln>
              <a:solidFill>
                <a:prstClr val="white"/>
              </a:solidFill>
              <a:effectLst/>
              <a:uLnTx/>
              <a:uFillTx/>
              <a:latin typeface="Aptos" panose="02110004020202020204"/>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https://johnsommersflanagan.com/ </a:t>
            </a:r>
            <a:endParaRPr lang="en-US" sz="2800" b="0" i="0" u="none" strike="noStrike" kern="1200" cap="none" spc="0" normalizeH="0" baseline="0" noProof="0" dirty="0">
              <a:ln>
                <a:noFill/>
              </a:ln>
              <a:solidFill>
                <a:prstClr val="white"/>
              </a:solidFill>
              <a:effectLst/>
              <a:uLnTx/>
              <a:uFillTx/>
              <a:latin typeface="Aptos" panose="02110004020202020204"/>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hlinkClick r:id="rId4">
                  <a:extLst>
                    <a:ext uri="{A12FA001-AC4F-418D-AE19-62706E023703}">
                      <ahyp:hlinkClr xmlns:ahyp="http://schemas.microsoft.com/office/drawing/2018/hyperlinkcolor" val="tx"/>
                    </a:ext>
                  </a:extLst>
                </a:hlinkClick>
              </a:rPr>
              <a:t>https://montanahappinessproject.com/</a:t>
            </a:r>
            <a:endPar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a:p>
            <a:pPr marL="0" marR="0" lvl="0" indent="0" algn="l" defTabSz="914400" rtl="0" eaLnBrk="1" fontAlgn="auto" latinLnBrk="0" hangingPunct="1">
              <a:lnSpc>
                <a:spcPct val="90000"/>
              </a:lnSpc>
              <a:spcBef>
                <a:spcPts val="1000"/>
              </a:spcBef>
              <a:spcAft>
                <a:spcPts val="600"/>
              </a:spcAft>
              <a:buClr>
                <a:srgbClr val="000000"/>
              </a:buClr>
              <a:buSzTx/>
              <a:buFontTx/>
              <a:buNone/>
              <a:tabLst/>
              <a:defRPr/>
            </a:pPr>
            <a:endPar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endParaRPr>
          </a:p>
        </p:txBody>
      </p:sp>
      <p:pic>
        <p:nvPicPr>
          <p:cNvPr id="2" name="Picture 1" descr="A rainbow over a mountain&#10;&#10;AI-generated content may be incorrect.">
            <a:extLst>
              <a:ext uri="{FF2B5EF4-FFF2-40B4-BE49-F238E27FC236}">
                <a16:creationId xmlns:a16="http://schemas.microsoft.com/office/drawing/2014/main" id="{D69974C3-1095-B381-7902-4D6372A70720}"/>
              </a:ext>
            </a:extLst>
          </p:cNvPr>
          <p:cNvPicPr>
            <a:picLocks noChangeAspect="1"/>
          </p:cNvPicPr>
          <p:nvPr/>
        </p:nvPicPr>
        <p:blipFill>
          <a:blip r:embed="rId5"/>
          <a:srcRect t="2384"/>
          <a:stretch>
            <a:fillRect/>
          </a:stretch>
        </p:blipFill>
        <p:spPr>
          <a:xfrm>
            <a:off x="6724185" y="657033"/>
            <a:ext cx="4979677" cy="4455884"/>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989" name="Freeform: Shape 988">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1" name="Freeform: Shape 990">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6">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718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73"/>
                                        </p:tgtEl>
                                        <p:attrNameLst>
                                          <p:attrName>style.visibility</p:attrName>
                                        </p:attrNameLst>
                                      </p:cBhvr>
                                      <p:to>
                                        <p:strVal val="visible"/>
                                      </p:to>
                                    </p:set>
                                    <p:animEffect transition="in" filter="fade">
                                      <p:cBhvr>
                                        <p:cTn id="7" dur="700"/>
                                        <p:tgtEl>
                                          <p:spTgt spid="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5.xml><?xml version="1.0" encoding="utf-8"?>
<a:theme xmlns:a="http://schemas.openxmlformats.org/drawingml/2006/main" name="1_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6.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676</TotalTime>
  <Words>1070</Words>
  <Application>Microsoft Office PowerPoint</Application>
  <PresentationFormat>Widescreen</PresentationFormat>
  <Paragraphs>132</Paragraphs>
  <Slides>22</Slides>
  <Notes>10</Notes>
  <HiddenSlides>0</HiddenSlides>
  <MMClips>0</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22</vt:i4>
      </vt:variant>
    </vt:vector>
  </HeadingPairs>
  <TitlesOfParts>
    <vt:vector size="42" baseType="lpstr">
      <vt:lpstr>Aptos</vt:lpstr>
      <vt:lpstr>Aptos Display</vt:lpstr>
      <vt:lpstr>Arial</vt:lpstr>
      <vt:lpstr>Arial Nova</vt:lpstr>
      <vt:lpstr>Avenir Next LT Pro Light</vt:lpstr>
      <vt:lpstr>Calibri</vt:lpstr>
      <vt:lpstr>Calibri Light</vt:lpstr>
      <vt:lpstr>Corbel</vt:lpstr>
      <vt:lpstr>Courier New</vt:lpstr>
      <vt:lpstr>Franklin Gothic Medium</vt:lpstr>
      <vt:lpstr>Gill Sans MT</vt:lpstr>
      <vt:lpstr>Rockwell Nova Light</vt:lpstr>
      <vt:lpstr>Tw Cen MT</vt:lpstr>
      <vt:lpstr>Wingdings</vt:lpstr>
      <vt:lpstr>Office Theme</vt:lpstr>
      <vt:lpstr>Theme1</vt:lpstr>
      <vt:lpstr>1_Office Theme</vt:lpstr>
      <vt:lpstr>LeafVTI</vt:lpstr>
      <vt:lpstr>1_Gallery</vt:lpstr>
      <vt:lpstr>Gallery</vt:lpstr>
      <vt:lpstr>       </vt:lpstr>
      <vt:lpstr>Gratitude  First </vt:lpstr>
      <vt:lpstr>Preparation</vt:lpstr>
      <vt:lpstr>Remember . . .</vt:lpstr>
      <vt:lpstr>Opening Story  Have you ever had an intention to think positive but got stuck with a bunch of negative thoughts in your head? Or have you aimed at having a great day and have it end up really bad?  A bowl of cherries </vt:lpstr>
      <vt:lpstr>What’s Wrong with YOU?  The history of psychology  What consistently annoys you? How do you react? </vt:lpstr>
      <vt:lpstr>What You Should Do – Stress Inoculation</vt:lpstr>
      <vt:lpstr>You Don’t Do Stress Inoculation: Because of How Your Brain Works</vt:lpstr>
      <vt:lpstr>Big Truth 1  The Wrong Happiness</vt:lpstr>
      <vt:lpstr>Pursuit of Happiness?  It depends. . .</vt:lpstr>
      <vt:lpstr>PowerPoint Presentation</vt:lpstr>
      <vt:lpstr>The Best Definition and You?</vt:lpstr>
      <vt:lpstr>Activity</vt:lpstr>
      <vt:lpstr>     Flip the Happiness</vt:lpstr>
      <vt:lpstr>Other Big Truths  </vt:lpstr>
      <vt:lpstr>PowerPoint Presentation</vt:lpstr>
      <vt:lpstr>What Happens When You Work the Positive Muscle?</vt:lpstr>
      <vt:lpstr>Remember . . .</vt:lpstr>
      <vt:lpstr>  Flood the Zone  </vt:lpstr>
      <vt:lpstr>PowerPoint Presentation</vt:lpstr>
      <vt:lpstr>Closing Song  Your First Concert and Happy Song </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121</cp:revision>
  <dcterms:created xsi:type="dcterms:W3CDTF">2020-07-24T22:22:05Z</dcterms:created>
  <dcterms:modified xsi:type="dcterms:W3CDTF">2026-05-19T13:39:14Z</dcterms:modified>
</cp:coreProperties>
</file>