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8.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9.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4.xml" ContentType="application/inkml+xml"/>
  <Override PartName="/ppt/ink/ink5.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7" r:id="rId1"/>
    <p:sldMasterId id="2147483809" r:id="rId2"/>
    <p:sldMasterId id="2147483863" r:id="rId3"/>
    <p:sldMasterId id="2147483877" r:id="rId4"/>
    <p:sldMasterId id="2147483907" r:id="rId5"/>
    <p:sldMasterId id="2147483922" r:id="rId6"/>
    <p:sldMasterId id="2147483991" r:id="rId7"/>
    <p:sldMasterId id="2147484022" r:id="rId8"/>
    <p:sldMasterId id="2147484031" r:id="rId9"/>
    <p:sldMasterId id="2147484050" r:id="rId10"/>
  </p:sldMasterIdLst>
  <p:notesMasterIdLst>
    <p:notesMasterId r:id="rId100"/>
  </p:notesMasterIdLst>
  <p:sldIdLst>
    <p:sldId id="980" r:id="rId11"/>
    <p:sldId id="957" r:id="rId12"/>
    <p:sldId id="1007" r:id="rId13"/>
    <p:sldId id="258" r:id="rId14"/>
    <p:sldId id="302" r:id="rId15"/>
    <p:sldId id="932" r:id="rId16"/>
    <p:sldId id="974" r:id="rId17"/>
    <p:sldId id="973" r:id="rId18"/>
    <p:sldId id="975" r:id="rId19"/>
    <p:sldId id="951" r:id="rId20"/>
    <p:sldId id="976" r:id="rId21"/>
    <p:sldId id="1008" r:id="rId22"/>
    <p:sldId id="1009" r:id="rId23"/>
    <p:sldId id="1010" r:id="rId24"/>
    <p:sldId id="977" r:id="rId25"/>
    <p:sldId id="939" r:id="rId26"/>
    <p:sldId id="937" r:id="rId27"/>
    <p:sldId id="1011" r:id="rId28"/>
    <p:sldId id="985" r:id="rId29"/>
    <p:sldId id="990" r:id="rId30"/>
    <p:sldId id="981" r:id="rId31"/>
    <p:sldId id="1012" r:id="rId32"/>
    <p:sldId id="1013" r:id="rId33"/>
    <p:sldId id="511" r:id="rId34"/>
    <p:sldId id="512" r:id="rId35"/>
    <p:sldId id="402" r:id="rId36"/>
    <p:sldId id="500" r:id="rId37"/>
    <p:sldId id="501" r:id="rId38"/>
    <p:sldId id="982" r:id="rId39"/>
    <p:sldId id="988" r:id="rId40"/>
    <p:sldId id="1014" r:id="rId41"/>
    <p:sldId id="482" r:id="rId42"/>
    <p:sldId id="287" r:id="rId43"/>
    <p:sldId id="1017" r:id="rId44"/>
    <p:sldId id="1018" r:id="rId45"/>
    <p:sldId id="1019" r:id="rId46"/>
    <p:sldId id="484" r:id="rId47"/>
    <p:sldId id="1020" r:id="rId48"/>
    <p:sldId id="1021" r:id="rId49"/>
    <p:sldId id="1022" r:id="rId50"/>
    <p:sldId id="1023" r:id="rId51"/>
    <p:sldId id="1024" r:id="rId52"/>
    <p:sldId id="1025" r:id="rId53"/>
    <p:sldId id="440" r:id="rId54"/>
    <p:sldId id="1026" r:id="rId55"/>
    <p:sldId id="449" r:id="rId56"/>
    <p:sldId id="386" r:id="rId57"/>
    <p:sldId id="443" r:id="rId58"/>
    <p:sldId id="1031" r:id="rId59"/>
    <p:sldId id="1003" r:id="rId60"/>
    <p:sldId id="995" r:id="rId61"/>
    <p:sldId id="992" r:id="rId62"/>
    <p:sldId id="257" r:id="rId63"/>
    <p:sldId id="270" r:id="rId64"/>
    <p:sldId id="266" r:id="rId65"/>
    <p:sldId id="262" r:id="rId66"/>
    <p:sldId id="1001" r:id="rId67"/>
    <p:sldId id="286" r:id="rId68"/>
    <p:sldId id="330" r:id="rId69"/>
    <p:sldId id="321" r:id="rId70"/>
    <p:sldId id="331" r:id="rId71"/>
    <p:sldId id="332" r:id="rId72"/>
    <p:sldId id="323" r:id="rId73"/>
    <p:sldId id="324" r:id="rId74"/>
    <p:sldId id="280" r:id="rId75"/>
    <p:sldId id="935" r:id="rId76"/>
    <p:sldId id="1006" r:id="rId77"/>
    <p:sldId id="492" r:id="rId78"/>
    <p:sldId id="1027" r:id="rId79"/>
    <p:sldId id="494" r:id="rId80"/>
    <p:sldId id="1002" r:id="rId81"/>
    <p:sldId id="1028" r:id="rId82"/>
    <p:sldId id="997" r:id="rId83"/>
    <p:sldId id="998" r:id="rId84"/>
    <p:sldId id="271" r:id="rId85"/>
    <p:sldId id="273" r:id="rId86"/>
    <p:sldId id="259" r:id="rId87"/>
    <p:sldId id="1000" r:id="rId88"/>
    <p:sldId id="279" r:id="rId89"/>
    <p:sldId id="1004" r:id="rId90"/>
    <p:sldId id="1005" r:id="rId91"/>
    <p:sldId id="1029" r:id="rId92"/>
    <p:sldId id="961" r:id="rId93"/>
    <p:sldId id="999" r:id="rId94"/>
    <p:sldId id="1032" r:id="rId95"/>
    <p:sldId id="972" r:id="rId96"/>
    <p:sldId id="272" r:id="rId97"/>
    <p:sldId id="978" r:id="rId98"/>
    <p:sldId id="1016" r:id="rId9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00"/>
    <a:srgbClr val="339933"/>
    <a:srgbClr val="FF3300"/>
    <a:srgbClr val="FF99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CF42A-3D09-617A-BFB7-ABA76BD2F6FF}" v="11" dt="2026-01-19T01:39:54.100"/>
    <p1510:client id="{CD9EB0DA-8603-4B9E-9C4C-5C17BC978554}" v="710" dt="2026-01-19T03:49:11.401"/>
    <p1510:client id="{CE8474FE-52C1-1097-D5FD-CF58FD2A15D6}" v="783" dt="2026-01-19T01:22:58.9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microsoft.com/office/2015/10/relationships/revisionInfo" Target="revisionInfo.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notesMaster" Target="notesMasters/notesMaster1.xml"/><Relationship Id="rId105" Type="http://schemas.microsoft.com/office/2016/11/relationships/changesInfo" Target="changesInfos/changesInfo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lleson Knee, Tamara" userId="S::tamara.tollesonknee@umt.edu::2c4509aa-8bfa-4d6d-b020-8fc910c1a71e" providerId="AD" clId="Web-{363CF42A-3D09-617A-BFB7-ABA76BD2F6FF}"/>
    <pc:docChg chg="addSld modSld">
      <pc:chgData name="Tolleson Knee, Tamara" userId="S::tamara.tollesonknee@umt.edu::2c4509aa-8bfa-4d6d-b020-8fc910c1a71e" providerId="AD" clId="Web-{363CF42A-3D09-617A-BFB7-ABA76BD2F6FF}" dt="2026-01-19T01:39:54.100" v="10"/>
      <pc:docMkLst>
        <pc:docMk/>
      </pc:docMkLst>
      <pc:sldChg chg="addSp modSp new mod setBg modShow">
        <pc:chgData name="Tolleson Knee, Tamara" userId="S::tamara.tollesonknee@umt.edu::2c4509aa-8bfa-4d6d-b020-8fc910c1a71e" providerId="AD" clId="Web-{363CF42A-3D09-617A-BFB7-ABA76BD2F6FF}" dt="2026-01-19T01:39:54.100" v="10"/>
        <pc:sldMkLst>
          <pc:docMk/>
          <pc:sldMk cId="1052433143" sldId="1031"/>
        </pc:sldMkLst>
        <pc:spChg chg="add">
          <ac:chgData name="Tolleson Knee, Tamara" userId="S::tamara.tollesonknee@umt.edu::2c4509aa-8bfa-4d6d-b020-8fc910c1a71e" providerId="AD" clId="Web-{363CF42A-3D09-617A-BFB7-ABA76BD2F6FF}" dt="2026-01-19T01:33:40.266" v="2"/>
          <ac:spMkLst>
            <pc:docMk/>
            <pc:sldMk cId="1052433143" sldId="1031"/>
            <ac:spMk id="9" creationId="{1E43660D-412A-41EF-9745-E92C0AC60448}"/>
          </ac:spMkLst>
        </pc:spChg>
        <pc:picChg chg="add mod">
          <ac:chgData name="Tolleson Knee, Tamara" userId="S::tamara.tollesonknee@umt.edu::2c4509aa-8bfa-4d6d-b020-8fc910c1a71e" providerId="AD" clId="Web-{363CF42A-3D09-617A-BFB7-ABA76BD2F6FF}" dt="2026-01-19T01:37:00.864" v="8"/>
          <ac:picMkLst>
            <pc:docMk/>
            <pc:sldMk cId="1052433143" sldId="1031"/>
            <ac:picMk id="2" creationId="{9383CED3-635E-69AA-C3D1-E0F27AA29406}"/>
          </ac:picMkLst>
        </pc:picChg>
        <pc:picChg chg="add">
          <ac:chgData name="Tolleson Knee, Tamara" userId="S::tamara.tollesonknee@umt.edu::2c4509aa-8bfa-4d6d-b020-8fc910c1a71e" providerId="AD" clId="Web-{363CF42A-3D09-617A-BFB7-ABA76BD2F6FF}" dt="2026-01-19T01:33:40.266" v="2"/>
          <ac:picMkLst>
            <pc:docMk/>
            <pc:sldMk cId="1052433143" sldId="1031"/>
            <ac:picMk id="7" creationId="{705E34FB-F15B-4B97-A591-8EE92E5FAEB1}"/>
          </ac:picMkLst>
        </pc:picChg>
      </pc:sldChg>
    </pc:docChg>
  </pc:docChgLst>
  <pc:docChgLst>
    <pc:chgData name="Tolleson Knee, Tamara" userId="S::tamara.tollesonknee@umt.edu::2c4509aa-8bfa-4d6d-b020-8fc910c1a71e" providerId="AD" clId="Web-{082A04B5-BAA4-CFDD-D756-E519CE1A3283}"/>
    <pc:docChg chg="addSld delSld modSld sldOrd">
      <pc:chgData name="Tolleson Knee, Tamara" userId="S::tamara.tollesonknee@umt.edu::2c4509aa-8bfa-4d6d-b020-8fc910c1a71e" providerId="AD" clId="Web-{082A04B5-BAA4-CFDD-D756-E519CE1A3283}" dt="2026-01-18T03:00:41.314" v="661"/>
      <pc:docMkLst>
        <pc:docMk/>
      </pc:docMkLst>
      <pc:sldChg chg="addSp delSp modSp mod ord setBg">
        <pc:chgData name="Tolleson Knee, Tamara" userId="S::tamara.tollesonknee@umt.edu::2c4509aa-8bfa-4d6d-b020-8fc910c1a71e" providerId="AD" clId="Web-{082A04B5-BAA4-CFDD-D756-E519CE1A3283}" dt="2026-01-18T02:07:44.828" v="463"/>
        <pc:sldMkLst>
          <pc:docMk/>
          <pc:sldMk cId="0" sldId="257"/>
        </pc:sldMkLst>
        <pc:spChg chg="mod ord">
          <ac:chgData name="Tolleson Knee, Tamara" userId="S::tamara.tollesonknee@umt.edu::2c4509aa-8bfa-4d6d-b020-8fc910c1a71e" providerId="AD" clId="Web-{082A04B5-BAA4-CFDD-D756-E519CE1A3283}" dt="2026-01-18T02:06:13.921" v="460"/>
          <ac:spMkLst>
            <pc:docMk/>
            <pc:sldMk cId="0" sldId="257"/>
            <ac:spMk id="64" creationId="{00000000-0000-0000-0000-000000000000}"/>
          </ac:spMkLst>
        </pc:spChg>
        <pc:spChg chg="add del">
          <ac:chgData name="Tolleson Knee, Tamara" userId="S::tamara.tollesonknee@umt.edu::2c4509aa-8bfa-4d6d-b020-8fc910c1a71e" providerId="AD" clId="Web-{082A04B5-BAA4-CFDD-D756-E519CE1A3283}" dt="2026-01-18T02:05:39.328" v="430"/>
          <ac:spMkLst>
            <pc:docMk/>
            <pc:sldMk cId="0" sldId="257"/>
            <ac:spMk id="69" creationId="{6753252F-4873-4F63-801D-CC719279A7D5}"/>
          </ac:spMkLst>
        </pc:spChg>
        <pc:spChg chg="add del">
          <ac:chgData name="Tolleson Knee, Tamara" userId="S::tamara.tollesonknee@umt.edu::2c4509aa-8bfa-4d6d-b020-8fc910c1a71e" providerId="AD" clId="Web-{082A04B5-BAA4-CFDD-D756-E519CE1A3283}" dt="2026-01-18T02:05:39.328" v="430"/>
          <ac:spMkLst>
            <pc:docMk/>
            <pc:sldMk cId="0" sldId="257"/>
            <ac:spMk id="71" creationId="{047C8CCB-F95D-4249-92DD-651249D3535A}"/>
          </ac:spMkLst>
        </pc:spChg>
        <pc:spChg chg="add del">
          <ac:chgData name="Tolleson Knee, Tamara" userId="S::tamara.tollesonknee@umt.edu::2c4509aa-8bfa-4d6d-b020-8fc910c1a71e" providerId="AD" clId="Web-{082A04B5-BAA4-CFDD-D756-E519CE1A3283}" dt="2026-01-18T02:05:41.984" v="432"/>
          <ac:spMkLst>
            <pc:docMk/>
            <pc:sldMk cId="0" sldId="257"/>
            <ac:spMk id="73" creationId="{93245F62-CCC4-49E4-B95B-EA6C1E790510}"/>
          </ac:spMkLst>
        </pc:spChg>
        <pc:spChg chg="add del">
          <ac:chgData name="Tolleson Knee, Tamara" userId="S::tamara.tollesonknee@umt.edu::2c4509aa-8bfa-4d6d-b020-8fc910c1a71e" providerId="AD" clId="Web-{082A04B5-BAA4-CFDD-D756-E519CE1A3283}" dt="2026-01-18T02:05:41.984" v="432"/>
          <ac:spMkLst>
            <pc:docMk/>
            <pc:sldMk cId="0" sldId="257"/>
            <ac:spMk id="74" creationId="{E6C0DD6B-6AA3-448F-9B99-8386295BC1B4}"/>
          </ac:spMkLst>
        </pc:spChg>
        <pc:spChg chg="add del">
          <ac:chgData name="Tolleson Knee, Tamara" userId="S::tamara.tollesonknee@umt.edu::2c4509aa-8bfa-4d6d-b020-8fc910c1a71e" providerId="AD" clId="Web-{082A04B5-BAA4-CFDD-D756-E519CE1A3283}" dt="2026-01-18T02:06:13.921" v="460"/>
          <ac:spMkLst>
            <pc:docMk/>
            <pc:sldMk cId="0" sldId="257"/>
            <ac:spMk id="76" creationId="{4D4677D2-D5AC-4CF9-9EED-2B89D0A1C212}"/>
          </ac:spMkLst>
        </pc:spChg>
        <pc:spChg chg="add del">
          <ac:chgData name="Tolleson Knee, Tamara" userId="S::tamara.tollesonknee@umt.edu::2c4509aa-8bfa-4d6d-b020-8fc910c1a71e" providerId="AD" clId="Web-{082A04B5-BAA4-CFDD-D756-E519CE1A3283}" dt="2026-01-18T02:06:13.921" v="460"/>
          <ac:spMkLst>
            <pc:docMk/>
            <pc:sldMk cId="0" sldId="257"/>
            <ac:spMk id="77" creationId="{C6D54F7E-825A-4BBA-815F-35CCA8B97786}"/>
          </ac:spMkLst>
        </pc:spChg>
        <pc:spChg chg="add">
          <ac:chgData name="Tolleson Knee, Tamara" userId="S::tamara.tollesonknee@umt.edu::2c4509aa-8bfa-4d6d-b020-8fc910c1a71e" providerId="AD" clId="Web-{082A04B5-BAA4-CFDD-D756-E519CE1A3283}" dt="2026-01-18T02:06:13.921" v="460"/>
          <ac:spMkLst>
            <pc:docMk/>
            <pc:sldMk cId="0" sldId="257"/>
            <ac:spMk id="82" creationId="{6753252F-4873-4F63-801D-CC719279A7D5}"/>
          </ac:spMkLst>
        </pc:spChg>
        <pc:spChg chg="add">
          <ac:chgData name="Tolleson Knee, Tamara" userId="S::tamara.tollesonknee@umt.edu::2c4509aa-8bfa-4d6d-b020-8fc910c1a71e" providerId="AD" clId="Web-{082A04B5-BAA4-CFDD-D756-E519CE1A3283}" dt="2026-01-18T02:06:13.921" v="460"/>
          <ac:spMkLst>
            <pc:docMk/>
            <pc:sldMk cId="0" sldId="257"/>
            <ac:spMk id="84" creationId="{047C8CCB-F95D-4249-92DD-651249D3535A}"/>
          </ac:spMkLst>
        </pc:spChg>
        <pc:picChg chg="mod ord">
          <ac:chgData name="Tolleson Knee, Tamara" userId="S::tamara.tollesonknee@umt.edu::2c4509aa-8bfa-4d6d-b020-8fc910c1a71e" providerId="AD" clId="Web-{082A04B5-BAA4-CFDD-D756-E519CE1A3283}" dt="2026-01-18T02:06:13.921" v="460"/>
          <ac:picMkLst>
            <pc:docMk/>
            <pc:sldMk cId="0" sldId="257"/>
            <ac:picMk id="2" creationId="{D72D709C-96D1-C0B7-0D04-E929B70EBF1D}"/>
          </ac:picMkLst>
        </pc:picChg>
      </pc:sldChg>
      <pc:sldChg chg="modSp add">
        <pc:chgData name="Tolleson Knee, Tamara" userId="S::tamara.tollesonknee@umt.edu::2c4509aa-8bfa-4d6d-b020-8fc910c1a71e" providerId="AD" clId="Web-{082A04B5-BAA4-CFDD-D756-E519CE1A3283}" dt="2026-01-18T02:16:43.914" v="467" actId="20577"/>
        <pc:sldMkLst>
          <pc:docMk/>
          <pc:sldMk cId="0" sldId="259"/>
        </pc:sldMkLst>
        <pc:spChg chg="mod">
          <ac:chgData name="Tolleson Knee, Tamara" userId="S::tamara.tollesonknee@umt.edu::2c4509aa-8bfa-4d6d-b020-8fc910c1a71e" providerId="AD" clId="Web-{082A04B5-BAA4-CFDD-D756-E519CE1A3283}" dt="2026-01-18T02:16:43.914" v="467" actId="20577"/>
          <ac:spMkLst>
            <pc:docMk/>
            <pc:sldMk cId="0" sldId="259"/>
            <ac:spMk id="73" creationId="{00000000-0000-0000-0000-000000000000}"/>
          </ac:spMkLst>
        </pc:spChg>
      </pc:sldChg>
      <pc:sldChg chg="del">
        <pc:chgData name="Tolleson Knee, Tamara" userId="S::tamara.tollesonknee@umt.edu::2c4509aa-8bfa-4d6d-b020-8fc910c1a71e" providerId="AD" clId="Web-{082A04B5-BAA4-CFDD-D756-E519CE1A3283}" dt="2026-01-18T02:08:06.312" v="464"/>
        <pc:sldMkLst>
          <pc:docMk/>
          <pc:sldMk cId="0" sldId="261"/>
        </pc:sldMkLst>
      </pc:sldChg>
      <pc:sldChg chg="add del">
        <pc:chgData name="Tolleson Knee, Tamara" userId="S::tamara.tollesonknee@umt.edu::2c4509aa-8bfa-4d6d-b020-8fc910c1a71e" providerId="AD" clId="Web-{082A04B5-BAA4-CFDD-D756-E519CE1A3283}" dt="2026-01-18T01:24:17.672" v="155"/>
        <pc:sldMkLst>
          <pc:docMk/>
          <pc:sldMk cId="0" sldId="263"/>
        </pc:sldMkLst>
      </pc:sldChg>
      <pc:sldChg chg="add del">
        <pc:chgData name="Tolleson Knee, Tamara" userId="S::tamara.tollesonknee@umt.edu::2c4509aa-8bfa-4d6d-b020-8fc910c1a71e" providerId="AD" clId="Web-{082A04B5-BAA4-CFDD-D756-E519CE1A3283}" dt="2026-01-18T01:24:29.750" v="156"/>
        <pc:sldMkLst>
          <pc:docMk/>
          <pc:sldMk cId="0" sldId="264"/>
        </pc:sldMkLst>
      </pc:sldChg>
      <pc:sldChg chg="add del">
        <pc:chgData name="Tolleson Knee, Tamara" userId="S::tamara.tollesonknee@umt.edu::2c4509aa-8bfa-4d6d-b020-8fc910c1a71e" providerId="AD" clId="Web-{082A04B5-BAA4-CFDD-D756-E519CE1A3283}" dt="2026-01-18T00:09:11.201" v="47"/>
        <pc:sldMkLst>
          <pc:docMk/>
          <pc:sldMk cId="0" sldId="265"/>
        </pc:sldMkLst>
      </pc:sldChg>
      <pc:sldChg chg="add del">
        <pc:chgData name="Tolleson Knee, Tamara" userId="S::tamara.tollesonknee@umt.edu::2c4509aa-8bfa-4d6d-b020-8fc910c1a71e" providerId="AD" clId="Web-{082A04B5-BAA4-CFDD-D756-E519CE1A3283}" dt="2026-01-18T01:31:59.752" v="203"/>
        <pc:sldMkLst>
          <pc:docMk/>
          <pc:sldMk cId="470655993" sldId="267"/>
        </pc:sldMkLst>
      </pc:sldChg>
      <pc:sldChg chg="addSp modSp add mod setBg setClrOvrMap">
        <pc:chgData name="Tolleson Knee, Tamara" userId="S::tamara.tollesonknee@umt.edu::2c4509aa-8bfa-4d6d-b020-8fc910c1a71e" providerId="AD" clId="Web-{082A04B5-BAA4-CFDD-D756-E519CE1A3283}" dt="2026-01-18T02:16:19.851" v="465"/>
        <pc:sldMkLst>
          <pc:docMk/>
          <pc:sldMk cId="2407833816" sldId="271"/>
        </pc:sldMkLst>
        <pc:spChg chg="mod">
          <ac:chgData name="Tolleson Knee, Tamara" userId="S::tamara.tollesonknee@umt.edu::2c4509aa-8bfa-4d6d-b020-8fc910c1a71e" providerId="AD" clId="Web-{082A04B5-BAA4-CFDD-D756-E519CE1A3283}" dt="2026-01-18T02:16:19.851" v="465"/>
          <ac:spMkLst>
            <pc:docMk/>
            <pc:sldMk cId="2407833816" sldId="271"/>
            <ac:spMk id="2" creationId="{1CF0DB34-5AA3-AAED-42E2-F4AB85C2EAE3}"/>
          </ac:spMkLst>
        </pc:spChg>
        <pc:spChg chg="mod">
          <ac:chgData name="Tolleson Knee, Tamara" userId="S::tamara.tollesonknee@umt.edu::2c4509aa-8bfa-4d6d-b020-8fc910c1a71e" providerId="AD" clId="Web-{082A04B5-BAA4-CFDD-D756-E519CE1A3283}" dt="2026-01-18T02:16:19.851" v="465"/>
          <ac:spMkLst>
            <pc:docMk/>
            <pc:sldMk cId="2407833816" sldId="271"/>
            <ac:spMk id="6" creationId="{F975D115-45F5-F1A4-BA73-A9F323152411}"/>
          </ac:spMkLst>
        </pc:spChg>
        <pc:spChg chg="add">
          <ac:chgData name="Tolleson Knee, Tamara" userId="S::tamara.tollesonknee@umt.edu::2c4509aa-8bfa-4d6d-b020-8fc910c1a71e" providerId="AD" clId="Web-{082A04B5-BAA4-CFDD-D756-E519CE1A3283}" dt="2026-01-18T02:16:19.851" v="465"/>
          <ac:spMkLst>
            <pc:docMk/>
            <pc:sldMk cId="2407833816" sldId="271"/>
            <ac:spMk id="11" creationId="{66B332A4-D438-4773-A77F-5ED49A448D9D}"/>
          </ac:spMkLst>
        </pc:spChg>
        <pc:spChg chg="add">
          <ac:chgData name="Tolleson Knee, Tamara" userId="S::tamara.tollesonknee@umt.edu::2c4509aa-8bfa-4d6d-b020-8fc910c1a71e" providerId="AD" clId="Web-{082A04B5-BAA4-CFDD-D756-E519CE1A3283}" dt="2026-01-18T02:16:19.851" v="465"/>
          <ac:spMkLst>
            <pc:docMk/>
            <pc:sldMk cId="2407833816" sldId="271"/>
            <ac:spMk id="13" creationId="{DF9AD32D-FF05-44F4-BD4D-9CEE89B71EB9}"/>
          </ac:spMkLst>
        </pc:spChg>
      </pc:sldChg>
      <pc:sldChg chg="add">
        <pc:chgData name="Tolleson Knee, Tamara" userId="S::tamara.tollesonknee@umt.edu::2c4509aa-8bfa-4d6d-b020-8fc910c1a71e" providerId="AD" clId="Web-{082A04B5-BAA4-CFDD-D756-E519CE1A3283}" dt="2026-01-18T00:05:40.826" v="4"/>
        <pc:sldMkLst>
          <pc:docMk/>
          <pc:sldMk cId="0" sldId="273"/>
        </pc:sldMkLst>
      </pc:sldChg>
      <pc:sldChg chg="add del">
        <pc:chgData name="Tolleson Knee, Tamara" userId="S::tamara.tollesonknee@umt.edu::2c4509aa-8bfa-4d6d-b020-8fc910c1a71e" providerId="AD" clId="Web-{082A04B5-BAA4-CFDD-D756-E519CE1A3283}" dt="2026-01-18T02:18:46.305" v="472"/>
        <pc:sldMkLst>
          <pc:docMk/>
          <pc:sldMk cId="1368060764" sldId="274"/>
        </pc:sldMkLst>
      </pc:sldChg>
      <pc:sldChg chg="add del">
        <pc:chgData name="Tolleson Knee, Tamara" userId="S::tamara.tollesonknee@umt.edu::2c4509aa-8bfa-4d6d-b020-8fc910c1a71e" providerId="AD" clId="Web-{082A04B5-BAA4-CFDD-D756-E519CE1A3283}" dt="2026-01-18T00:09:11.201" v="45"/>
        <pc:sldMkLst>
          <pc:docMk/>
          <pc:sldMk cId="1841878028" sldId="274"/>
        </pc:sldMkLst>
      </pc:sldChg>
      <pc:sldChg chg="add del">
        <pc:chgData name="Tolleson Knee, Tamara" userId="S::tamara.tollesonknee@umt.edu::2c4509aa-8bfa-4d6d-b020-8fc910c1a71e" providerId="AD" clId="Web-{082A04B5-BAA4-CFDD-D756-E519CE1A3283}" dt="2026-01-18T00:09:11.201" v="44"/>
        <pc:sldMkLst>
          <pc:docMk/>
          <pc:sldMk cId="3546005663" sldId="275"/>
        </pc:sldMkLst>
      </pc:sldChg>
      <pc:sldChg chg="add del">
        <pc:chgData name="Tolleson Knee, Tamara" userId="S::tamara.tollesonknee@umt.edu::2c4509aa-8bfa-4d6d-b020-8fc910c1a71e" providerId="AD" clId="Web-{082A04B5-BAA4-CFDD-D756-E519CE1A3283}" dt="2026-01-18T01:21:36.702" v="94"/>
        <pc:sldMkLst>
          <pc:docMk/>
          <pc:sldMk cId="0" sldId="276"/>
        </pc:sldMkLst>
      </pc:sldChg>
      <pc:sldChg chg="add del">
        <pc:chgData name="Tolleson Knee, Tamara" userId="S::tamara.tollesonknee@umt.edu::2c4509aa-8bfa-4d6d-b020-8fc910c1a71e" providerId="AD" clId="Web-{082A04B5-BAA4-CFDD-D756-E519CE1A3283}" dt="2026-01-18T00:09:11.201" v="42"/>
        <pc:sldMkLst>
          <pc:docMk/>
          <pc:sldMk cId="2162590448" sldId="276"/>
        </pc:sldMkLst>
      </pc:sldChg>
      <pc:sldChg chg="add del">
        <pc:chgData name="Tolleson Knee, Tamara" userId="S::tamara.tollesonknee@umt.edu::2c4509aa-8bfa-4d6d-b020-8fc910c1a71e" providerId="AD" clId="Web-{082A04B5-BAA4-CFDD-D756-E519CE1A3283}" dt="2026-01-18T00:09:11.201" v="41"/>
        <pc:sldMkLst>
          <pc:docMk/>
          <pc:sldMk cId="4203412083" sldId="277"/>
        </pc:sldMkLst>
      </pc:sldChg>
      <pc:sldChg chg="add del">
        <pc:chgData name="Tolleson Knee, Tamara" userId="S::tamara.tollesonknee@umt.edu::2c4509aa-8bfa-4d6d-b020-8fc910c1a71e" providerId="AD" clId="Web-{082A04B5-BAA4-CFDD-D756-E519CE1A3283}" dt="2026-01-18T00:09:11.201" v="43"/>
        <pc:sldMkLst>
          <pc:docMk/>
          <pc:sldMk cId="63613436" sldId="278"/>
        </pc:sldMkLst>
      </pc:sldChg>
      <pc:sldChg chg="addSp delSp modSp add del mod setBg setClrOvrMap">
        <pc:chgData name="Tolleson Knee, Tamara" userId="S::tamara.tollesonknee@umt.edu::2c4509aa-8bfa-4d6d-b020-8fc910c1a71e" providerId="AD" clId="Web-{082A04B5-BAA4-CFDD-D756-E519CE1A3283}" dt="2026-01-18T01:48:56.352" v="382" actId="20577"/>
        <pc:sldMkLst>
          <pc:docMk/>
          <pc:sldMk cId="2729100678" sldId="279"/>
        </pc:sldMkLst>
        <pc:spChg chg="del mod ord">
          <ac:chgData name="Tolleson Knee, Tamara" userId="S::tamara.tollesonknee@umt.edu::2c4509aa-8bfa-4d6d-b020-8fc910c1a71e" providerId="AD" clId="Web-{082A04B5-BAA4-CFDD-D756-E519CE1A3283}" dt="2026-01-18T01:43:33.443" v="290"/>
          <ac:spMkLst>
            <pc:docMk/>
            <pc:sldMk cId="2729100678" sldId="279"/>
            <ac:spMk id="3" creationId="{A191FFD6-BC55-71F6-DFB7-6C68F6CFF0EC}"/>
          </ac:spMkLst>
        </pc:spChg>
        <pc:spChg chg="mod">
          <ac:chgData name="Tolleson Knee, Tamara" userId="S::tamara.tollesonknee@umt.edu::2c4509aa-8bfa-4d6d-b020-8fc910c1a71e" providerId="AD" clId="Web-{082A04B5-BAA4-CFDD-D756-E519CE1A3283}" dt="2026-01-18T01:43:55.036" v="292" actId="1076"/>
          <ac:spMkLst>
            <pc:docMk/>
            <pc:sldMk cId="2729100678" sldId="279"/>
            <ac:spMk id="7" creationId="{0345B2EB-6058-B7FA-7C30-8DF00F0B299C}"/>
          </ac:spMkLst>
        </pc:spChg>
        <pc:spChg chg="add">
          <ac:chgData name="Tolleson Knee, Tamara" userId="S::tamara.tollesonknee@umt.edu::2c4509aa-8bfa-4d6d-b020-8fc910c1a71e" providerId="AD" clId="Web-{082A04B5-BAA4-CFDD-D756-E519CE1A3283}" dt="2026-01-18T01:38:28.254" v="231"/>
          <ac:spMkLst>
            <pc:docMk/>
            <pc:sldMk cId="2729100678" sldId="279"/>
            <ac:spMk id="12" creationId="{B95B9BA8-1D69-4796-85F5-B6D0BD52354B}"/>
          </ac:spMkLst>
        </pc:spChg>
        <pc:spChg chg="add del mod">
          <ac:chgData name="Tolleson Knee, Tamara" userId="S::tamara.tollesonknee@umt.edu::2c4509aa-8bfa-4d6d-b020-8fc910c1a71e" providerId="AD" clId="Web-{082A04B5-BAA4-CFDD-D756-E519CE1A3283}" dt="2026-01-18T01:44:38.896" v="294"/>
          <ac:spMkLst>
            <pc:docMk/>
            <pc:sldMk cId="2729100678" sldId="279"/>
            <ac:spMk id="27" creationId="{FCA80CAA-AAEF-F875-02AF-917A86C464BA}"/>
          </ac:spMkLst>
        </pc:spChg>
        <pc:grpChg chg="add">
          <ac:chgData name="Tolleson Knee, Tamara" userId="S::tamara.tollesonknee@umt.edu::2c4509aa-8bfa-4d6d-b020-8fc910c1a71e" providerId="AD" clId="Web-{082A04B5-BAA4-CFDD-D756-E519CE1A3283}" dt="2026-01-18T01:38:28.254" v="231"/>
          <ac:grpSpMkLst>
            <pc:docMk/>
            <pc:sldMk cId="2729100678" sldId="279"/>
            <ac:grpSpMk id="14" creationId="{5F892E19-92E7-4BB2-8C3F-DBDFE8D9D324}"/>
          </ac:grpSpMkLst>
        </pc:grpChg>
        <pc:graphicFrameChg chg="add del modGraphic">
          <ac:chgData name="Tolleson Knee, Tamara" userId="S::tamara.tollesonknee@umt.edu::2c4509aa-8bfa-4d6d-b020-8fc910c1a71e" providerId="AD" clId="Web-{082A04B5-BAA4-CFDD-D756-E519CE1A3283}" dt="2026-01-18T01:48:56.352" v="382" actId="20577"/>
          <ac:graphicFrameMkLst>
            <pc:docMk/>
            <pc:sldMk cId="2729100678" sldId="279"/>
            <ac:graphicFrameMk id="26" creationId="{D5CCAD29-BBC2-1FA2-C949-B75D8F796667}"/>
          </ac:graphicFrameMkLst>
        </pc:graphicFrameChg>
        <pc:picChg chg="add del mod">
          <ac:chgData name="Tolleson Knee, Tamara" userId="S::tamara.tollesonknee@umt.edu::2c4509aa-8bfa-4d6d-b020-8fc910c1a71e" providerId="AD" clId="Web-{082A04B5-BAA4-CFDD-D756-E519CE1A3283}" dt="2026-01-18T00:39:51.748" v="64"/>
          <ac:picMkLst>
            <pc:docMk/>
            <pc:sldMk cId="2729100678" sldId="279"/>
            <ac:picMk id="2" creationId="{4CCCA684-1205-E3D9-787B-3225D76628B5}"/>
          </ac:picMkLst>
        </pc:picChg>
        <pc:picChg chg="add mod">
          <ac:chgData name="Tolleson Knee, Tamara" userId="S::tamara.tollesonknee@umt.edu::2c4509aa-8bfa-4d6d-b020-8fc910c1a71e" providerId="AD" clId="Web-{082A04B5-BAA4-CFDD-D756-E519CE1A3283}" dt="2026-01-18T01:43:30.318" v="289" actId="1076"/>
          <ac:picMkLst>
            <pc:docMk/>
            <pc:sldMk cId="2729100678" sldId="279"/>
            <ac:picMk id="4" creationId="{111E37BB-1C76-F4BB-3F8E-32F71AA292AE}"/>
          </ac:picMkLst>
        </pc:picChg>
      </pc:sldChg>
      <pc:sldChg chg="modSp add del">
        <pc:chgData name="Tolleson Knee, Tamara" userId="S::tamara.tollesonknee@umt.edu::2c4509aa-8bfa-4d6d-b020-8fc910c1a71e" providerId="AD" clId="Web-{082A04B5-BAA4-CFDD-D756-E519CE1A3283}" dt="2026-01-18T02:31:54.501" v="573"/>
        <pc:sldMkLst>
          <pc:docMk/>
          <pc:sldMk cId="1892800046" sldId="293"/>
        </pc:sldMkLst>
        <pc:spChg chg="mod">
          <ac:chgData name="Tolleson Knee, Tamara" userId="S::tamara.tollesonknee@umt.edu::2c4509aa-8bfa-4d6d-b020-8fc910c1a71e" providerId="AD" clId="Web-{082A04B5-BAA4-CFDD-D756-E519CE1A3283}" dt="2026-01-18T02:23:15.884" v="502"/>
          <ac:spMkLst>
            <pc:docMk/>
            <pc:sldMk cId="1892800046" sldId="293"/>
            <ac:spMk id="2" creationId="{CC46955E-8CFC-48D0-BF98-4FAD58358043}"/>
          </ac:spMkLst>
        </pc:spChg>
      </pc:sldChg>
      <pc:sldChg chg="addSp modSp add del mod modTransition modClrScheme chgLayout">
        <pc:chgData name="Tolleson Knee, Tamara" userId="S::tamara.tollesonknee@umt.edu::2c4509aa-8bfa-4d6d-b020-8fc910c1a71e" providerId="AD" clId="Web-{082A04B5-BAA4-CFDD-D756-E519CE1A3283}" dt="2026-01-18T02:33:14.361" v="581"/>
        <pc:sldMkLst>
          <pc:docMk/>
          <pc:sldMk cId="764064342" sldId="294"/>
        </pc:sldMkLst>
        <pc:spChg chg="mod">
          <ac:chgData name="Tolleson Knee, Tamara" userId="S::tamara.tollesonknee@umt.edu::2c4509aa-8bfa-4d6d-b020-8fc910c1a71e" providerId="AD" clId="Web-{082A04B5-BAA4-CFDD-D756-E519CE1A3283}" dt="2026-01-18T02:30:47.751" v="548"/>
          <ac:spMkLst>
            <pc:docMk/>
            <pc:sldMk cId="764064342" sldId="294"/>
            <ac:spMk id="2" creationId="{F5D9A1EA-7799-463E-91B8-4E1573A4CA3C}"/>
          </ac:spMkLst>
        </pc:spChg>
        <pc:spChg chg="mod">
          <ac:chgData name="Tolleson Knee, Tamara" userId="S::tamara.tollesonknee@umt.edu::2c4509aa-8bfa-4d6d-b020-8fc910c1a71e" providerId="AD" clId="Web-{082A04B5-BAA4-CFDD-D756-E519CE1A3283}" dt="2026-01-18T02:30:47.751" v="548"/>
          <ac:spMkLst>
            <pc:docMk/>
            <pc:sldMk cId="764064342" sldId="294"/>
            <ac:spMk id="3" creationId="{78FD95A4-2550-42DF-BBA6-AD7B5C6AC646}"/>
          </ac:spMkLst>
        </pc:spChg>
        <pc:spChg chg="mod">
          <ac:chgData name="Tolleson Knee, Tamara" userId="S::tamara.tollesonknee@umt.edu::2c4509aa-8bfa-4d6d-b020-8fc910c1a71e" providerId="AD" clId="Web-{082A04B5-BAA4-CFDD-D756-E519CE1A3283}" dt="2026-01-18T02:30:47.751" v="548"/>
          <ac:spMkLst>
            <pc:docMk/>
            <pc:sldMk cId="764064342" sldId="294"/>
            <ac:spMk id="4" creationId="{E69286E6-35D8-4138-905F-AD1C56D92C9C}"/>
          </ac:spMkLst>
        </pc:spChg>
        <pc:spChg chg="add mod">
          <ac:chgData name="Tolleson Knee, Tamara" userId="S::tamara.tollesonknee@umt.edu::2c4509aa-8bfa-4d6d-b020-8fc910c1a71e" providerId="AD" clId="Web-{082A04B5-BAA4-CFDD-D756-E519CE1A3283}" dt="2026-01-18T02:30:47.751" v="548"/>
          <ac:spMkLst>
            <pc:docMk/>
            <pc:sldMk cId="764064342" sldId="294"/>
            <ac:spMk id="9" creationId="{DE404F56-D40A-196E-F019-F2CFA2EB28B7}"/>
          </ac:spMkLst>
        </pc:spChg>
      </pc:sldChg>
      <pc:sldChg chg="modSp add del">
        <pc:chgData name="Tolleson Knee, Tamara" userId="S::tamara.tollesonknee@umt.edu::2c4509aa-8bfa-4d6d-b020-8fc910c1a71e" providerId="AD" clId="Web-{082A04B5-BAA4-CFDD-D756-E519CE1A3283}" dt="2026-01-18T02:28:14.516" v="539"/>
        <pc:sldMkLst>
          <pc:docMk/>
          <pc:sldMk cId="2249170266" sldId="295"/>
        </pc:sldMkLst>
        <pc:spChg chg="mod">
          <ac:chgData name="Tolleson Knee, Tamara" userId="S::tamara.tollesonknee@umt.edu::2c4509aa-8bfa-4d6d-b020-8fc910c1a71e" providerId="AD" clId="Web-{082A04B5-BAA4-CFDD-D756-E519CE1A3283}" dt="2026-01-18T02:23:30.837" v="503"/>
          <ac:spMkLst>
            <pc:docMk/>
            <pc:sldMk cId="2249170266" sldId="295"/>
            <ac:spMk id="2" creationId="{B7C0360E-841E-4111-B8EE-6A604F900975}"/>
          </ac:spMkLst>
        </pc:spChg>
      </pc:sldChg>
      <pc:sldChg chg="add del">
        <pc:chgData name="Tolleson Knee, Tamara" userId="S::tamara.tollesonknee@umt.edu::2c4509aa-8bfa-4d6d-b020-8fc910c1a71e" providerId="AD" clId="Web-{082A04B5-BAA4-CFDD-D756-E519CE1A3283}" dt="2026-01-18T02:18:46.508" v="473"/>
        <pc:sldMkLst>
          <pc:docMk/>
          <pc:sldMk cId="1363256371" sldId="490"/>
        </pc:sldMkLst>
      </pc:sldChg>
      <pc:sldChg chg="addSp delSp modSp add mod setBg addAnim">
        <pc:chgData name="Tolleson Knee, Tamara" userId="S::tamara.tollesonknee@umt.edu::2c4509aa-8bfa-4d6d-b020-8fc910c1a71e" providerId="AD" clId="Web-{082A04B5-BAA4-CFDD-D756-E519CE1A3283}" dt="2026-01-18T02:59:45.017" v="658" actId="20577"/>
        <pc:sldMkLst>
          <pc:docMk/>
          <pc:sldMk cId="2905109820" sldId="492"/>
        </pc:sldMkLst>
        <pc:spChg chg="del mod">
          <ac:chgData name="Tolleson Knee, Tamara" userId="S::tamara.tollesonknee@umt.edu::2c4509aa-8bfa-4d6d-b020-8fc910c1a71e" providerId="AD" clId="Web-{082A04B5-BAA4-CFDD-D756-E519CE1A3283}" dt="2026-01-18T02:25:50.906" v="514"/>
          <ac:spMkLst>
            <pc:docMk/>
            <pc:sldMk cId="2905109820" sldId="492"/>
            <ac:spMk id="2" creationId="{00000000-0000-0000-0000-000000000000}"/>
          </ac:spMkLst>
        </pc:spChg>
        <pc:spChg chg="add del mod ord">
          <ac:chgData name="Tolleson Knee, Tamara" userId="S::tamara.tollesonknee@umt.edu::2c4509aa-8bfa-4d6d-b020-8fc910c1a71e" providerId="AD" clId="Web-{082A04B5-BAA4-CFDD-D756-E519CE1A3283}" dt="2026-01-18T02:25:41.187" v="513"/>
          <ac:spMkLst>
            <pc:docMk/>
            <pc:sldMk cId="2905109820" sldId="492"/>
            <ac:spMk id="3" creationId="{00000000-0000-0000-0000-000000000000}"/>
          </ac:spMkLst>
        </pc:spChg>
        <pc:spChg chg="add mod">
          <ac:chgData name="Tolleson Knee, Tamara" userId="S::tamara.tollesonknee@umt.edu::2c4509aa-8bfa-4d6d-b020-8fc910c1a71e" providerId="AD" clId="Web-{082A04B5-BAA4-CFDD-D756-E519CE1A3283}" dt="2026-01-18T02:59:45.017" v="658" actId="20577"/>
          <ac:spMkLst>
            <pc:docMk/>
            <pc:sldMk cId="2905109820" sldId="492"/>
            <ac:spMk id="11" creationId="{00000000-0000-0000-0000-000000000000}"/>
          </ac:spMkLst>
        </pc:spChg>
        <pc:graphicFrameChg chg="add del">
          <ac:chgData name="Tolleson Knee, Tamara" userId="S::tamara.tollesonknee@umt.edu::2c4509aa-8bfa-4d6d-b020-8fc910c1a71e" providerId="AD" clId="Web-{082A04B5-BAA4-CFDD-D756-E519CE1A3283}" dt="2026-01-18T02:25:26.124" v="510"/>
          <ac:graphicFrameMkLst>
            <pc:docMk/>
            <pc:sldMk cId="2905109820" sldId="492"/>
            <ac:graphicFrameMk id="7" creationId="{7A27190C-73F2-CB13-D09B-4CD66150C1D0}"/>
          </ac:graphicFrameMkLst>
        </pc:graphicFrameChg>
        <pc:graphicFrameChg chg="add del">
          <ac:chgData name="Tolleson Knee, Tamara" userId="S::tamara.tollesonknee@umt.edu::2c4509aa-8bfa-4d6d-b020-8fc910c1a71e" providerId="AD" clId="Web-{082A04B5-BAA4-CFDD-D756-E519CE1A3283}" dt="2026-01-18T02:25:41.156" v="512"/>
          <ac:graphicFrameMkLst>
            <pc:docMk/>
            <pc:sldMk cId="2905109820" sldId="492"/>
            <ac:graphicFrameMk id="9" creationId="{49B9F358-F827-A73C-AA91-D0DDE810E9EF}"/>
          </ac:graphicFrameMkLst>
        </pc:graphicFrameChg>
        <pc:picChg chg="mod">
          <ac:chgData name="Tolleson Knee, Tamara" userId="S::tamara.tollesonknee@umt.edu::2c4509aa-8bfa-4d6d-b020-8fc910c1a71e" providerId="AD" clId="Web-{082A04B5-BAA4-CFDD-D756-E519CE1A3283}" dt="2026-01-18T02:25:41.187" v="513"/>
          <ac:picMkLst>
            <pc:docMk/>
            <pc:sldMk cId="2905109820" sldId="492"/>
            <ac:picMk id="5" creationId="{6CAB2E71-B35A-4E99-927E-8AC0CC6F81C5}"/>
          </ac:picMkLst>
        </pc:picChg>
      </pc:sldChg>
      <pc:sldChg chg="addSp delSp modSp add ord addAnim delAnim">
        <pc:chgData name="Tolleson Knee, Tamara" userId="S::tamara.tollesonknee@umt.edu::2c4509aa-8bfa-4d6d-b020-8fc910c1a71e" providerId="AD" clId="Web-{082A04B5-BAA4-CFDD-D756-E519CE1A3283}" dt="2026-01-18T02:59:03.345" v="655"/>
        <pc:sldMkLst>
          <pc:docMk/>
          <pc:sldMk cId="2494674069" sldId="494"/>
        </pc:sldMkLst>
        <pc:spChg chg="mod">
          <ac:chgData name="Tolleson Knee, Tamara" userId="S::tamara.tollesonknee@umt.edu::2c4509aa-8bfa-4d6d-b020-8fc910c1a71e" providerId="AD" clId="Web-{082A04B5-BAA4-CFDD-D756-E519CE1A3283}" dt="2026-01-18T02:59:01.798" v="653" actId="20577"/>
          <ac:spMkLst>
            <pc:docMk/>
            <pc:sldMk cId="2494674069" sldId="494"/>
            <ac:spMk id="974" creationId="{00000000-0000-0000-0000-000000000000}"/>
          </ac:spMkLst>
        </pc:spChg>
        <pc:picChg chg="add mod">
          <ac:chgData name="Tolleson Knee, Tamara" userId="S::tamara.tollesonknee@umt.edu::2c4509aa-8bfa-4d6d-b020-8fc910c1a71e" providerId="AD" clId="Web-{082A04B5-BAA4-CFDD-D756-E519CE1A3283}" dt="2026-01-18T02:29:48.672" v="547" actId="14100"/>
          <ac:picMkLst>
            <pc:docMk/>
            <pc:sldMk cId="2494674069" sldId="494"/>
            <ac:picMk id="2" creationId="{DBE53DCB-9963-51E1-3D68-0190ED6D439B}"/>
          </ac:picMkLst>
        </pc:picChg>
        <pc:picChg chg="del">
          <ac:chgData name="Tolleson Knee, Tamara" userId="S::tamara.tollesonknee@umt.edu::2c4509aa-8bfa-4d6d-b020-8fc910c1a71e" providerId="AD" clId="Web-{082A04B5-BAA4-CFDD-D756-E519CE1A3283}" dt="2026-01-18T02:29:00.453" v="541"/>
          <ac:picMkLst>
            <pc:docMk/>
            <pc:sldMk cId="2494674069" sldId="494"/>
            <ac:picMk id="4" creationId="{3644C84E-65B5-4C73-BA5C-BE149CA26533}"/>
          </ac:picMkLst>
        </pc:picChg>
      </pc:sldChg>
      <pc:sldChg chg="addSp modSp add del">
        <pc:chgData name="Tolleson Knee, Tamara" userId="S::tamara.tollesonknee@umt.edu::2c4509aa-8bfa-4d6d-b020-8fc910c1a71e" providerId="AD" clId="Web-{082A04B5-BAA4-CFDD-D756-E519CE1A3283}" dt="2026-01-18T00:24:52.395" v="56"/>
        <pc:sldMkLst>
          <pc:docMk/>
          <pc:sldMk cId="2795976647" sldId="963"/>
        </pc:sldMkLst>
        <pc:picChg chg="add mod">
          <ac:chgData name="Tolleson Knee, Tamara" userId="S::tamara.tollesonknee@umt.edu::2c4509aa-8bfa-4d6d-b020-8fc910c1a71e" providerId="AD" clId="Web-{082A04B5-BAA4-CFDD-D756-E519CE1A3283}" dt="2026-01-18T00:23:40.907" v="52"/>
          <ac:picMkLst>
            <pc:docMk/>
            <pc:sldMk cId="2795976647" sldId="963"/>
            <ac:picMk id="2" creationId="{8BCEB978-37F5-E27F-E938-6320BA4580B7}"/>
          </ac:picMkLst>
        </pc:picChg>
      </pc:sldChg>
      <pc:sldChg chg="addSp delSp">
        <pc:chgData name="Tolleson Knee, Tamara" userId="S::tamara.tollesonknee@umt.edu::2c4509aa-8bfa-4d6d-b020-8fc910c1a71e" providerId="AD" clId="Web-{082A04B5-BAA4-CFDD-D756-E519CE1A3283}" dt="2026-01-18T02:07:06.265" v="462"/>
        <pc:sldMkLst>
          <pc:docMk/>
          <pc:sldMk cId="161778724" sldId="992"/>
        </pc:sldMkLst>
        <pc:picChg chg="add del">
          <ac:chgData name="Tolleson Knee, Tamara" userId="S::tamara.tollesonknee@umt.edu::2c4509aa-8bfa-4d6d-b020-8fc910c1a71e" providerId="AD" clId="Web-{082A04B5-BAA4-CFDD-D756-E519CE1A3283}" dt="2026-01-18T02:07:06.265" v="462"/>
          <ac:picMkLst>
            <pc:docMk/>
            <pc:sldMk cId="161778724" sldId="992"/>
            <ac:picMk id="86" creationId="{00000000-0000-0000-0000-000000000000}"/>
          </ac:picMkLst>
        </pc:picChg>
      </pc:sldChg>
      <pc:sldChg chg="addSp delSp modSp mod setBg">
        <pc:chgData name="Tolleson Knee, Tamara" userId="S::tamara.tollesonknee@umt.edu::2c4509aa-8bfa-4d6d-b020-8fc910c1a71e" providerId="AD" clId="Web-{082A04B5-BAA4-CFDD-D756-E519CE1A3283}" dt="2026-01-18T00:56:41.740" v="92" actId="1076"/>
        <pc:sldMkLst>
          <pc:docMk/>
          <pc:sldMk cId="3021496230" sldId="995"/>
        </pc:sldMkLst>
        <pc:spChg chg="del">
          <ac:chgData name="Tolleson Knee, Tamara" userId="S::tamara.tollesonknee@umt.edu::2c4509aa-8bfa-4d6d-b020-8fc910c1a71e" providerId="AD" clId="Web-{082A04B5-BAA4-CFDD-D756-E519CE1A3283}" dt="2026-01-18T00:54:23.505" v="74"/>
          <ac:spMkLst>
            <pc:docMk/>
            <pc:sldMk cId="3021496230" sldId="995"/>
            <ac:spMk id="2" creationId="{A0C07356-63E8-0FCC-0E15-9A30F80224AB}"/>
          </ac:spMkLst>
        </pc:spChg>
        <pc:spChg chg="add del">
          <ac:chgData name="Tolleson Knee, Tamara" userId="S::tamara.tollesonknee@umt.edu::2c4509aa-8bfa-4d6d-b020-8fc910c1a71e" providerId="AD" clId="Web-{082A04B5-BAA4-CFDD-D756-E519CE1A3283}" dt="2026-01-18T00:54:50.177" v="76"/>
          <ac:spMkLst>
            <pc:docMk/>
            <pc:sldMk cId="3021496230" sldId="995"/>
            <ac:spMk id="9" creationId="{22F15A2D-2324-487D-A02A-BF46C5C580EB}"/>
          </ac:spMkLst>
        </pc:spChg>
        <pc:spChg chg="add del">
          <ac:chgData name="Tolleson Knee, Tamara" userId="S::tamara.tollesonknee@umt.edu::2c4509aa-8bfa-4d6d-b020-8fc910c1a71e" providerId="AD" clId="Web-{082A04B5-BAA4-CFDD-D756-E519CE1A3283}" dt="2026-01-18T00:54:50.177" v="76"/>
          <ac:spMkLst>
            <pc:docMk/>
            <pc:sldMk cId="3021496230" sldId="995"/>
            <ac:spMk id="11" creationId="{2AEAFA59-923A-4F54-8B49-44C970BCC323}"/>
          </ac:spMkLst>
        </pc:spChg>
        <pc:spChg chg="add del">
          <ac:chgData name="Tolleson Knee, Tamara" userId="S::tamara.tollesonknee@umt.edu::2c4509aa-8bfa-4d6d-b020-8fc910c1a71e" providerId="AD" clId="Web-{082A04B5-BAA4-CFDD-D756-E519CE1A3283}" dt="2026-01-18T00:54:50.177" v="76"/>
          <ac:spMkLst>
            <pc:docMk/>
            <pc:sldMk cId="3021496230" sldId="995"/>
            <ac:spMk id="13" creationId="{C37E9D4B-7BFA-4D10-B666-547BAC499469}"/>
          </ac:spMkLst>
        </pc:spChg>
        <pc:spChg chg="add del">
          <ac:chgData name="Tolleson Knee, Tamara" userId="S::tamara.tollesonknee@umt.edu::2c4509aa-8bfa-4d6d-b020-8fc910c1a71e" providerId="AD" clId="Web-{082A04B5-BAA4-CFDD-D756-E519CE1A3283}" dt="2026-01-18T00:55:11.208" v="78"/>
          <ac:spMkLst>
            <pc:docMk/>
            <pc:sldMk cId="3021496230" sldId="995"/>
            <ac:spMk id="18" creationId="{16C5FA50-8D52-4617-AF91-5C7B1C8352F1}"/>
          </ac:spMkLst>
        </pc:spChg>
        <pc:spChg chg="add del">
          <ac:chgData name="Tolleson Knee, Tamara" userId="S::tamara.tollesonknee@umt.edu::2c4509aa-8bfa-4d6d-b020-8fc910c1a71e" providerId="AD" clId="Web-{082A04B5-BAA4-CFDD-D756-E519CE1A3283}" dt="2026-01-18T00:55:11.208" v="78"/>
          <ac:spMkLst>
            <pc:docMk/>
            <pc:sldMk cId="3021496230" sldId="995"/>
            <ac:spMk id="20" creationId="{E223798C-12AD-4B0C-A50C-D676347D67CF}"/>
          </ac:spMkLst>
        </pc:spChg>
        <pc:spChg chg="add mod">
          <ac:chgData name="Tolleson Knee, Tamara" userId="S::tamara.tollesonknee@umt.edu::2c4509aa-8bfa-4d6d-b020-8fc910c1a71e" providerId="AD" clId="Web-{082A04B5-BAA4-CFDD-D756-E519CE1A3283}" dt="2026-01-18T00:56:41.740" v="92" actId="1076"/>
          <ac:spMkLst>
            <pc:docMk/>
            <pc:sldMk cId="3021496230" sldId="995"/>
            <ac:spMk id="24" creationId="{B6B8AB75-392D-9598-F8A5-7502AA9B1E85}"/>
          </ac:spMkLst>
        </pc:spChg>
        <pc:spChg chg="add">
          <ac:chgData name="Tolleson Knee, Tamara" userId="S::tamara.tollesonknee@umt.edu::2c4509aa-8bfa-4d6d-b020-8fc910c1a71e" providerId="AD" clId="Web-{082A04B5-BAA4-CFDD-D756-E519CE1A3283}" dt="2026-01-18T00:55:11.208" v="78"/>
          <ac:spMkLst>
            <pc:docMk/>
            <pc:sldMk cId="3021496230" sldId="995"/>
            <ac:spMk id="27" creationId="{C3420C89-0B09-4632-A4AF-3971D08BF7A8}"/>
          </ac:spMkLst>
        </pc:spChg>
        <pc:spChg chg="add">
          <ac:chgData name="Tolleson Knee, Tamara" userId="S::tamara.tollesonknee@umt.edu::2c4509aa-8bfa-4d6d-b020-8fc910c1a71e" providerId="AD" clId="Web-{082A04B5-BAA4-CFDD-D756-E519CE1A3283}" dt="2026-01-18T00:55:11.208" v="78"/>
          <ac:spMkLst>
            <pc:docMk/>
            <pc:sldMk cId="3021496230" sldId="995"/>
            <ac:spMk id="29" creationId="{4E5CBA61-BF74-40B4-A3A8-366BBA626CCF}"/>
          </ac:spMkLst>
        </pc:spChg>
        <pc:spChg chg="mod">
          <ac:chgData name="Tolleson Knee, Tamara" userId="S::tamara.tollesonknee@umt.edu::2c4509aa-8bfa-4d6d-b020-8fc910c1a71e" providerId="AD" clId="Web-{082A04B5-BAA4-CFDD-D756-E519CE1A3283}" dt="2026-01-18T00:55:40.615" v="85" actId="1076"/>
          <ac:spMkLst>
            <pc:docMk/>
            <pc:sldMk cId="3021496230" sldId="995"/>
            <ac:spMk id="33" creationId="{4CD72A2D-5584-4CC0-828C-F46BC42607C3}"/>
          </ac:spMkLst>
        </pc:spChg>
        <pc:grpChg chg="add">
          <ac:chgData name="Tolleson Knee, Tamara" userId="S::tamara.tollesonknee@umt.edu::2c4509aa-8bfa-4d6d-b020-8fc910c1a71e" providerId="AD" clId="Web-{082A04B5-BAA4-CFDD-D756-E519CE1A3283}" dt="2026-01-18T00:55:11.208" v="78"/>
          <ac:grpSpMkLst>
            <pc:docMk/>
            <pc:sldMk cId="3021496230" sldId="995"/>
            <ac:grpSpMk id="31" creationId="{0C08EDA0-D5F6-4481-BBA8-966D95EC425C}"/>
          </ac:grpSpMkLst>
        </pc:grpChg>
        <pc:grpChg chg="add">
          <ac:chgData name="Tolleson Knee, Tamara" userId="S::tamara.tollesonknee@umt.edu::2c4509aa-8bfa-4d6d-b020-8fc910c1a71e" providerId="AD" clId="Web-{082A04B5-BAA4-CFDD-D756-E519CE1A3283}" dt="2026-01-18T00:55:11.208" v="78"/>
          <ac:grpSpMkLst>
            <pc:docMk/>
            <pc:sldMk cId="3021496230" sldId="995"/>
            <ac:grpSpMk id="35" creationId="{ED1D4DBC-180F-4364-A77A-427818EEA420}"/>
          </ac:grpSpMkLst>
        </pc:grpChg>
        <pc:picChg chg="mod">
          <ac:chgData name="Tolleson Knee, Tamara" userId="S::tamara.tollesonknee@umt.edu::2c4509aa-8bfa-4d6d-b020-8fc910c1a71e" providerId="AD" clId="Web-{082A04B5-BAA4-CFDD-D756-E519CE1A3283}" dt="2026-01-18T00:55:11.208" v="78"/>
          <ac:picMkLst>
            <pc:docMk/>
            <pc:sldMk cId="3021496230" sldId="995"/>
            <ac:picMk id="4" creationId="{E3DEF76D-ACA1-5C65-0311-06D46BD3A360}"/>
          </ac:picMkLst>
        </pc:picChg>
      </pc:sldChg>
      <pc:sldChg chg="add del">
        <pc:chgData name="Tolleson Knee, Tamara" userId="S::tamara.tollesonknee@umt.edu::2c4509aa-8bfa-4d6d-b020-8fc910c1a71e" providerId="AD" clId="Web-{082A04B5-BAA4-CFDD-D756-E519CE1A3283}" dt="2026-01-18T00:09:33.139" v="48"/>
        <pc:sldMkLst>
          <pc:docMk/>
          <pc:sldMk cId="2285720123" sldId="996"/>
        </pc:sldMkLst>
      </pc:sldChg>
      <pc:sldChg chg="add">
        <pc:chgData name="Tolleson Knee, Tamara" userId="S::tamara.tollesonknee@umt.edu::2c4509aa-8bfa-4d6d-b020-8fc910c1a71e" providerId="AD" clId="Web-{082A04B5-BAA4-CFDD-D756-E519CE1A3283}" dt="2026-01-18T00:05:40.342" v="1"/>
        <pc:sldMkLst>
          <pc:docMk/>
          <pc:sldMk cId="4182923914" sldId="997"/>
        </pc:sldMkLst>
      </pc:sldChg>
      <pc:sldChg chg="addSp delSp modSp add mod setBg">
        <pc:chgData name="Tolleson Knee, Tamara" userId="S::tamara.tollesonknee@umt.edu::2c4509aa-8bfa-4d6d-b020-8fc910c1a71e" providerId="AD" clId="Web-{082A04B5-BAA4-CFDD-D756-E519CE1A3283}" dt="2026-01-18T01:46:58.380" v="334" actId="20577"/>
        <pc:sldMkLst>
          <pc:docMk/>
          <pc:sldMk cId="3819039552" sldId="998"/>
        </pc:sldMkLst>
        <pc:spChg chg="mod">
          <ac:chgData name="Tolleson Knee, Tamara" userId="S::tamara.tollesonknee@umt.edu::2c4509aa-8bfa-4d6d-b020-8fc910c1a71e" providerId="AD" clId="Web-{082A04B5-BAA4-CFDD-D756-E519CE1A3283}" dt="2026-01-18T01:46:43.224" v="326" actId="20577"/>
          <ac:spMkLst>
            <pc:docMk/>
            <pc:sldMk cId="3819039552" sldId="998"/>
            <ac:spMk id="54" creationId="{00000000-0000-0000-0000-000000000000}"/>
          </ac:spMkLst>
        </pc:spChg>
        <pc:spChg chg="mod">
          <ac:chgData name="Tolleson Knee, Tamara" userId="S::tamara.tollesonknee@umt.edu::2c4509aa-8bfa-4d6d-b020-8fc910c1a71e" providerId="AD" clId="Web-{082A04B5-BAA4-CFDD-D756-E519CE1A3283}" dt="2026-01-18T01:46:58.380" v="334" actId="20577"/>
          <ac:spMkLst>
            <pc:docMk/>
            <pc:sldMk cId="3819039552" sldId="998"/>
            <ac:spMk id="55" creationId="{00000000-0000-0000-0000-000000000000}"/>
          </ac:spMkLst>
        </pc:spChg>
        <pc:spChg chg="add del">
          <ac:chgData name="Tolleson Knee, Tamara" userId="S::tamara.tollesonknee@umt.edu::2c4509aa-8bfa-4d6d-b020-8fc910c1a71e" providerId="AD" clId="Web-{082A04B5-BAA4-CFDD-D756-E519CE1A3283}" dt="2026-01-18T01:46:08.724" v="321"/>
          <ac:spMkLst>
            <pc:docMk/>
            <pc:sldMk cId="3819039552" sldId="998"/>
            <ac:spMk id="57" creationId="{00000000-0000-0000-0000-000000000000}"/>
          </ac:spMkLst>
        </pc:spChg>
        <pc:spChg chg="add del">
          <ac:chgData name="Tolleson Knee, Tamara" userId="S::tamara.tollesonknee@umt.edu::2c4509aa-8bfa-4d6d-b020-8fc910c1a71e" providerId="AD" clId="Web-{082A04B5-BAA4-CFDD-D756-E519CE1A3283}" dt="2026-01-18T01:45:56.365" v="318"/>
          <ac:spMkLst>
            <pc:docMk/>
            <pc:sldMk cId="3819039552" sldId="998"/>
            <ac:spMk id="62" creationId="{FB5B0058-AF13-4859-B429-4EDDE2A26F7F}"/>
          </ac:spMkLst>
        </pc:spChg>
        <pc:spChg chg="add del">
          <ac:chgData name="Tolleson Knee, Tamara" userId="S::tamara.tollesonknee@umt.edu::2c4509aa-8bfa-4d6d-b020-8fc910c1a71e" providerId="AD" clId="Web-{082A04B5-BAA4-CFDD-D756-E519CE1A3283}" dt="2026-01-18T01:45:56.365" v="318"/>
          <ac:spMkLst>
            <pc:docMk/>
            <pc:sldMk cId="3819039552" sldId="998"/>
            <ac:spMk id="64" creationId="{D84C2E9E-0B5D-4B5F-9A1F-70EBDCE39034}"/>
          </ac:spMkLst>
        </pc:spChg>
        <pc:spChg chg="add del">
          <ac:chgData name="Tolleson Knee, Tamara" userId="S::tamara.tollesonknee@umt.edu::2c4509aa-8bfa-4d6d-b020-8fc910c1a71e" providerId="AD" clId="Web-{082A04B5-BAA4-CFDD-D756-E519CE1A3283}" dt="2026-01-18T01:46:08.724" v="320"/>
          <ac:spMkLst>
            <pc:docMk/>
            <pc:sldMk cId="3819039552" sldId="998"/>
            <ac:spMk id="66" creationId="{665DBBEF-238B-476B-96AB-8AAC3224ECEA}"/>
          </ac:spMkLst>
        </pc:spChg>
        <pc:spChg chg="add del">
          <ac:chgData name="Tolleson Knee, Tamara" userId="S::tamara.tollesonknee@umt.edu::2c4509aa-8bfa-4d6d-b020-8fc910c1a71e" providerId="AD" clId="Web-{082A04B5-BAA4-CFDD-D756-E519CE1A3283}" dt="2026-01-18T01:46:08.724" v="320"/>
          <ac:spMkLst>
            <pc:docMk/>
            <pc:sldMk cId="3819039552" sldId="998"/>
            <ac:spMk id="67" creationId="{3FCFB1DE-0B7E-48CC-BA90-B2AB0889F9D6}"/>
          </ac:spMkLst>
        </pc:spChg>
        <pc:spChg chg="add">
          <ac:chgData name="Tolleson Knee, Tamara" userId="S::tamara.tollesonknee@umt.edu::2c4509aa-8bfa-4d6d-b020-8fc910c1a71e" providerId="AD" clId="Web-{082A04B5-BAA4-CFDD-D756-E519CE1A3283}" dt="2026-01-18T01:46:08.724" v="321"/>
          <ac:spMkLst>
            <pc:docMk/>
            <pc:sldMk cId="3819039552" sldId="998"/>
            <ac:spMk id="69" creationId="{FB5B0058-AF13-4859-B429-4EDDE2A26F7F}"/>
          </ac:spMkLst>
        </pc:spChg>
        <pc:spChg chg="add">
          <ac:chgData name="Tolleson Knee, Tamara" userId="S::tamara.tollesonknee@umt.edu::2c4509aa-8bfa-4d6d-b020-8fc910c1a71e" providerId="AD" clId="Web-{082A04B5-BAA4-CFDD-D756-E519CE1A3283}" dt="2026-01-18T01:46:08.724" v="321"/>
          <ac:spMkLst>
            <pc:docMk/>
            <pc:sldMk cId="3819039552" sldId="998"/>
            <ac:spMk id="70" creationId="{D84C2E9E-0B5D-4B5F-9A1F-70EBDCE39034}"/>
          </ac:spMkLst>
        </pc:spChg>
        <pc:picChg chg="mod">
          <ac:chgData name="Tolleson Knee, Tamara" userId="S::tamara.tollesonknee@umt.edu::2c4509aa-8bfa-4d6d-b020-8fc910c1a71e" providerId="AD" clId="Web-{082A04B5-BAA4-CFDD-D756-E519CE1A3283}" dt="2026-01-18T01:46:08.724" v="321"/>
          <ac:picMkLst>
            <pc:docMk/>
            <pc:sldMk cId="3819039552" sldId="998"/>
            <ac:picMk id="56" creationId="{00000000-0000-0000-0000-000000000000}"/>
          </ac:picMkLst>
        </pc:picChg>
      </pc:sldChg>
      <pc:sldChg chg="add del">
        <pc:chgData name="Tolleson Knee, Tamara" userId="S::tamara.tollesonknee@umt.edu::2c4509aa-8bfa-4d6d-b020-8fc910c1a71e" providerId="AD" clId="Web-{082A04B5-BAA4-CFDD-D756-E519CE1A3283}" dt="2026-01-18T00:19:53.985" v="51"/>
        <pc:sldMkLst>
          <pc:docMk/>
          <pc:sldMk cId="3055959215" sldId="999"/>
        </pc:sldMkLst>
      </pc:sldChg>
      <pc:sldChg chg="addSp delSp modSp add mod setBg addAnim">
        <pc:chgData name="Tolleson Knee, Tamara" userId="S::tamara.tollesonknee@umt.edu::2c4509aa-8bfa-4d6d-b020-8fc910c1a71e" providerId="AD" clId="Web-{082A04B5-BAA4-CFDD-D756-E519CE1A3283}" dt="2026-01-18T01:53:02.946" v="389"/>
        <pc:sldMkLst>
          <pc:docMk/>
          <pc:sldMk cId="2934402431" sldId="1000"/>
        </pc:sldMkLst>
        <pc:spChg chg="del mod">
          <ac:chgData name="Tolleson Knee, Tamara" userId="S::tamara.tollesonknee@umt.edu::2c4509aa-8bfa-4d6d-b020-8fc910c1a71e" providerId="AD" clId="Web-{082A04B5-BAA4-CFDD-D756-E519CE1A3283}" dt="2026-01-18T01:53:02.946" v="389"/>
          <ac:spMkLst>
            <pc:docMk/>
            <pc:sldMk cId="2934402431" sldId="1000"/>
            <ac:spMk id="101" creationId="{00000000-0000-0000-0000-000000000000}"/>
          </ac:spMkLst>
        </pc:spChg>
        <pc:spChg chg="mod">
          <ac:chgData name="Tolleson Knee, Tamara" userId="S::tamara.tollesonknee@umt.edu::2c4509aa-8bfa-4d6d-b020-8fc910c1a71e" providerId="AD" clId="Web-{082A04B5-BAA4-CFDD-D756-E519CE1A3283}" dt="2026-01-18T01:37:14.817" v="227" actId="20577"/>
          <ac:spMkLst>
            <pc:docMk/>
            <pc:sldMk cId="2934402431" sldId="1000"/>
            <ac:spMk id="103" creationId="{00000000-0000-0000-0000-000000000000}"/>
          </ac:spMkLst>
        </pc:spChg>
        <pc:spChg chg="del mod">
          <ac:chgData name="Tolleson Knee, Tamara" userId="S::tamara.tollesonknee@umt.edu::2c4509aa-8bfa-4d6d-b020-8fc910c1a71e" providerId="AD" clId="Web-{082A04B5-BAA4-CFDD-D756-E519CE1A3283}" dt="2026-01-18T01:34:38.299" v="214"/>
          <ac:spMkLst>
            <pc:docMk/>
            <pc:sldMk cId="2934402431" sldId="1000"/>
            <ac:spMk id="104" creationId="{00000000-0000-0000-0000-000000000000}"/>
          </ac:spMkLst>
        </pc:spChg>
        <pc:spChg chg="add">
          <ac:chgData name="Tolleson Knee, Tamara" userId="S::tamara.tollesonknee@umt.edu::2c4509aa-8bfa-4d6d-b020-8fc910c1a71e" providerId="AD" clId="Web-{082A04B5-BAA4-CFDD-D756-E519CE1A3283}" dt="2026-01-18T01:34:59.799" v="216"/>
          <ac:spMkLst>
            <pc:docMk/>
            <pc:sldMk cId="2934402431" sldId="1000"/>
            <ac:spMk id="108" creationId="{907EF6B7-1338-4443-8C46-6A318D952DFD}"/>
          </ac:spMkLst>
        </pc:spChg>
        <pc:spChg chg="add">
          <ac:chgData name="Tolleson Knee, Tamara" userId="S::tamara.tollesonknee@umt.edu::2c4509aa-8bfa-4d6d-b020-8fc910c1a71e" providerId="AD" clId="Web-{082A04B5-BAA4-CFDD-D756-E519CE1A3283}" dt="2026-01-18T01:34:59.799" v="216"/>
          <ac:spMkLst>
            <pc:docMk/>
            <pc:sldMk cId="2934402431" sldId="1000"/>
            <ac:spMk id="110" creationId="{DAAE4CDD-124C-4DCF-9584-B6033B545DD5}"/>
          </ac:spMkLst>
        </pc:spChg>
        <pc:spChg chg="add">
          <ac:chgData name="Tolleson Knee, Tamara" userId="S::tamara.tollesonknee@umt.edu::2c4509aa-8bfa-4d6d-b020-8fc910c1a71e" providerId="AD" clId="Web-{082A04B5-BAA4-CFDD-D756-E519CE1A3283}" dt="2026-01-18T01:34:59.799" v="216"/>
          <ac:spMkLst>
            <pc:docMk/>
            <pc:sldMk cId="2934402431" sldId="1000"/>
            <ac:spMk id="112" creationId="{081E4A58-353D-44AE-B2FC-2A74E2E400F7}"/>
          </ac:spMkLst>
        </pc:spChg>
        <pc:picChg chg="add mod">
          <ac:chgData name="Tolleson Knee, Tamara" userId="S::tamara.tollesonknee@umt.edu::2c4509aa-8bfa-4d6d-b020-8fc910c1a71e" providerId="AD" clId="Web-{082A04B5-BAA4-CFDD-D756-E519CE1A3283}" dt="2026-01-18T01:53:02.087" v="388" actId="14100"/>
          <ac:picMkLst>
            <pc:docMk/>
            <pc:sldMk cId="2934402431" sldId="1000"/>
            <ac:picMk id="2" creationId="{BBE399B7-BBAA-39F5-3211-E57DD6AC98B4}"/>
          </ac:picMkLst>
        </pc:picChg>
        <pc:picChg chg="del mod">
          <ac:chgData name="Tolleson Knee, Tamara" userId="S::tamara.tollesonknee@umt.edu::2c4509aa-8bfa-4d6d-b020-8fc910c1a71e" providerId="AD" clId="Web-{082A04B5-BAA4-CFDD-D756-E519CE1A3283}" dt="2026-01-18T01:34:42.721" v="215"/>
          <ac:picMkLst>
            <pc:docMk/>
            <pc:sldMk cId="2934402431" sldId="1000"/>
            <ac:picMk id="102" creationId="{00000000-0000-0000-0000-000000000000}"/>
          </ac:picMkLst>
        </pc:picChg>
      </pc:sldChg>
      <pc:sldChg chg="addSp modSp new mod setBg">
        <pc:chgData name="Tolleson Knee, Tamara" userId="S::tamara.tollesonknee@umt.edu::2c4509aa-8bfa-4d6d-b020-8fc910c1a71e" providerId="AD" clId="Web-{082A04B5-BAA4-CFDD-D756-E519CE1A3283}" dt="2026-01-18T00:24:38.751" v="55"/>
        <pc:sldMkLst>
          <pc:docMk/>
          <pc:sldMk cId="611754516" sldId="1001"/>
        </pc:sldMkLst>
        <pc:spChg chg="add">
          <ac:chgData name="Tolleson Knee, Tamara" userId="S::tamara.tollesonknee@umt.edu::2c4509aa-8bfa-4d6d-b020-8fc910c1a71e" providerId="AD" clId="Web-{082A04B5-BAA4-CFDD-D756-E519CE1A3283}" dt="2026-01-18T00:24:38.751" v="55"/>
          <ac:spMkLst>
            <pc:docMk/>
            <pc:sldMk cId="611754516" sldId="1001"/>
            <ac:spMk id="7" creationId="{42A4FC2C-047E-45A5-965D-8E1E3BF09BC6}"/>
          </ac:spMkLst>
        </pc:spChg>
        <pc:picChg chg="add mod">
          <ac:chgData name="Tolleson Knee, Tamara" userId="S::tamara.tollesonknee@umt.edu::2c4509aa-8bfa-4d6d-b020-8fc910c1a71e" providerId="AD" clId="Web-{082A04B5-BAA4-CFDD-D756-E519CE1A3283}" dt="2026-01-18T00:24:38.751" v="55"/>
          <ac:picMkLst>
            <pc:docMk/>
            <pc:sldMk cId="611754516" sldId="1001"/>
            <ac:picMk id="2" creationId="{A3BFB7EB-A681-3053-465F-B0D06BA172C8}"/>
          </ac:picMkLst>
        </pc:picChg>
      </pc:sldChg>
      <pc:sldChg chg="add del">
        <pc:chgData name="Tolleson Knee, Tamara" userId="S::tamara.tollesonknee@umt.edu::2c4509aa-8bfa-4d6d-b020-8fc910c1a71e" providerId="AD" clId="Web-{082A04B5-BAA4-CFDD-D756-E519CE1A3283}" dt="2026-01-18T00:09:11.201" v="46"/>
        <pc:sldMkLst>
          <pc:docMk/>
          <pc:sldMk cId="1808982093" sldId="1001"/>
        </pc:sldMkLst>
      </pc:sldChg>
      <pc:sldChg chg="addSp modSp new ord">
        <pc:chgData name="Tolleson Knee, Tamara" userId="S::tamara.tollesonknee@umt.edu::2c4509aa-8bfa-4d6d-b020-8fc910c1a71e" providerId="AD" clId="Web-{082A04B5-BAA4-CFDD-D756-E519CE1A3283}" dt="2026-01-18T01:34:03.393" v="207"/>
        <pc:sldMkLst>
          <pc:docMk/>
          <pc:sldMk cId="664542073" sldId="1002"/>
        </pc:sldMkLst>
        <pc:picChg chg="add mod">
          <ac:chgData name="Tolleson Knee, Tamara" userId="S::tamara.tollesonknee@umt.edu::2c4509aa-8bfa-4d6d-b020-8fc910c1a71e" providerId="AD" clId="Web-{082A04B5-BAA4-CFDD-D756-E519CE1A3283}" dt="2026-01-18T00:40:26.233" v="68" actId="14100"/>
          <ac:picMkLst>
            <pc:docMk/>
            <pc:sldMk cId="664542073" sldId="1002"/>
            <ac:picMk id="2" creationId="{3DBF884F-101B-1F4F-6D7A-B5BF3CA65947}"/>
          </ac:picMkLst>
        </pc:picChg>
      </pc:sldChg>
      <pc:sldChg chg="addSp delSp modSp new mod setBg">
        <pc:chgData name="Tolleson Knee, Tamara" userId="S::tamara.tollesonknee@umt.edu::2c4509aa-8bfa-4d6d-b020-8fc910c1a71e" providerId="AD" clId="Web-{082A04B5-BAA4-CFDD-D756-E519CE1A3283}" dt="2026-01-18T02:03:38.171" v="428"/>
        <pc:sldMkLst>
          <pc:docMk/>
          <pc:sldMk cId="2589123338" sldId="1003"/>
        </pc:sldMkLst>
        <pc:spChg chg="mod">
          <ac:chgData name="Tolleson Knee, Tamara" userId="S::tamara.tollesonknee@umt.edu::2c4509aa-8bfa-4d6d-b020-8fc910c1a71e" providerId="AD" clId="Web-{082A04B5-BAA4-CFDD-D756-E519CE1A3283}" dt="2026-01-18T02:03:23.359" v="427" actId="20577"/>
          <ac:spMkLst>
            <pc:docMk/>
            <pc:sldMk cId="2589123338" sldId="1003"/>
            <ac:spMk id="2" creationId="{B405CC54-706F-A5BD-7ABB-AE59B13D5674}"/>
          </ac:spMkLst>
        </pc:spChg>
        <pc:spChg chg="del">
          <ac:chgData name="Tolleson Knee, Tamara" userId="S::tamara.tollesonknee@umt.edu::2c4509aa-8bfa-4d6d-b020-8fc910c1a71e" providerId="AD" clId="Web-{082A04B5-BAA4-CFDD-D756-E519CE1A3283}" dt="2026-01-18T00:49:46.145" v="70"/>
          <ac:spMkLst>
            <pc:docMk/>
            <pc:sldMk cId="2589123338" sldId="1003"/>
            <ac:spMk id="3" creationId="{B24E01DA-12F2-4523-3EEB-6CE47447CB17}"/>
          </ac:spMkLst>
        </pc:spChg>
        <pc:spChg chg="add del">
          <ac:chgData name="Tolleson Knee, Tamara" userId="S::tamara.tollesonknee@umt.edu::2c4509aa-8bfa-4d6d-b020-8fc910c1a71e" providerId="AD" clId="Web-{082A04B5-BAA4-CFDD-D756-E519CE1A3283}" dt="2026-01-18T02:01:50.312" v="403"/>
          <ac:spMkLst>
            <pc:docMk/>
            <pc:sldMk cId="2589123338" sldId="1003"/>
            <ac:spMk id="8" creationId="{ECF1892A-9204-E32F-B63F-60BC0751DA35}"/>
          </ac:spMkLst>
        </pc:spChg>
        <pc:spChg chg="add">
          <ac:chgData name="Tolleson Knee, Tamara" userId="S::tamara.tollesonknee@umt.edu::2c4509aa-8bfa-4d6d-b020-8fc910c1a71e" providerId="AD" clId="Web-{082A04B5-BAA4-CFDD-D756-E519CE1A3283}" dt="2026-01-18T00:50:04.614" v="73"/>
          <ac:spMkLst>
            <pc:docMk/>
            <pc:sldMk cId="2589123338" sldId="1003"/>
            <ac:spMk id="11" creationId="{B95B9BA8-1D69-4796-85F5-B6D0BD52354B}"/>
          </ac:spMkLst>
        </pc:spChg>
        <pc:picChg chg="add mod ord">
          <ac:chgData name="Tolleson Knee, Tamara" userId="S::tamara.tollesonknee@umt.edu::2c4509aa-8bfa-4d6d-b020-8fc910c1a71e" providerId="AD" clId="Web-{082A04B5-BAA4-CFDD-D756-E519CE1A3283}" dt="2026-01-18T02:03:38.171" v="428"/>
          <ac:picMkLst>
            <pc:docMk/>
            <pc:sldMk cId="2589123338" sldId="1003"/>
            <ac:picMk id="4" creationId="{AB7DA79C-44C6-46AC-2D5D-954833D3C700}"/>
          </ac:picMkLst>
        </pc:picChg>
      </pc:sldChg>
      <pc:sldChg chg="new del">
        <pc:chgData name="Tolleson Knee, Tamara" userId="S::tamara.tollesonknee@umt.edu::2c4509aa-8bfa-4d6d-b020-8fc910c1a71e" providerId="AD" clId="Web-{082A04B5-BAA4-CFDD-D756-E519CE1A3283}" dt="2026-01-18T00:57:16.117" v="93"/>
        <pc:sldMkLst>
          <pc:docMk/>
          <pc:sldMk cId="936080739" sldId="1004"/>
        </pc:sldMkLst>
      </pc:sldChg>
      <pc:sldChg chg="addSp modSp new">
        <pc:chgData name="Tolleson Knee, Tamara" userId="S::tamara.tollesonknee@umt.edu::2c4509aa-8bfa-4d6d-b020-8fc910c1a71e" providerId="AD" clId="Web-{082A04B5-BAA4-CFDD-D756-E519CE1A3283}" dt="2026-01-18T01:32:35.612" v="206"/>
        <pc:sldMkLst>
          <pc:docMk/>
          <pc:sldMk cId="3827645924" sldId="1004"/>
        </pc:sldMkLst>
        <pc:picChg chg="add mod">
          <ac:chgData name="Tolleson Knee, Tamara" userId="S::tamara.tollesonknee@umt.edu::2c4509aa-8bfa-4d6d-b020-8fc910c1a71e" providerId="AD" clId="Web-{082A04B5-BAA4-CFDD-D756-E519CE1A3283}" dt="2026-01-18T01:32:35.612" v="206"/>
          <ac:picMkLst>
            <pc:docMk/>
            <pc:sldMk cId="3827645924" sldId="1004"/>
            <ac:picMk id="2" creationId="{940710EB-A3FC-2296-138E-7BB5D9231B81}"/>
          </ac:picMkLst>
        </pc:picChg>
      </pc:sldChg>
      <pc:sldChg chg="add">
        <pc:chgData name="Tolleson Knee, Tamara" userId="S::tamara.tollesonknee@umt.edu::2c4509aa-8bfa-4d6d-b020-8fc910c1a71e" providerId="AD" clId="Web-{082A04B5-BAA4-CFDD-D756-E519CE1A3283}" dt="2026-01-18T01:50:18.352" v="383"/>
        <pc:sldMkLst>
          <pc:docMk/>
          <pc:sldMk cId="1294648131" sldId="1005"/>
        </pc:sldMkLst>
      </pc:sldChg>
      <pc:sldChg chg="addSp delSp modSp new mod ord setBg">
        <pc:chgData name="Tolleson Knee, Tamara" userId="S::tamara.tollesonknee@umt.edu::2c4509aa-8bfa-4d6d-b020-8fc910c1a71e" providerId="AD" clId="Web-{082A04B5-BAA4-CFDD-D756-E519CE1A3283}" dt="2026-01-18T03:00:15.830" v="660" actId="14100"/>
        <pc:sldMkLst>
          <pc:docMk/>
          <pc:sldMk cId="3800962204" sldId="1006"/>
        </pc:sldMkLst>
        <pc:spChg chg="add del">
          <ac:chgData name="Tolleson Knee, Tamara" userId="S::tamara.tollesonknee@umt.edu::2c4509aa-8bfa-4d6d-b020-8fc910c1a71e" providerId="AD" clId="Web-{082A04B5-BAA4-CFDD-D756-E519CE1A3283}" dt="2026-01-18T01:57:09.699" v="393"/>
          <ac:spMkLst>
            <pc:docMk/>
            <pc:sldMk cId="3800962204" sldId="1006"/>
            <ac:spMk id="7" creationId="{7BDAC5B6-20CE-447F-8BA1-F2274AC7AE5B}"/>
          </ac:spMkLst>
        </pc:spChg>
        <pc:spChg chg="add del">
          <ac:chgData name="Tolleson Knee, Tamara" userId="S::tamara.tollesonknee@umt.edu::2c4509aa-8bfa-4d6d-b020-8fc910c1a71e" providerId="AD" clId="Web-{082A04B5-BAA4-CFDD-D756-E519CE1A3283}" dt="2026-01-18T01:57:09.699" v="393"/>
          <ac:spMkLst>
            <pc:docMk/>
            <pc:sldMk cId="3800962204" sldId="1006"/>
            <ac:spMk id="9" creationId="{D1D22B31-BF8F-446B-9009-8A251FB177CB}"/>
          </ac:spMkLst>
        </pc:spChg>
        <pc:spChg chg="add">
          <ac:chgData name="Tolleson Knee, Tamara" userId="S::tamara.tollesonknee@umt.edu::2c4509aa-8bfa-4d6d-b020-8fc910c1a71e" providerId="AD" clId="Web-{082A04B5-BAA4-CFDD-D756-E519CE1A3283}" dt="2026-01-18T01:57:09.699" v="394"/>
          <ac:spMkLst>
            <pc:docMk/>
            <pc:sldMk cId="3800962204" sldId="1006"/>
            <ac:spMk id="15" creationId="{D153EDB2-4AAD-43F4-AE78-4D326C813369}"/>
          </ac:spMkLst>
        </pc:spChg>
        <pc:grpChg chg="add">
          <ac:chgData name="Tolleson Knee, Tamara" userId="S::tamara.tollesonknee@umt.edu::2c4509aa-8bfa-4d6d-b020-8fc910c1a71e" providerId="AD" clId="Web-{082A04B5-BAA4-CFDD-D756-E519CE1A3283}" dt="2026-01-18T01:57:09.699" v="394"/>
          <ac:grpSpMkLst>
            <pc:docMk/>
            <pc:sldMk cId="3800962204" sldId="1006"/>
            <ac:grpSpMk id="16" creationId="{A3CB7779-72E2-4E92-AE18-6BBC335DD881}"/>
          </ac:grpSpMkLst>
        </pc:grpChg>
        <pc:picChg chg="add mod">
          <ac:chgData name="Tolleson Knee, Tamara" userId="S::tamara.tollesonknee@umt.edu::2c4509aa-8bfa-4d6d-b020-8fc910c1a71e" providerId="AD" clId="Web-{082A04B5-BAA4-CFDD-D756-E519CE1A3283}" dt="2026-01-18T03:00:15.830" v="660" actId="14100"/>
          <ac:picMkLst>
            <pc:docMk/>
            <pc:sldMk cId="3800962204" sldId="1006"/>
            <ac:picMk id="2" creationId="{D4C2B989-7FD4-98B1-79F8-8EEEFFBFCCEB}"/>
          </ac:picMkLst>
        </pc:picChg>
      </pc:sldChg>
      <pc:sldChg chg="add del">
        <pc:chgData name="Tolleson Knee, Tamara" userId="S::tamara.tollesonknee@umt.edu::2c4509aa-8bfa-4d6d-b020-8fc910c1a71e" providerId="AD" clId="Web-{082A04B5-BAA4-CFDD-D756-E519CE1A3283}" dt="2026-01-18T01:59:55.794" v="396"/>
        <pc:sldMkLst>
          <pc:docMk/>
          <pc:sldMk cId="1785239240" sldId="1007"/>
        </pc:sldMkLst>
      </pc:sldChg>
      <pc:sldChg chg="new del">
        <pc:chgData name="Tolleson Knee, Tamara" userId="S::tamara.tollesonknee@umt.edu::2c4509aa-8bfa-4d6d-b020-8fc910c1a71e" providerId="AD" clId="Web-{082A04B5-BAA4-CFDD-D756-E519CE1A3283}" dt="2026-01-18T02:20:55.993" v="499"/>
        <pc:sldMkLst>
          <pc:docMk/>
          <pc:sldMk cId="3189383905" sldId="1015"/>
        </pc:sldMkLst>
      </pc:sldChg>
      <pc:sldChg chg="addSp delSp modSp new mod modClrScheme chgLayout">
        <pc:chgData name="Tolleson Knee, Tamara" userId="S::tamara.tollesonknee@umt.edu::2c4509aa-8bfa-4d6d-b020-8fc910c1a71e" providerId="AD" clId="Web-{082A04B5-BAA4-CFDD-D756-E519CE1A3283}" dt="2026-01-18T03:00:41.314" v="661"/>
        <pc:sldMkLst>
          <pc:docMk/>
          <pc:sldMk cId="2528941164" sldId="1016"/>
        </pc:sldMkLst>
        <pc:spChg chg="mod">
          <ac:chgData name="Tolleson Knee, Tamara" userId="S::tamara.tollesonknee@umt.edu::2c4509aa-8bfa-4d6d-b020-8fc910c1a71e" providerId="AD" clId="Web-{082A04B5-BAA4-CFDD-D756-E519CE1A3283}" dt="2026-01-18T03:00:41.314" v="661"/>
          <ac:spMkLst>
            <pc:docMk/>
            <pc:sldMk cId="2528941164" sldId="1016"/>
            <ac:spMk id="2" creationId="{0C67BE8A-058A-3F1E-0ADC-8A21D9B4ACD0}"/>
          </ac:spMkLst>
        </pc:spChg>
        <pc:spChg chg="del">
          <ac:chgData name="Tolleson Knee, Tamara" userId="S::tamara.tollesonknee@umt.edu::2c4509aa-8bfa-4d6d-b020-8fc910c1a71e" providerId="AD" clId="Web-{082A04B5-BAA4-CFDD-D756-E519CE1A3283}" dt="2026-01-18T03:00:41.314" v="661"/>
          <ac:spMkLst>
            <pc:docMk/>
            <pc:sldMk cId="2528941164" sldId="1016"/>
            <ac:spMk id="3" creationId="{7E8B5D3C-D695-7940-A7B8-EDA434601491}"/>
          </ac:spMkLst>
        </pc:spChg>
        <pc:picChg chg="add">
          <ac:chgData name="Tolleson Knee, Tamara" userId="S::tamara.tollesonknee@umt.edu::2c4509aa-8bfa-4d6d-b020-8fc910c1a71e" providerId="AD" clId="Web-{082A04B5-BAA4-CFDD-D756-E519CE1A3283}" dt="2026-01-18T03:00:41.314" v="661"/>
          <ac:picMkLst>
            <pc:docMk/>
            <pc:sldMk cId="2528941164" sldId="1016"/>
            <ac:picMk id="5" creationId="{3A891EE1-05BC-3EE0-AF6D-2882E09C2689}"/>
          </ac:picMkLst>
        </pc:picChg>
      </pc:sldChg>
      <pc:sldChg chg="addSp delSp modSp new addAnim delAnim modAnim">
        <pc:chgData name="Tolleson Knee, Tamara" userId="S::tamara.tollesonknee@umt.edu::2c4509aa-8bfa-4d6d-b020-8fc910c1a71e" providerId="AD" clId="Web-{082A04B5-BAA4-CFDD-D756-E519CE1A3283}" dt="2026-01-18T02:43:23.190" v="645" actId="1076"/>
        <pc:sldMkLst>
          <pc:docMk/>
          <pc:sldMk cId="3844262082" sldId="1027"/>
        </pc:sldMkLst>
        <pc:spChg chg="mod">
          <ac:chgData name="Tolleson Knee, Tamara" userId="S::tamara.tollesonknee@umt.edu::2c4509aa-8bfa-4d6d-b020-8fc910c1a71e" providerId="AD" clId="Web-{082A04B5-BAA4-CFDD-D756-E519CE1A3283}" dt="2026-01-18T02:41:03.455" v="627" actId="20577"/>
          <ac:spMkLst>
            <pc:docMk/>
            <pc:sldMk cId="3844262082" sldId="1027"/>
            <ac:spMk id="2" creationId="{7D07AFD7-EE7E-7A6C-B816-143FDCFAA91B}"/>
          </ac:spMkLst>
        </pc:spChg>
        <pc:spChg chg="mod">
          <ac:chgData name="Tolleson Knee, Tamara" userId="S::tamara.tollesonknee@umt.edu::2c4509aa-8bfa-4d6d-b020-8fc910c1a71e" providerId="AD" clId="Web-{082A04B5-BAA4-CFDD-D756-E519CE1A3283}" dt="2026-01-18T02:41:30.955" v="631" actId="1076"/>
          <ac:spMkLst>
            <pc:docMk/>
            <pc:sldMk cId="3844262082" sldId="1027"/>
            <ac:spMk id="3" creationId="{276E8058-4C33-7179-86C2-1B5F10375A6F}"/>
          </ac:spMkLst>
        </pc:spChg>
        <pc:spChg chg="mod">
          <ac:chgData name="Tolleson Knee, Tamara" userId="S::tamara.tollesonknee@umt.edu::2c4509aa-8bfa-4d6d-b020-8fc910c1a71e" providerId="AD" clId="Web-{082A04B5-BAA4-CFDD-D756-E519CE1A3283}" dt="2026-01-18T02:41:40.033" v="632" actId="1076"/>
          <ac:spMkLst>
            <pc:docMk/>
            <pc:sldMk cId="3844262082" sldId="1027"/>
            <ac:spMk id="4" creationId="{B1F27756-BE99-C5D8-9CC5-C1031CC4ACF6}"/>
          </ac:spMkLst>
        </pc:spChg>
        <pc:spChg chg="add del mod">
          <ac:chgData name="Tolleson Knee, Tamara" userId="S::tamara.tollesonknee@umt.edu::2c4509aa-8bfa-4d6d-b020-8fc910c1a71e" providerId="AD" clId="Web-{082A04B5-BAA4-CFDD-D756-E519CE1A3283}" dt="2026-01-18T02:34:25.173" v="597"/>
          <ac:spMkLst>
            <pc:docMk/>
            <pc:sldMk cId="3844262082" sldId="1027"/>
            <ac:spMk id="5" creationId="{49FBB935-73E1-CFBE-D28D-DED2028FD3FB}"/>
          </ac:spMkLst>
        </pc:spChg>
        <pc:picChg chg="add mod">
          <ac:chgData name="Tolleson Knee, Tamara" userId="S::tamara.tollesonknee@umt.edu::2c4509aa-8bfa-4d6d-b020-8fc910c1a71e" providerId="AD" clId="Web-{082A04B5-BAA4-CFDD-D756-E519CE1A3283}" dt="2026-01-18T02:43:23.190" v="645" actId="1076"/>
          <ac:picMkLst>
            <pc:docMk/>
            <pc:sldMk cId="3844262082" sldId="1027"/>
            <ac:picMk id="6" creationId="{BB9BDC3E-3841-B11C-02F2-B2EC87E403B3}"/>
          </ac:picMkLst>
        </pc:picChg>
      </pc:sldChg>
      <pc:sldChg chg="modSp new ord">
        <pc:chgData name="Tolleson Knee, Tamara" userId="S::tamara.tollesonknee@umt.edu::2c4509aa-8bfa-4d6d-b020-8fc910c1a71e" providerId="AD" clId="Web-{082A04B5-BAA4-CFDD-D756-E519CE1A3283}" dt="2026-01-18T02:48:35.353" v="646"/>
        <pc:sldMkLst>
          <pc:docMk/>
          <pc:sldMk cId="452047276" sldId="1028"/>
        </pc:sldMkLst>
        <pc:spChg chg="mod">
          <ac:chgData name="Tolleson Knee, Tamara" userId="S::tamara.tollesonknee@umt.edu::2c4509aa-8bfa-4d6d-b020-8fc910c1a71e" providerId="AD" clId="Web-{082A04B5-BAA4-CFDD-D756-E519CE1A3283}" dt="2026-01-18T02:33:49.986" v="594" actId="20577"/>
          <ac:spMkLst>
            <pc:docMk/>
            <pc:sldMk cId="452047276" sldId="1028"/>
            <ac:spMk id="2" creationId="{A9C52C07-E8F4-14CC-8A67-FE99A6B25301}"/>
          </ac:spMkLst>
        </pc:spChg>
      </pc:sldChg>
      <pc:sldMasterChg chg="addSldLayout delSldLayout">
        <pc:chgData name="Tolleson Knee, Tamara" userId="S::tamara.tollesonknee@umt.edu::2c4509aa-8bfa-4d6d-b020-8fc910c1a71e" providerId="AD" clId="Web-{082A04B5-BAA4-CFDD-D756-E519CE1A3283}" dt="2026-01-18T02:18:27.555" v="470"/>
        <pc:sldMasterMkLst>
          <pc:docMk/>
          <pc:sldMasterMk cId="3146786914" sldId="2147483797"/>
        </pc:sldMasterMkLst>
        <pc:sldLayoutChg chg="add">
          <pc:chgData name="Tolleson Knee, Tamara" userId="S::tamara.tollesonknee@umt.edu::2c4509aa-8bfa-4d6d-b020-8fc910c1a71e" providerId="AD" clId="Web-{082A04B5-BAA4-CFDD-D756-E519CE1A3283}" dt="2026-01-18T00:38:38.530" v="57"/>
          <pc:sldLayoutMkLst>
            <pc:docMk/>
            <pc:sldMasterMk cId="3146786914" sldId="2147483797"/>
            <pc:sldLayoutMk cId="3195213449" sldId="2147484028"/>
          </pc:sldLayoutMkLst>
        </pc:sldLayoutChg>
        <pc:sldLayoutChg chg="add">
          <pc:chgData name="Tolleson Knee, Tamara" userId="S::tamara.tollesonknee@umt.edu::2c4509aa-8bfa-4d6d-b020-8fc910c1a71e" providerId="AD" clId="Web-{082A04B5-BAA4-CFDD-D756-E519CE1A3283}" dt="2026-01-18T01:57:47.480" v="395"/>
          <pc:sldLayoutMkLst>
            <pc:docMk/>
            <pc:sldMasterMk cId="3146786914" sldId="2147483797"/>
            <pc:sldLayoutMk cId="559680873" sldId="2147484029"/>
          </pc:sldLayoutMkLst>
        </pc:sldLayoutChg>
        <pc:sldLayoutChg chg="add del">
          <pc:chgData name="Tolleson Knee, Tamara" userId="S::tamara.tollesonknee@umt.edu::2c4509aa-8bfa-4d6d-b020-8fc910c1a71e" providerId="AD" clId="Web-{082A04B5-BAA4-CFDD-D756-E519CE1A3283}" dt="2026-01-18T02:18:27.555" v="470"/>
          <pc:sldLayoutMkLst>
            <pc:docMk/>
            <pc:sldMasterMk cId="3146786914" sldId="2147483797"/>
            <pc:sldLayoutMk cId="3264112027" sldId="2147484030"/>
          </pc:sldLayoutMkLst>
        </pc:sldLayoutChg>
      </pc:sldMasterChg>
      <pc:sldMasterChg chg="addSldLayout">
        <pc:chgData name="Tolleson Knee, Tamara" userId="S::tamara.tollesonknee@umt.edu::2c4509aa-8bfa-4d6d-b020-8fc910c1a71e" providerId="AD" clId="Web-{082A04B5-BAA4-CFDD-D756-E519CE1A3283}" dt="2026-01-18T02:18:46.508" v="473"/>
        <pc:sldMasterMkLst>
          <pc:docMk/>
          <pc:sldMasterMk cId="3441703171" sldId="2147483809"/>
        </pc:sldMasterMkLst>
        <pc:sldLayoutChg chg="add">
          <pc:chgData name="Tolleson Knee, Tamara" userId="S::tamara.tollesonknee@umt.edu::2c4509aa-8bfa-4d6d-b020-8fc910c1a71e" providerId="AD" clId="Web-{082A04B5-BAA4-CFDD-D756-E519CE1A3283}" dt="2026-01-18T02:18:46.508" v="473"/>
          <pc:sldLayoutMkLst>
            <pc:docMk/>
            <pc:sldMasterMk cId="3441703171" sldId="2147483809"/>
            <pc:sldLayoutMk cId="2922453580" sldId="2147483862"/>
          </pc:sldLayoutMkLst>
        </pc:sldLayoutChg>
      </pc:sldMasterChg>
      <pc:sldMasterChg chg="addSldLayout">
        <pc:chgData name="Tolleson Knee, Tamara" userId="S::tamara.tollesonknee@umt.edu::2c4509aa-8bfa-4d6d-b020-8fc910c1a71e" providerId="AD" clId="Web-{082A04B5-BAA4-CFDD-D756-E519CE1A3283}" dt="2026-01-18T02:18:46.305" v="472"/>
        <pc:sldMasterMkLst>
          <pc:docMk/>
          <pc:sldMasterMk cId="1756666076" sldId="2147483907"/>
        </pc:sldMasterMkLst>
        <pc:sldLayoutChg chg="add">
          <pc:chgData name="Tolleson Knee, Tamara" userId="S::tamara.tollesonknee@umt.edu::2c4509aa-8bfa-4d6d-b020-8fc910c1a71e" providerId="AD" clId="Web-{082A04B5-BAA4-CFDD-D756-E519CE1A3283}" dt="2026-01-18T02:18:46.305" v="472"/>
          <pc:sldLayoutMkLst>
            <pc:docMk/>
            <pc:sldMasterMk cId="1756666076" sldId="2147483907"/>
            <pc:sldLayoutMk cId="1605943998" sldId="2147483842"/>
          </pc:sldLayoutMkLst>
        </pc:sldLayoutChg>
      </pc:sldMasterChg>
    </pc:docChg>
  </pc:docChgLst>
  <pc:docChgLst>
    <pc:chgData name="Sommers-Flanagan, John" userId="531d1575-cd8e-4db2-bd0c-cc5c3c796a50" providerId="ADAL" clId="{4CA78749-2215-42A2-B0E2-9A0E463377B0}"/>
    <pc:docChg chg="custSel addSld delSld modSld sldOrd delMainMaster modMainMaster">
      <pc:chgData name="Sommers-Flanagan, John" userId="531d1575-cd8e-4db2-bd0c-cc5c3c796a50" providerId="ADAL" clId="{4CA78749-2215-42A2-B0E2-9A0E463377B0}" dt="2026-01-19T03:52:12.513" v="1180" actId="20577"/>
      <pc:docMkLst>
        <pc:docMk/>
      </pc:docMkLst>
      <pc:sldChg chg="modSp del mod">
        <pc:chgData name="Sommers-Flanagan, John" userId="531d1575-cd8e-4db2-bd0c-cc5c3c796a50" providerId="ADAL" clId="{4CA78749-2215-42A2-B0E2-9A0E463377B0}" dt="2026-01-18T02:00:13.636" v="415" actId="47"/>
        <pc:sldMkLst>
          <pc:docMk/>
          <pc:sldMk cId="4276852449" sldId="256"/>
        </pc:sldMkLst>
      </pc:sldChg>
      <pc:sldChg chg="modSp mod setBg">
        <pc:chgData name="Sommers-Flanagan, John" userId="531d1575-cd8e-4db2-bd0c-cc5c3c796a50" providerId="ADAL" clId="{4CA78749-2215-42A2-B0E2-9A0E463377B0}" dt="2026-01-18T02:22:01.743" v="648"/>
        <pc:sldMkLst>
          <pc:docMk/>
          <pc:sldMk cId="0" sldId="257"/>
        </pc:sldMkLst>
        <pc:spChg chg="mod">
          <ac:chgData name="Sommers-Flanagan, John" userId="531d1575-cd8e-4db2-bd0c-cc5c3c796a50" providerId="ADAL" clId="{4CA78749-2215-42A2-B0E2-9A0E463377B0}" dt="2026-01-18T01:59:19.259" v="414" actId="27636"/>
          <ac:spMkLst>
            <pc:docMk/>
            <pc:sldMk cId="0" sldId="257"/>
            <ac:spMk id="64" creationId="{00000000-0000-0000-0000-000000000000}"/>
          </ac:spMkLst>
        </pc:spChg>
      </pc:sldChg>
      <pc:sldChg chg="setBg">
        <pc:chgData name="Sommers-Flanagan, John" userId="531d1575-cd8e-4db2-bd0c-cc5c3c796a50" providerId="ADAL" clId="{4CA78749-2215-42A2-B0E2-9A0E463377B0}" dt="2026-01-18T02:22:01.743" v="648"/>
        <pc:sldMkLst>
          <pc:docMk/>
          <pc:sldMk cId="1442395358" sldId="258"/>
        </pc:sldMkLst>
      </pc:sldChg>
      <pc:sldChg chg="setBg">
        <pc:chgData name="Sommers-Flanagan, John" userId="531d1575-cd8e-4db2-bd0c-cc5c3c796a50" providerId="ADAL" clId="{4CA78749-2215-42A2-B0E2-9A0E463377B0}" dt="2026-01-18T02:22:01.743" v="648"/>
        <pc:sldMkLst>
          <pc:docMk/>
          <pc:sldMk cId="0" sldId="259"/>
        </pc:sldMkLst>
      </pc:sldChg>
      <pc:sldChg chg="modSp del mod">
        <pc:chgData name="Sommers-Flanagan, John" userId="531d1575-cd8e-4db2-bd0c-cc5c3c796a50" providerId="ADAL" clId="{4CA78749-2215-42A2-B0E2-9A0E463377B0}" dt="2026-01-18T02:12:26.131" v="610" actId="47"/>
        <pc:sldMkLst>
          <pc:docMk/>
          <pc:sldMk cId="3797117593" sldId="260"/>
        </pc:sldMkLst>
      </pc:sldChg>
      <pc:sldChg chg="setBg">
        <pc:chgData name="Sommers-Flanagan, John" userId="531d1575-cd8e-4db2-bd0c-cc5c3c796a50" providerId="ADAL" clId="{4CA78749-2215-42A2-B0E2-9A0E463377B0}" dt="2026-01-18T02:22:01.743" v="648"/>
        <pc:sldMkLst>
          <pc:docMk/>
          <pc:sldMk cId="0" sldId="262"/>
        </pc:sldMkLst>
      </pc:sldChg>
      <pc:sldChg chg="setBg">
        <pc:chgData name="Sommers-Flanagan, John" userId="531d1575-cd8e-4db2-bd0c-cc5c3c796a50" providerId="ADAL" clId="{4CA78749-2215-42A2-B0E2-9A0E463377B0}" dt="2026-01-18T02:22:01.743" v="648"/>
        <pc:sldMkLst>
          <pc:docMk/>
          <pc:sldMk cId="0" sldId="266"/>
        </pc:sldMkLst>
      </pc:sldChg>
      <pc:sldChg chg="setBg">
        <pc:chgData name="Sommers-Flanagan, John" userId="531d1575-cd8e-4db2-bd0c-cc5c3c796a50" providerId="ADAL" clId="{4CA78749-2215-42A2-B0E2-9A0E463377B0}" dt="2026-01-18T02:22:01.743" v="648"/>
        <pc:sldMkLst>
          <pc:docMk/>
          <pc:sldMk cId="0" sldId="270"/>
        </pc:sldMkLst>
      </pc:sldChg>
      <pc:sldChg chg="setBg">
        <pc:chgData name="Sommers-Flanagan, John" userId="531d1575-cd8e-4db2-bd0c-cc5c3c796a50" providerId="ADAL" clId="{4CA78749-2215-42A2-B0E2-9A0E463377B0}" dt="2026-01-18T02:22:01.743" v="648"/>
        <pc:sldMkLst>
          <pc:docMk/>
          <pc:sldMk cId="2407833816" sldId="271"/>
        </pc:sldMkLst>
      </pc:sldChg>
      <pc:sldChg chg="del setBg">
        <pc:chgData name="Sommers-Flanagan, John" userId="531d1575-cd8e-4db2-bd0c-cc5c3c796a50" providerId="ADAL" clId="{4CA78749-2215-42A2-B0E2-9A0E463377B0}" dt="2026-01-18T02:37:58.088" v="959" actId="2696"/>
        <pc:sldMkLst>
          <pc:docMk/>
          <pc:sldMk cId="850929338" sldId="272"/>
        </pc:sldMkLst>
      </pc:sldChg>
      <pc:sldChg chg="add">
        <pc:chgData name="Sommers-Flanagan, John" userId="531d1575-cd8e-4db2-bd0c-cc5c3c796a50" providerId="ADAL" clId="{4CA78749-2215-42A2-B0E2-9A0E463377B0}" dt="2026-01-18T02:38:05.487" v="960"/>
        <pc:sldMkLst>
          <pc:docMk/>
          <pc:sldMk cId="1163315085" sldId="272"/>
        </pc:sldMkLst>
      </pc:sldChg>
      <pc:sldChg chg="setBg">
        <pc:chgData name="Sommers-Flanagan, John" userId="531d1575-cd8e-4db2-bd0c-cc5c3c796a50" providerId="ADAL" clId="{4CA78749-2215-42A2-B0E2-9A0E463377B0}" dt="2026-01-18T02:22:01.743" v="648"/>
        <pc:sldMkLst>
          <pc:docMk/>
          <pc:sldMk cId="0" sldId="273"/>
        </pc:sldMkLst>
      </pc:sldChg>
      <pc:sldChg chg="del setBg">
        <pc:chgData name="Sommers-Flanagan, John" userId="531d1575-cd8e-4db2-bd0c-cc5c3c796a50" providerId="ADAL" clId="{4CA78749-2215-42A2-B0E2-9A0E463377B0}" dt="2026-01-19T03:46:02.879" v="1075" actId="47"/>
        <pc:sldMkLst>
          <pc:docMk/>
          <pc:sldMk cId="1368060764" sldId="274"/>
        </pc:sldMkLst>
      </pc:sldChg>
      <pc:sldChg chg="setBg">
        <pc:chgData name="Sommers-Flanagan, John" userId="531d1575-cd8e-4db2-bd0c-cc5c3c796a50" providerId="ADAL" clId="{4CA78749-2215-42A2-B0E2-9A0E463377B0}" dt="2026-01-18T02:22:01.743" v="648"/>
        <pc:sldMkLst>
          <pc:docMk/>
          <pc:sldMk cId="2729100678" sldId="279"/>
        </pc:sldMkLst>
      </pc:sldChg>
      <pc:sldChg chg="modSp add mod">
        <pc:chgData name="Sommers-Flanagan, John" userId="531d1575-cd8e-4db2-bd0c-cc5c3c796a50" providerId="ADAL" clId="{4CA78749-2215-42A2-B0E2-9A0E463377B0}" dt="2026-01-19T03:46:39.989" v="1125" actId="20577"/>
        <pc:sldMkLst>
          <pc:docMk/>
          <pc:sldMk cId="2168093810" sldId="280"/>
        </pc:sldMkLst>
        <pc:spChg chg="mod">
          <ac:chgData name="Sommers-Flanagan, John" userId="531d1575-cd8e-4db2-bd0c-cc5c3c796a50" providerId="ADAL" clId="{4CA78749-2215-42A2-B0E2-9A0E463377B0}" dt="2026-01-19T03:46:39.989" v="1125" actId="20577"/>
          <ac:spMkLst>
            <pc:docMk/>
            <pc:sldMk cId="2168093810" sldId="280"/>
            <ac:spMk id="4" creationId="{749CBB98-D1D3-4A62-AD89-80AB684ABDF1}"/>
          </ac:spMkLst>
        </pc:spChg>
      </pc:sldChg>
      <pc:sldChg chg="modSp add mod">
        <pc:chgData name="Sommers-Flanagan, John" userId="531d1575-cd8e-4db2-bd0c-cc5c3c796a50" providerId="ADAL" clId="{4CA78749-2215-42A2-B0E2-9A0E463377B0}" dt="2026-01-19T03:44:28.990" v="1068" actId="20577"/>
        <pc:sldMkLst>
          <pc:docMk/>
          <pc:sldMk cId="987801676" sldId="286"/>
        </pc:sldMkLst>
        <pc:spChg chg="mod">
          <ac:chgData name="Sommers-Flanagan, John" userId="531d1575-cd8e-4db2-bd0c-cc5c3c796a50" providerId="ADAL" clId="{4CA78749-2215-42A2-B0E2-9A0E463377B0}" dt="2026-01-19T03:44:28.990" v="1068" actId="20577"/>
          <ac:spMkLst>
            <pc:docMk/>
            <pc:sldMk cId="987801676" sldId="286"/>
            <ac:spMk id="2" creationId="{00000000-0000-0000-0000-000000000000}"/>
          </ac:spMkLst>
        </pc:spChg>
      </pc:sldChg>
      <pc:sldChg chg="addSp delSp modSp mod setBg">
        <pc:chgData name="Sommers-Flanagan, John" userId="531d1575-cd8e-4db2-bd0c-cc5c3c796a50" providerId="ADAL" clId="{4CA78749-2215-42A2-B0E2-9A0E463377B0}" dt="2026-01-18T02:31:26.912" v="672" actId="113"/>
        <pc:sldMkLst>
          <pc:docMk/>
          <pc:sldMk cId="3965205617" sldId="287"/>
        </pc:sldMkLst>
        <pc:spChg chg="mod">
          <ac:chgData name="Sommers-Flanagan, John" userId="531d1575-cd8e-4db2-bd0c-cc5c3c796a50" providerId="ADAL" clId="{4CA78749-2215-42A2-B0E2-9A0E463377B0}" dt="2026-01-18T02:24:52.418" v="659" actId="14100"/>
          <ac:spMkLst>
            <pc:docMk/>
            <pc:sldMk cId="3965205617" sldId="287"/>
            <ac:spMk id="2" creationId="{00000000-0000-0000-0000-000000000000}"/>
          </ac:spMkLst>
        </pc:spChg>
        <pc:spChg chg="del">
          <ac:chgData name="Sommers-Flanagan, John" userId="531d1575-cd8e-4db2-bd0c-cc5c3c796a50" providerId="ADAL" clId="{4CA78749-2215-42A2-B0E2-9A0E463377B0}" dt="2026-01-18T02:22:24.803" v="649" actId="26606"/>
          <ac:spMkLst>
            <pc:docMk/>
            <pc:sldMk cId="3965205617" sldId="287"/>
            <ac:spMk id="3" creationId="{00000000-0000-0000-0000-000000000000}"/>
          </ac:spMkLst>
        </pc:spChg>
        <pc:graphicFrameChg chg="add mod modGraphic">
          <ac:chgData name="Sommers-Flanagan, John" userId="531d1575-cd8e-4db2-bd0c-cc5c3c796a50" providerId="ADAL" clId="{4CA78749-2215-42A2-B0E2-9A0E463377B0}" dt="2026-01-18T02:31:26.912" v="672" actId="113"/>
          <ac:graphicFrameMkLst>
            <pc:docMk/>
            <pc:sldMk cId="3965205617" sldId="287"/>
            <ac:graphicFrameMk id="14" creationId="{1F1F5BAB-864F-8E2A-FEEA-4337CF34E457}"/>
          </ac:graphicFrameMkLst>
        </pc:graphicFrameChg>
      </pc:sldChg>
      <pc:sldChg chg="add del">
        <pc:chgData name="Sommers-Flanagan, John" userId="531d1575-cd8e-4db2-bd0c-cc5c3c796a50" providerId="ADAL" clId="{4CA78749-2215-42A2-B0E2-9A0E463377B0}" dt="2026-01-19T03:45:02.247" v="1069" actId="47"/>
        <pc:sldMkLst>
          <pc:docMk/>
          <pc:sldMk cId="422232755" sldId="289"/>
        </pc:sldMkLst>
      </pc:sldChg>
      <pc:sldChg chg="add del setBg">
        <pc:chgData name="Sommers-Flanagan, John" userId="531d1575-cd8e-4db2-bd0c-cc5c3c796a50" providerId="ADAL" clId="{4CA78749-2215-42A2-B0E2-9A0E463377B0}" dt="2026-01-18T02:22:01.743" v="648"/>
        <pc:sldMkLst>
          <pc:docMk/>
          <pc:sldMk cId="2474367483" sldId="302"/>
        </pc:sldMkLst>
      </pc:sldChg>
      <pc:sldChg chg="add">
        <pc:chgData name="Sommers-Flanagan, John" userId="531d1575-cd8e-4db2-bd0c-cc5c3c796a50" providerId="ADAL" clId="{4CA78749-2215-42A2-B0E2-9A0E463377B0}" dt="2026-01-19T03:44:15.640" v="1064"/>
        <pc:sldMkLst>
          <pc:docMk/>
          <pc:sldMk cId="1777708999" sldId="321"/>
        </pc:sldMkLst>
      </pc:sldChg>
      <pc:sldChg chg="add del">
        <pc:chgData name="Sommers-Flanagan, John" userId="531d1575-cd8e-4db2-bd0c-cc5c3c796a50" providerId="ADAL" clId="{4CA78749-2215-42A2-B0E2-9A0E463377B0}" dt="2026-01-19T03:45:38.259" v="1074" actId="47"/>
        <pc:sldMkLst>
          <pc:docMk/>
          <pc:sldMk cId="82952257" sldId="322"/>
        </pc:sldMkLst>
      </pc:sldChg>
      <pc:sldChg chg="add">
        <pc:chgData name="Sommers-Flanagan, John" userId="531d1575-cd8e-4db2-bd0c-cc5c3c796a50" providerId="ADAL" clId="{4CA78749-2215-42A2-B0E2-9A0E463377B0}" dt="2026-01-19T03:44:15.640" v="1064"/>
        <pc:sldMkLst>
          <pc:docMk/>
          <pc:sldMk cId="4079194888" sldId="323"/>
        </pc:sldMkLst>
      </pc:sldChg>
      <pc:sldChg chg="add">
        <pc:chgData name="Sommers-Flanagan, John" userId="531d1575-cd8e-4db2-bd0c-cc5c3c796a50" providerId="ADAL" clId="{4CA78749-2215-42A2-B0E2-9A0E463377B0}" dt="2026-01-19T03:44:15.640" v="1064"/>
        <pc:sldMkLst>
          <pc:docMk/>
          <pc:sldMk cId="4070841421" sldId="324"/>
        </pc:sldMkLst>
      </pc:sldChg>
      <pc:sldChg chg="add del">
        <pc:chgData name="Sommers-Flanagan, John" userId="531d1575-cd8e-4db2-bd0c-cc5c3c796a50" providerId="ADAL" clId="{4CA78749-2215-42A2-B0E2-9A0E463377B0}" dt="2026-01-19T03:45:02.834" v="1070" actId="47"/>
        <pc:sldMkLst>
          <pc:docMk/>
          <pc:sldMk cId="2617902887" sldId="328"/>
        </pc:sldMkLst>
      </pc:sldChg>
      <pc:sldChg chg="add del">
        <pc:chgData name="Sommers-Flanagan, John" userId="531d1575-cd8e-4db2-bd0c-cc5c3c796a50" providerId="ADAL" clId="{4CA78749-2215-42A2-B0E2-9A0E463377B0}" dt="2026-01-19T03:45:04.353" v="1071" actId="47"/>
        <pc:sldMkLst>
          <pc:docMk/>
          <pc:sldMk cId="3041296029" sldId="329"/>
        </pc:sldMkLst>
      </pc:sldChg>
      <pc:sldChg chg="add">
        <pc:chgData name="Sommers-Flanagan, John" userId="531d1575-cd8e-4db2-bd0c-cc5c3c796a50" providerId="ADAL" clId="{4CA78749-2215-42A2-B0E2-9A0E463377B0}" dt="2026-01-19T03:44:15.640" v="1064"/>
        <pc:sldMkLst>
          <pc:docMk/>
          <pc:sldMk cId="3442525303" sldId="330"/>
        </pc:sldMkLst>
      </pc:sldChg>
      <pc:sldChg chg="add">
        <pc:chgData name="Sommers-Flanagan, John" userId="531d1575-cd8e-4db2-bd0c-cc5c3c796a50" providerId="ADAL" clId="{4CA78749-2215-42A2-B0E2-9A0E463377B0}" dt="2026-01-19T03:44:15.640" v="1064"/>
        <pc:sldMkLst>
          <pc:docMk/>
          <pc:sldMk cId="2554642533" sldId="331"/>
        </pc:sldMkLst>
      </pc:sldChg>
      <pc:sldChg chg="modSp add mod">
        <pc:chgData name="Sommers-Flanagan, John" userId="531d1575-cd8e-4db2-bd0c-cc5c3c796a50" providerId="ADAL" clId="{4CA78749-2215-42A2-B0E2-9A0E463377B0}" dt="2026-01-19T03:45:16.014" v="1073" actId="5793"/>
        <pc:sldMkLst>
          <pc:docMk/>
          <pc:sldMk cId="3953902588" sldId="332"/>
        </pc:sldMkLst>
        <pc:spChg chg="mod">
          <ac:chgData name="Sommers-Flanagan, John" userId="531d1575-cd8e-4db2-bd0c-cc5c3c796a50" providerId="ADAL" clId="{4CA78749-2215-42A2-B0E2-9A0E463377B0}" dt="2026-01-19T03:45:16.014" v="1073" actId="5793"/>
          <ac:spMkLst>
            <pc:docMk/>
            <pc:sldMk cId="3953902588" sldId="332"/>
            <ac:spMk id="3" creationId="{458F4AA6-D5C4-982A-D902-147FB0874B6E}"/>
          </ac:spMkLst>
        </pc:spChg>
      </pc:sldChg>
      <pc:sldChg chg="modSp add mod">
        <pc:chgData name="Sommers-Flanagan, John" userId="531d1575-cd8e-4db2-bd0c-cc5c3c796a50" providerId="ADAL" clId="{4CA78749-2215-42A2-B0E2-9A0E463377B0}" dt="2026-01-19T03:40:54.734" v="1063" actId="6549"/>
        <pc:sldMkLst>
          <pc:docMk/>
          <pc:sldMk cId="3870015428" sldId="386"/>
        </pc:sldMkLst>
        <pc:spChg chg="mod">
          <ac:chgData name="Sommers-Flanagan, John" userId="531d1575-cd8e-4db2-bd0c-cc5c3c796a50" providerId="ADAL" clId="{4CA78749-2215-42A2-B0E2-9A0E463377B0}" dt="2026-01-18T02:35:19.017" v="737" actId="20577"/>
          <ac:spMkLst>
            <pc:docMk/>
            <pc:sldMk cId="3870015428" sldId="386"/>
            <ac:spMk id="2" creationId="{CC4C57AC-180B-C05A-82E6-C09AF977E89B}"/>
          </ac:spMkLst>
        </pc:spChg>
        <pc:spChg chg="mod">
          <ac:chgData name="Sommers-Flanagan, John" userId="531d1575-cd8e-4db2-bd0c-cc5c3c796a50" providerId="ADAL" clId="{4CA78749-2215-42A2-B0E2-9A0E463377B0}" dt="2026-01-19T03:40:54.734" v="1063" actId="6549"/>
          <ac:spMkLst>
            <pc:docMk/>
            <pc:sldMk cId="3870015428" sldId="386"/>
            <ac:spMk id="3" creationId="{A5CFC67F-D21D-70B5-74F3-98A1DD5A38AF}"/>
          </ac:spMkLst>
        </pc:spChg>
      </pc:sldChg>
      <pc:sldChg chg="add setBg">
        <pc:chgData name="Sommers-Flanagan, John" userId="531d1575-cd8e-4db2-bd0c-cc5c3c796a50" providerId="ADAL" clId="{4CA78749-2215-42A2-B0E2-9A0E463377B0}" dt="2026-01-18T02:22:01.743" v="648"/>
        <pc:sldMkLst>
          <pc:docMk/>
          <pc:sldMk cId="3708024126" sldId="402"/>
        </pc:sldMkLst>
      </pc:sldChg>
      <pc:sldChg chg="modSp add mod">
        <pc:chgData name="Sommers-Flanagan, John" userId="531d1575-cd8e-4db2-bd0c-cc5c3c796a50" providerId="ADAL" clId="{4CA78749-2215-42A2-B0E2-9A0E463377B0}" dt="2026-01-18T02:34:39.407" v="727" actId="20577"/>
        <pc:sldMkLst>
          <pc:docMk/>
          <pc:sldMk cId="2905229208" sldId="440"/>
        </pc:sldMkLst>
        <pc:spChg chg="mod">
          <ac:chgData name="Sommers-Flanagan, John" userId="531d1575-cd8e-4db2-bd0c-cc5c3c796a50" providerId="ADAL" clId="{4CA78749-2215-42A2-B0E2-9A0E463377B0}" dt="2026-01-18T02:34:39.407" v="727" actId="20577"/>
          <ac:spMkLst>
            <pc:docMk/>
            <pc:sldMk cId="2905229208" sldId="440"/>
            <ac:spMk id="3" creationId="{1C31B7BC-6AFE-40DD-918C-248FE6E75C50}"/>
          </ac:spMkLst>
        </pc:spChg>
      </pc:sldChg>
      <pc:sldChg chg="modSp add mod">
        <pc:chgData name="Sommers-Flanagan, John" userId="531d1575-cd8e-4db2-bd0c-cc5c3c796a50" providerId="ADAL" clId="{4CA78749-2215-42A2-B0E2-9A0E463377B0}" dt="2026-01-18T02:42:52.847" v="1059" actId="255"/>
        <pc:sldMkLst>
          <pc:docMk/>
          <pc:sldMk cId="1996062739" sldId="443"/>
        </pc:sldMkLst>
        <pc:spChg chg="mod">
          <ac:chgData name="Sommers-Flanagan, John" userId="531d1575-cd8e-4db2-bd0c-cc5c3c796a50" providerId="ADAL" clId="{4CA78749-2215-42A2-B0E2-9A0E463377B0}" dt="2026-01-18T02:41:31.017" v="988" actId="14100"/>
          <ac:spMkLst>
            <pc:docMk/>
            <pc:sldMk cId="1996062739" sldId="443"/>
            <ac:spMk id="2" creationId="{33C18AE3-E293-4791-9695-7A5B78CA9F82}"/>
          </ac:spMkLst>
        </pc:spChg>
        <pc:spChg chg="mod">
          <ac:chgData name="Sommers-Flanagan, John" userId="531d1575-cd8e-4db2-bd0c-cc5c3c796a50" providerId="ADAL" clId="{4CA78749-2215-42A2-B0E2-9A0E463377B0}" dt="2026-01-18T02:42:52.847" v="1059" actId="255"/>
          <ac:spMkLst>
            <pc:docMk/>
            <pc:sldMk cId="1996062739" sldId="443"/>
            <ac:spMk id="3" creationId="{E6EE8BC0-C0FD-4E0A-B968-B3B601C362FF}"/>
          </ac:spMkLst>
        </pc:spChg>
      </pc:sldChg>
      <pc:sldChg chg="add">
        <pc:chgData name="Sommers-Flanagan, John" userId="531d1575-cd8e-4db2-bd0c-cc5c3c796a50" providerId="ADAL" clId="{4CA78749-2215-42A2-B0E2-9A0E463377B0}" dt="2026-01-18T02:40:13.814" v="961"/>
        <pc:sldMkLst>
          <pc:docMk/>
          <pc:sldMk cId="1125388695" sldId="449"/>
        </pc:sldMkLst>
      </pc:sldChg>
      <pc:sldChg chg="del">
        <pc:chgData name="Sommers-Flanagan, John" userId="531d1575-cd8e-4db2-bd0c-cc5c3c796a50" providerId="ADAL" clId="{4CA78749-2215-42A2-B0E2-9A0E463377B0}" dt="2026-01-18T02:18:46.450" v="634" actId="47"/>
        <pc:sldMkLst>
          <pc:docMk/>
          <pc:sldMk cId="2811613108" sldId="474"/>
        </pc:sldMkLst>
      </pc:sldChg>
      <pc:sldChg chg="modSp del mod">
        <pc:chgData name="Sommers-Flanagan, John" userId="531d1575-cd8e-4db2-bd0c-cc5c3c796a50" providerId="ADAL" clId="{4CA78749-2215-42A2-B0E2-9A0E463377B0}" dt="2026-01-18T02:19:41.113" v="640" actId="47"/>
        <pc:sldMkLst>
          <pc:docMk/>
          <pc:sldMk cId="3337727680" sldId="481"/>
        </pc:sldMkLst>
        <pc:spChg chg="mod">
          <ac:chgData name="Sommers-Flanagan, John" userId="531d1575-cd8e-4db2-bd0c-cc5c3c796a50" providerId="ADAL" clId="{4CA78749-2215-42A2-B0E2-9A0E463377B0}" dt="2026-01-18T02:19:25.540" v="638" actId="27636"/>
          <ac:spMkLst>
            <pc:docMk/>
            <pc:sldMk cId="3337727680" sldId="481"/>
            <ac:spMk id="6" creationId="{1AFE1F2B-D95F-4260-AE97-B41C7034B56E}"/>
          </ac:spMkLst>
        </pc:spChg>
      </pc:sldChg>
      <pc:sldChg chg="setBg">
        <pc:chgData name="Sommers-Flanagan, John" userId="531d1575-cd8e-4db2-bd0c-cc5c3c796a50" providerId="ADAL" clId="{4CA78749-2215-42A2-B0E2-9A0E463377B0}" dt="2026-01-18T02:22:01.743" v="648"/>
        <pc:sldMkLst>
          <pc:docMk/>
          <pc:sldMk cId="1756683318" sldId="482"/>
        </pc:sldMkLst>
      </pc:sldChg>
      <pc:sldChg chg="add">
        <pc:chgData name="Sommers-Flanagan, John" userId="531d1575-cd8e-4db2-bd0c-cc5c3c796a50" providerId="ADAL" clId="{4CA78749-2215-42A2-B0E2-9A0E463377B0}" dt="2026-01-18T02:29:32.457" v="660"/>
        <pc:sldMkLst>
          <pc:docMk/>
          <pc:sldMk cId="1954870191" sldId="484"/>
        </pc:sldMkLst>
      </pc:sldChg>
      <pc:sldChg chg="del setBg">
        <pc:chgData name="Sommers-Flanagan, John" userId="531d1575-cd8e-4db2-bd0c-cc5c3c796a50" providerId="ADAL" clId="{4CA78749-2215-42A2-B0E2-9A0E463377B0}" dt="2026-01-19T03:46:52.097" v="1126" actId="47"/>
        <pc:sldMkLst>
          <pc:docMk/>
          <pc:sldMk cId="1363256371" sldId="490"/>
        </pc:sldMkLst>
      </pc:sldChg>
      <pc:sldChg chg="add setBg">
        <pc:chgData name="Sommers-Flanagan, John" userId="531d1575-cd8e-4db2-bd0c-cc5c3c796a50" providerId="ADAL" clId="{4CA78749-2215-42A2-B0E2-9A0E463377B0}" dt="2026-01-18T02:22:01.743" v="648"/>
        <pc:sldMkLst>
          <pc:docMk/>
          <pc:sldMk cId="1791073268" sldId="500"/>
        </pc:sldMkLst>
      </pc:sldChg>
      <pc:sldChg chg="add setBg">
        <pc:chgData name="Sommers-Flanagan, John" userId="531d1575-cd8e-4db2-bd0c-cc5c3c796a50" providerId="ADAL" clId="{4CA78749-2215-42A2-B0E2-9A0E463377B0}" dt="2026-01-18T02:22:01.743" v="648"/>
        <pc:sldMkLst>
          <pc:docMk/>
          <pc:sldMk cId="3219881932" sldId="501"/>
        </pc:sldMkLst>
      </pc:sldChg>
      <pc:sldChg chg="add del">
        <pc:chgData name="Sommers-Flanagan, John" userId="531d1575-cd8e-4db2-bd0c-cc5c3c796a50" providerId="ADAL" clId="{4CA78749-2215-42A2-B0E2-9A0E463377B0}" dt="2026-01-18T02:16:40.019" v="631" actId="47"/>
        <pc:sldMkLst>
          <pc:docMk/>
          <pc:sldMk cId="4170089213" sldId="510"/>
        </pc:sldMkLst>
      </pc:sldChg>
      <pc:sldChg chg="modSp add mod">
        <pc:chgData name="Sommers-Flanagan, John" userId="531d1575-cd8e-4db2-bd0c-cc5c3c796a50" providerId="ADAL" clId="{4CA78749-2215-42A2-B0E2-9A0E463377B0}" dt="2026-01-18T02:16:50.032" v="632" actId="207"/>
        <pc:sldMkLst>
          <pc:docMk/>
          <pc:sldMk cId="151597962" sldId="511"/>
        </pc:sldMkLst>
        <pc:spChg chg="mod">
          <ac:chgData name="Sommers-Flanagan, John" userId="531d1575-cd8e-4db2-bd0c-cc5c3c796a50" providerId="ADAL" clId="{4CA78749-2215-42A2-B0E2-9A0E463377B0}" dt="2026-01-18T02:16:50.032" v="632" actId="207"/>
          <ac:spMkLst>
            <pc:docMk/>
            <pc:sldMk cId="151597962" sldId="511"/>
            <ac:spMk id="3" creationId="{AF8ADF99-92F7-4263-9673-2DF01BB2AFAE}"/>
          </ac:spMkLst>
        </pc:spChg>
      </pc:sldChg>
      <pc:sldChg chg="add setBg">
        <pc:chgData name="Sommers-Flanagan, John" userId="531d1575-cd8e-4db2-bd0c-cc5c3c796a50" providerId="ADAL" clId="{4CA78749-2215-42A2-B0E2-9A0E463377B0}" dt="2026-01-18T02:22:01.743" v="648"/>
        <pc:sldMkLst>
          <pc:docMk/>
          <pc:sldMk cId="2045907893" sldId="512"/>
        </pc:sldMkLst>
      </pc:sldChg>
      <pc:sldChg chg="modSp mod setBg">
        <pc:chgData name="Sommers-Flanagan, John" userId="531d1575-cd8e-4db2-bd0c-cc5c3c796a50" providerId="ADAL" clId="{4CA78749-2215-42A2-B0E2-9A0E463377B0}" dt="2026-01-18T02:22:01.743" v="648"/>
        <pc:sldMkLst>
          <pc:docMk/>
          <pc:sldMk cId="1411083979" sldId="932"/>
        </pc:sldMkLst>
        <pc:spChg chg="mod">
          <ac:chgData name="Sommers-Flanagan, John" userId="531d1575-cd8e-4db2-bd0c-cc5c3c796a50" providerId="ADAL" clId="{4CA78749-2215-42A2-B0E2-9A0E463377B0}" dt="2026-01-14T16:09:31.169" v="113" actId="108"/>
          <ac:spMkLst>
            <pc:docMk/>
            <pc:sldMk cId="1411083979" sldId="932"/>
            <ac:spMk id="2" creationId="{E209607A-1079-0440-B136-F827E83999C2}"/>
          </ac:spMkLst>
        </pc:spChg>
      </pc:sldChg>
      <pc:sldChg chg="add">
        <pc:chgData name="Sommers-Flanagan, John" userId="531d1575-cd8e-4db2-bd0c-cc5c3c796a50" providerId="ADAL" clId="{4CA78749-2215-42A2-B0E2-9A0E463377B0}" dt="2026-01-18T02:44:39.661" v="1061"/>
        <pc:sldMkLst>
          <pc:docMk/>
          <pc:sldMk cId="2184334213" sldId="935"/>
        </pc:sldMkLst>
      </pc:sldChg>
      <pc:sldChg chg="del setBg">
        <pc:chgData name="Sommers-Flanagan, John" userId="531d1575-cd8e-4db2-bd0c-cc5c3c796a50" providerId="ADAL" clId="{4CA78749-2215-42A2-B0E2-9A0E463377B0}" dt="2026-01-18T02:44:25.356" v="1060" actId="2696"/>
        <pc:sldMkLst>
          <pc:docMk/>
          <pc:sldMk cId="2975344810" sldId="935"/>
        </pc:sldMkLst>
      </pc:sldChg>
      <pc:sldChg chg="modSp mod setBg">
        <pc:chgData name="Sommers-Flanagan, John" userId="531d1575-cd8e-4db2-bd0c-cc5c3c796a50" providerId="ADAL" clId="{4CA78749-2215-42A2-B0E2-9A0E463377B0}" dt="2026-01-18T02:22:01.743" v="648"/>
        <pc:sldMkLst>
          <pc:docMk/>
          <pc:sldMk cId="3684920534" sldId="937"/>
        </pc:sldMkLst>
        <pc:spChg chg="mod">
          <ac:chgData name="Sommers-Flanagan, John" userId="531d1575-cd8e-4db2-bd0c-cc5c3c796a50" providerId="ADAL" clId="{4CA78749-2215-42A2-B0E2-9A0E463377B0}" dt="2026-01-18T02:13:16.322" v="626" actId="20577"/>
          <ac:spMkLst>
            <pc:docMk/>
            <pc:sldMk cId="3684920534" sldId="937"/>
            <ac:spMk id="3" creationId="{DA54B7AD-0100-415B-AFF2-544FB20122A1}"/>
          </ac:spMkLst>
        </pc:spChg>
      </pc:sldChg>
      <pc:sldChg chg="del">
        <pc:chgData name="Sommers-Flanagan, John" userId="531d1575-cd8e-4db2-bd0c-cc5c3c796a50" providerId="ADAL" clId="{4CA78749-2215-42A2-B0E2-9A0E463377B0}" dt="2026-01-18T02:11:16.664" v="607" actId="47"/>
        <pc:sldMkLst>
          <pc:docMk/>
          <pc:sldMk cId="1195830220" sldId="950"/>
        </pc:sldMkLst>
      </pc:sldChg>
      <pc:sldChg chg="addSp delSp modSp mod setBg">
        <pc:chgData name="Sommers-Flanagan, John" userId="531d1575-cd8e-4db2-bd0c-cc5c3c796a50" providerId="ADAL" clId="{4CA78749-2215-42A2-B0E2-9A0E463377B0}" dt="2026-01-18T02:22:01.743" v="648"/>
        <pc:sldMkLst>
          <pc:docMk/>
          <pc:sldMk cId="3238237489" sldId="951"/>
        </pc:sldMkLst>
        <pc:spChg chg="mod">
          <ac:chgData name="Sommers-Flanagan, John" userId="531d1575-cd8e-4db2-bd0c-cc5c3c796a50" providerId="ADAL" clId="{4CA78749-2215-42A2-B0E2-9A0E463377B0}" dt="2026-01-14T22:41:01.881" v="177" actId="20577"/>
          <ac:spMkLst>
            <pc:docMk/>
            <pc:sldMk cId="3238237489" sldId="951"/>
            <ac:spMk id="2" creationId="{EFFE998E-AA92-90E4-5BA4-DADEE555A75D}"/>
          </ac:spMkLst>
        </pc:spChg>
        <pc:spChg chg="mod">
          <ac:chgData name="Sommers-Flanagan, John" userId="531d1575-cd8e-4db2-bd0c-cc5c3c796a50" providerId="ADAL" clId="{4CA78749-2215-42A2-B0E2-9A0E463377B0}" dt="2026-01-18T02:10:51.341" v="606" actId="207"/>
          <ac:spMkLst>
            <pc:docMk/>
            <pc:sldMk cId="3238237489" sldId="951"/>
            <ac:spMk id="3" creationId="{77C72BF7-BBE7-25F2-B3AC-84EDA2C8580E}"/>
          </ac:spMkLst>
        </pc:spChg>
        <pc:picChg chg="add mod">
          <ac:chgData name="Sommers-Flanagan, John" userId="531d1575-cd8e-4db2-bd0c-cc5c3c796a50" providerId="ADAL" clId="{4CA78749-2215-42A2-B0E2-9A0E463377B0}" dt="2026-01-14T16:11:25.262" v="139" actId="1076"/>
          <ac:picMkLst>
            <pc:docMk/>
            <pc:sldMk cId="3238237489" sldId="951"/>
            <ac:picMk id="4" creationId="{47EDAD25-AF09-1C96-BDD6-7D0737E48015}"/>
          </ac:picMkLst>
        </pc:picChg>
      </pc:sldChg>
      <pc:sldChg chg="modSp del mod">
        <pc:chgData name="Sommers-Flanagan, John" userId="531d1575-cd8e-4db2-bd0c-cc5c3c796a50" providerId="ADAL" clId="{4CA78749-2215-42A2-B0E2-9A0E463377B0}" dt="2026-01-18T02:12:16.882" v="609" actId="47"/>
        <pc:sldMkLst>
          <pc:docMk/>
          <pc:sldMk cId="1915720355" sldId="952"/>
        </pc:sldMkLst>
      </pc:sldChg>
      <pc:sldChg chg="modSp mod setBg modAnim">
        <pc:chgData name="Sommers-Flanagan, John" userId="531d1575-cd8e-4db2-bd0c-cc5c3c796a50" providerId="ADAL" clId="{4CA78749-2215-42A2-B0E2-9A0E463377B0}" dt="2026-01-18T02:22:01.743" v="648"/>
        <pc:sldMkLst>
          <pc:docMk/>
          <pc:sldMk cId="2713906651" sldId="957"/>
        </pc:sldMkLst>
        <pc:spChg chg="mod">
          <ac:chgData name="Sommers-Flanagan, John" userId="531d1575-cd8e-4db2-bd0c-cc5c3c796a50" providerId="ADAL" clId="{4CA78749-2215-42A2-B0E2-9A0E463377B0}" dt="2026-01-18T02:04:21.028" v="498" actId="20577"/>
          <ac:spMkLst>
            <pc:docMk/>
            <pc:sldMk cId="2713906651" sldId="957"/>
            <ac:spMk id="2" creationId="{A094E739-CD03-A842-7BA9-E126E2342639}"/>
          </ac:spMkLst>
        </pc:spChg>
        <pc:spChg chg="mod">
          <ac:chgData name="Sommers-Flanagan, John" userId="531d1575-cd8e-4db2-bd0c-cc5c3c796a50" providerId="ADAL" clId="{4CA78749-2215-42A2-B0E2-9A0E463377B0}" dt="2026-01-16T15:52:41.218" v="412" actId="20577"/>
          <ac:spMkLst>
            <pc:docMk/>
            <pc:sldMk cId="2713906651" sldId="957"/>
            <ac:spMk id="3" creationId="{CDD96014-0CAE-84A9-3AB2-AF6A31816727}"/>
          </ac:spMkLst>
        </pc:spChg>
      </pc:sldChg>
      <pc:sldChg chg="add">
        <pc:chgData name="Sommers-Flanagan, John" userId="531d1575-cd8e-4db2-bd0c-cc5c3c796a50" providerId="ADAL" clId="{4CA78749-2215-42A2-B0E2-9A0E463377B0}" dt="2026-01-18T02:38:05.487" v="960"/>
        <pc:sldMkLst>
          <pc:docMk/>
          <pc:sldMk cId="1463769368" sldId="961"/>
        </pc:sldMkLst>
      </pc:sldChg>
      <pc:sldChg chg="add del">
        <pc:chgData name="Sommers-Flanagan, John" userId="531d1575-cd8e-4db2-bd0c-cc5c3c796a50" providerId="ADAL" clId="{4CA78749-2215-42A2-B0E2-9A0E463377B0}" dt="2026-01-18T02:37:58.088" v="959" actId="2696"/>
        <pc:sldMkLst>
          <pc:docMk/>
          <pc:sldMk cId="4100482346" sldId="961"/>
        </pc:sldMkLst>
      </pc:sldChg>
      <pc:sldChg chg="del setBg">
        <pc:chgData name="Sommers-Flanagan, John" userId="531d1575-cd8e-4db2-bd0c-cc5c3c796a50" providerId="ADAL" clId="{4CA78749-2215-42A2-B0E2-9A0E463377B0}" dt="2026-01-18T02:37:58.088" v="959" actId="2696"/>
        <pc:sldMkLst>
          <pc:docMk/>
          <pc:sldMk cId="2150842829" sldId="972"/>
        </pc:sldMkLst>
      </pc:sldChg>
      <pc:sldChg chg="modSp add mod">
        <pc:chgData name="Sommers-Flanagan, John" userId="531d1575-cd8e-4db2-bd0c-cc5c3c796a50" providerId="ADAL" clId="{4CA78749-2215-42A2-B0E2-9A0E463377B0}" dt="2026-01-19T03:48:40.618" v="1145" actId="20577"/>
        <pc:sldMkLst>
          <pc:docMk/>
          <pc:sldMk cId="2973899687" sldId="972"/>
        </pc:sldMkLst>
        <pc:spChg chg="mod">
          <ac:chgData name="Sommers-Flanagan, John" userId="531d1575-cd8e-4db2-bd0c-cc5c3c796a50" providerId="ADAL" clId="{4CA78749-2215-42A2-B0E2-9A0E463377B0}" dt="2026-01-19T03:48:40.618" v="1145" actId="20577"/>
          <ac:spMkLst>
            <pc:docMk/>
            <pc:sldMk cId="2973899687" sldId="972"/>
            <ac:spMk id="2" creationId="{1F451F95-0E23-7CC3-A8F4-E736FC0B3397}"/>
          </ac:spMkLst>
        </pc:spChg>
      </pc:sldChg>
      <pc:sldChg chg="setBg">
        <pc:chgData name="Sommers-Flanagan, John" userId="531d1575-cd8e-4db2-bd0c-cc5c3c796a50" providerId="ADAL" clId="{4CA78749-2215-42A2-B0E2-9A0E463377B0}" dt="2026-01-18T02:22:01.743" v="648"/>
        <pc:sldMkLst>
          <pc:docMk/>
          <pc:sldMk cId="3439858472" sldId="973"/>
        </pc:sldMkLst>
      </pc:sldChg>
      <pc:sldChg chg="modSp mod setBg">
        <pc:chgData name="Sommers-Flanagan, John" userId="531d1575-cd8e-4db2-bd0c-cc5c3c796a50" providerId="ADAL" clId="{4CA78749-2215-42A2-B0E2-9A0E463377B0}" dt="2026-01-18T02:22:01.743" v="648"/>
        <pc:sldMkLst>
          <pc:docMk/>
          <pc:sldMk cId="844540588" sldId="974"/>
        </pc:sldMkLst>
        <pc:spChg chg="mod">
          <ac:chgData name="Sommers-Flanagan, John" userId="531d1575-cd8e-4db2-bd0c-cc5c3c796a50" providerId="ADAL" clId="{4CA78749-2215-42A2-B0E2-9A0E463377B0}" dt="2026-01-14T16:10:27.967" v="136" actId="207"/>
          <ac:spMkLst>
            <pc:docMk/>
            <pc:sldMk cId="844540588" sldId="974"/>
            <ac:spMk id="2" creationId="{8DD23449-7D98-E85B-8756-E315A667A2A0}"/>
          </ac:spMkLst>
        </pc:spChg>
      </pc:sldChg>
      <pc:sldChg chg="setBg">
        <pc:chgData name="Sommers-Flanagan, John" userId="531d1575-cd8e-4db2-bd0c-cc5c3c796a50" providerId="ADAL" clId="{4CA78749-2215-42A2-B0E2-9A0E463377B0}" dt="2026-01-18T02:22:01.743" v="648"/>
        <pc:sldMkLst>
          <pc:docMk/>
          <pc:sldMk cId="2207466670" sldId="975"/>
        </pc:sldMkLst>
      </pc:sldChg>
      <pc:sldChg chg="setBg">
        <pc:chgData name="Sommers-Flanagan, John" userId="531d1575-cd8e-4db2-bd0c-cc5c3c796a50" providerId="ADAL" clId="{4CA78749-2215-42A2-B0E2-9A0E463377B0}" dt="2026-01-18T02:22:01.743" v="648"/>
        <pc:sldMkLst>
          <pc:docMk/>
          <pc:sldMk cId="121779521" sldId="976"/>
        </pc:sldMkLst>
      </pc:sldChg>
      <pc:sldChg chg="modSp mod setBg">
        <pc:chgData name="Sommers-Flanagan, John" userId="531d1575-cd8e-4db2-bd0c-cc5c3c796a50" providerId="ADAL" clId="{4CA78749-2215-42A2-B0E2-9A0E463377B0}" dt="2026-01-18T02:22:01.743" v="648"/>
        <pc:sldMkLst>
          <pc:docMk/>
          <pc:sldMk cId="3093039741" sldId="977"/>
        </pc:sldMkLst>
        <pc:spChg chg="mod">
          <ac:chgData name="Sommers-Flanagan, John" userId="531d1575-cd8e-4db2-bd0c-cc5c3c796a50" providerId="ADAL" clId="{4CA78749-2215-42A2-B0E2-9A0E463377B0}" dt="2026-01-18T02:12:48.142" v="625" actId="20577"/>
          <ac:spMkLst>
            <pc:docMk/>
            <pc:sldMk cId="3093039741" sldId="977"/>
            <ac:spMk id="2" creationId="{0DA3731C-4642-4528-8EB5-52915D59F045}"/>
          </ac:spMkLst>
        </pc:spChg>
      </pc:sldChg>
      <pc:sldChg chg="add">
        <pc:chgData name="Sommers-Flanagan, John" userId="531d1575-cd8e-4db2-bd0c-cc5c3c796a50" providerId="ADAL" clId="{4CA78749-2215-42A2-B0E2-9A0E463377B0}" dt="2026-01-18T02:38:05.487" v="960"/>
        <pc:sldMkLst>
          <pc:docMk/>
          <pc:sldMk cId="1737189851" sldId="978"/>
        </pc:sldMkLst>
      </pc:sldChg>
      <pc:sldChg chg="del setBg">
        <pc:chgData name="Sommers-Flanagan, John" userId="531d1575-cd8e-4db2-bd0c-cc5c3c796a50" providerId="ADAL" clId="{4CA78749-2215-42A2-B0E2-9A0E463377B0}" dt="2026-01-18T02:37:58.088" v="959" actId="2696"/>
        <pc:sldMkLst>
          <pc:docMk/>
          <pc:sldMk cId="3291465911" sldId="978"/>
        </pc:sldMkLst>
      </pc:sldChg>
      <pc:sldChg chg="modSp add mod setBg">
        <pc:chgData name="Sommers-Flanagan, John" userId="531d1575-cd8e-4db2-bd0c-cc5c3c796a50" providerId="ADAL" clId="{4CA78749-2215-42A2-B0E2-9A0E463377B0}" dt="2026-01-18T02:22:01.743" v="648"/>
        <pc:sldMkLst>
          <pc:docMk/>
          <pc:sldMk cId="4113216047" sldId="980"/>
        </pc:sldMkLst>
        <pc:spChg chg="mod">
          <ac:chgData name="Sommers-Flanagan, John" userId="531d1575-cd8e-4db2-bd0c-cc5c3c796a50" providerId="ADAL" clId="{4CA78749-2215-42A2-B0E2-9A0E463377B0}" dt="2026-01-18T02:02:38.387" v="485" actId="255"/>
          <ac:spMkLst>
            <pc:docMk/>
            <pc:sldMk cId="4113216047" sldId="980"/>
            <ac:spMk id="3" creationId="{662B1EA5-0D9E-92BD-C5E9-FBEA2DCFD16D}"/>
          </ac:spMkLst>
        </pc:spChg>
        <pc:spChg chg="mod">
          <ac:chgData name="Sommers-Flanagan, John" userId="531d1575-cd8e-4db2-bd0c-cc5c3c796a50" providerId="ADAL" clId="{4CA78749-2215-42A2-B0E2-9A0E463377B0}" dt="2026-01-18T02:03:10.601" v="489" actId="14100"/>
          <ac:spMkLst>
            <pc:docMk/>
            <pc:sldMk cId="4113216047" sldId="980"/>
            <ac:spMk id="6" creationId="{6A5DFFF8-5D0D-8746-C0CC-338875E3B986}"/>
          </ac:spMkLst>
        </pc:spChg>
      </pc:sldChg>
      <pc:sldChg chg="setBg">
        <pc:chgData name="Sommers-Flanagan, John" userId="531d1575-cd8e-4db2-bd0c-cc5c3c796a50" providerId="ADAL" clId="{4CA78749-2215-42A2-B0E2-9A0E463377B0}" dt="2026-01-18T02:22:01.743" v="648"/>
        <pc:sldMkLst>
          <pc:docMk/>
          <pc:sldMk cId="3886290788" sldId="981"/>
        </pc:sldMkLst>
      </pc:sldChg>
      <pc:sldChg chg="add setBg">
        <pc:chgData name="Sommers-Flanagan, John" userId="531d1575-cd8e-4db2-bd0c-cc5c3c796a50" providerId="ADAL" clId="{4CA78749-2215-42A2-B0E2-9A0E463377B0}" dt="2026-01-18T02:22:01.743" v="648"/>
        <pc:sldMkLst>
          <pc:docMk/>
          <pc:sldMk cId="2474613528" sldId="982"/>
        </pc:sldMkLst>
      </pc:sldChg>
      <pc:sldChg chg="del">
        <pc:chgData name="Sommers-Flanagan, John" userId="531d1575-cd8e-4db2-bd0c-cc5c3c796a50" providerId="ADAL" clId="{4CA78749-2215-42A2-B0E2-9A0E463377B0}" dt="2026-01-18T02:14:40.664" v="628" actId="47"/>
        <pc:sldMkLst>
          <pc:docMk/>
          <pc:sldMk cId="2879421812" sldId="984"/>
        </pc:sldMkLst>
      </pc:sldChg>
      <pc:sldChg chg="setBg">
        <pc:chgData name="Sommers-Flanagan, John" userId="531d1575-cd8e-4db2-bd0c-cc5c3c796a50" providerId="ADAL" clId="{4CA78749-2215-42A2-B0E2-9A0E463377B0}" dt="2026-01-18T02:22:01.743" v="648"/>
        <pc:sldMkLst>
          <pc:docMk/>
          <pc:sldMk cId="3186513370" sldId="985"/>
        </pc:sldMkLst>
      </pc:sldChg>
      <pc:sldChg chg="setBg">
        <pc:chgData name="Sommers-Flanagan, John" userId="531d1575-cd8e-4db2-bd0c-cc5c3c796a50" providerId="ADAL" clId="{4CA78749-2215-42A2-B0E2-9A0E463377B0}" dt="2026-01-18T02:22:01.743" v="648"/>
        <pc:sldMkLst>
          <pc:docMk/>
          <pc:sldMk cId="3659253925" sldId="988"/>
        </pc:sldMkLst>
      </pc:sldChg>
      <pc:sldChg chg="setBg">
        <pc:chgData name="Sommers-Flanagan, John" userId="531d1575-cd8e-4db2-bd0c-cc5c3c796a50" providerId="ADAL" clId="{4CA78749-2215-42A2-B0E2-9A0E463377B0}" dt="2026-01-18T02:22:01.743" v="648"/>
        <pc:sldMkLst>
          <pc:docMk/>
          <pc:sldMk cId="1509522916" sldId="990"/>
        </pc:sldMkLst>
      </pc:sldChg>
      <pc:sldChg chg="setBg">
        <pc:chgData name="Sommers-Flanagan, John" userId="531d1575-cd8e-4db2-bd0c-cc5c3c796a50" providerId="ADAL" clId="{4CA78749-2215-42A2-B0E2-9A0E463377B0}" dt="2026-01-18T02:22:01.743" v="648"/>
        <pc:sldMkLst>
          <pc:docMk/>
          <pc:sldMk cId="161778724" sldId="992"/>
        </pc:sldMkLst>
      </pc:sldChg>
      <pc:sldChg chg="add del">
        <pc:chgData name="Sommers-Flanagan, John" userId="531d1575-cd8e-4db2-bd0c-cc5c3c796a50" providerId="ADAL" clId="{4CA78749-2215-42A2-B0E2-9A0E463377B0}" dt="2026-01-18T02:16:37.210" v="630" actId="47"/>
        <pc:sldMkLst>
          <pc:docMk/>
          <pc:sldMk cId="3626628367" sldId="993"/>
        </pc:sldMkLst>
      </pc:sldChg>
      <pc:sldChg chg="add del">
        <pc:chgData name="Sommers-Flanagan, John" userId="531d1575-cd8e-4db2-bd0c-cc5c3c796a50" providerId="ADAL" clId="{4CA78749-2215-42A2-B0E2-9A0E463377B0}" dt="2026-01-19T03:49:19.638" v="1147" actId="47"/>
        <pc:sldMkLst>
          <pc:docMk/>
          <pc:sldMk cId="1819341867" sldId="994"/>
        </pc:sldMkLst>
      </pc:sldChg>
      <pc:sldChg chg="modSp new del mod">
        <pc:chgData name="Sommers-Flanagan, John" userId="531d1575-cd8e-4db2-bd0c-cc5c3c796a50" providerId="ADAL" clId="{4CA78749-2215-42A2-B0E2-9A0E463377B0}" dt="2026-01-18T02:37:58.088" v="959" actId="2696"/>
        <pc:sldMkLst>
          <pc:docMk/>
          <pc:sldMk cId="2566838206" sldId="994"/>
        </pc:sldMkLst>
      </pc:sldChg>
      <pc:sldChg chg="setBg">
        <pc:chgData name="Sommers-Flanagan, John" userId="531d1575-cd8e-4db2-bd0c-cc5c3c796a50" providerId="ADAL" clId="{4CA78749-2215-42A2-B0E2-9A0E463377B0}" dt="2026-01-18T02:22:01.743" v="648"/>
        <pc:sldMkLst>
          <pc:docMk/>
          <pc:sldMk cId="3021496230" sldId="995"/>
        </pc:sldMkLst>
      </pc:sldChg>
      <pc:sldChg chg="setBg">
        <pc:chgData name="Sommers-Flanagan, John" userId="531d1575-cd8e-4db2-bd0c-cc5c3c796a50" providerId="ADAL" clId="{4CA78749-2215-42A2-B0E2-9A0E463377B0}" dt="2026-01-18T02:22:01.743" v="648"/>
        <pc:sldMkLst>
          <pc:docMk/>
          <pc:sldMk cId="4182923914" sldId="997"/>
        </pc:sldMkLst>
      </pc:sldChg>
      <pc:sldChg chg="setBg">
        <pc:chgData name="Sommers-Flanagan, John" userId="531d1575-cd8e-4db2-bd0c-cc5c3c796a50" providerId="ADAL" clId="{4CA78749-2215-42A2-B0E2-9A0E463377B0}" dt="2026-01-18T02:22:01.743" v="648"/>
        <pc:sldMkLst>
          <pc:docMk/>
          <pc:sldMk cId="3819039552" sldId="998"/>
        </pc:sldMkLst>
      </pc:sldChg>
      <pc:sldChg chg="add del">
        <pc:chgData name="Sommers-Flanagan, John" userId="531d1575-cd8e-4db2-bd0c-cc5c3c796a50" providerId="ADAL" clId="{4CA78749-2215-42A2-B0E2-9A0E463377B0}" dt="2026-01-18T02:37:58.088" v="959" actId="2696"/>
        <pc:sldMkLst>
          <pc:docMk/>
          <pc:sldMk cId="385759543" sldId="999"/>
        </pc:sldMkLst>
      </pc:sldChg>
      <pc:sldChg chg="modSp add mod">
        <pc:chgData name="Sommers-Flanagan, John" userId="531d1575-cd8e-4db2-bd0c-cc5c3c796a50" providerId="ADAL" clId="{4CA78749-2215-42A2-B0E2-9A0E463377B0}" dt="2026-01-19T03:49:38.914" v="1168" actId="27636"/>
        <pc:sldMkLst>
          <pc:docMk/>
          <pc:sldMk cId="1420397811" sldId="999"/>
        </pc:sldMkLst>
        <pc:spChg chg="mod">
          <ac:chgData name="Sommers-Flanagan, John" userId="531d1575-cd8e-4db2-bd0c-cc5c3c796a50" providerId="ADAL" clId="{4CA78749-2215-42A2-B0E2-9A0E463377B0}" dt="2026-01-19T03:49:38.914" v="1168" actId="27636"/>
          <ac:spMkLst>
            <pc:docMk/>
            <pc:sldMk cId="1420397811" sldId="999"/>
            <ac:spMk id="2" creationId="{552AD0F6-E837-6A6B-1332-1E4932A444A5}"/>
          </ac:spMkLst>
        </pc:spChg>
      </pc:sldChg>
      <pc:sldChg chg="setBg">
        <pc:chgData name="Sommers-Flanagan, John" userId="531d1575-cd8e-4db2-bd0c-cc5c3c796a50" providerId="ADAL" clId="{4CA78749-2215-42A2-B0E2-9A0E463377B0}" dt="2026-01-18T02:22:01.743" v="648"/>
        <pc:sldMkLst>
          <pc:docMk/>
          <pc:sldMk cId="2934402431" sldId="1000"/>
        </pc:sldMkLst>
      </pc:sldChg>
      <pc:sldChg chg="setBg">
        <pc:chgData name="Sommers-Flanagan, John" userId="531d1575-cd8e-4db2-bd0c-cc5c3c796a50" providerId="ADAL" clId="{4CA78749-2215-42A2-B0E2-9A0E463377B0}" dt="2026-01-18T02:22:01.743" v="648"/>
        <pc:sldMkLst>
          <pc:docMk/>
          <pc:sldMk cId="611754516" sldId="1001"/>
        </pc:sldMkLst>
      </pc:sldChg>
      <pc:sldChg chg="setBg">
        <pc:chgData name="Sommers-Flanagan, John" userId="531d1575-cd8e-4db2-bd0c-cc5c3c796a50" providerId="ADAL" clId="{4CA78749-2215-42A2-B0E2-9A0E463377B0}" dt="2026-01-18T02:22:01.743" v="648"/>
        <pc:sldMkLst>
          <pc:docMk/>
          <pc:sldMk cId="2589123338" sldId="1003"/>
        </pc:sldMkLst>
      </pc:sldChg>
      <pc:sldChg chg="setBg">
        <pc:chgData name="Sommers-Flanagan, John" userId="531d1575-cd8e-4db2-bd0c-cc5c3c796a50" providerId="ADAL" clId="{4CA78749-2215-42A2-B0E2-9A0E463377B0}" dt="2026-01-18T02:22:01.743" v="648"/>
        <pc:sldMkLst>
          <pc:docMk/>
          <pc:sldMk cId="1294648131" sldId="1005"/>
        </pc:sldMkLst>
      </pc:sldChg>
      <pc:sldChg chg="setBg">
        <pc:chgData name="Sommers-Flanagan, John" userId="531d1575-cd8e-4db2-bd0c-cc5c3c796a50" providerId="ADAL" clId="{4CA78749-2215-42A2-B0E2-9A0E463377B0}" dt="2026-01-18T02:22:01.743" v="648"/>
        <pc:sldMkLst>
          <pc:docMk/>
          <pc:sldMk cId="3800962204" sldId="1006"/>
        </pc:sldMkLst>
      </pc:sldChg>
      <pc:sldChg chg="add setBg">
        <pc:chgData name="Sommers-Flanagan, John" userId="531d1575-cd8e-4db2-bd0c-cc5c3c796a50" providerId="ADAL" clId="{4CA78749-2215-42A2-B0E2-9A0E463377B0}" dt="2026-01-18T02:22:01.743" v="648"/>
        <pc:sldMkLst>
          <pc:docMk/>
          <pc:sldMk cId="947658906" sldId="1007"/>
        </pc:sldMkLst>
      </pc:sldChg>
      <pc:sldChg chg="add setBg">
        <pc:chgData name="Sommers-Flanagan, John" userId="531d1575-cd8e-4db2-bd0c-cc5c3c796a50" providerId="ADAL" clId="{4CA78749-2215-42A2-B0E2-9A0E463377B0}" dt="2026-01-18T02:22:01.743" v="648"/>
        <pc:sldMkLst>
          <pc:docMk/>
          <pc:sldMk cId="4058797804" sldId="1008"/>
        </pc:sldMkLst>
      </pc:sldChg>
      <pc:sldChg chg="add setBg">
        <pc:chgData name="Sommers-Flanagan, John" userId="531d1575-cd8e-4db2-bd0c-cc5c3c796a50" providerId="ADAL" clId="{4CA78749-2215-42A2-B0E2-9A0E463377B0}" dt="2026-01-18T02:22:01.743" v="648"/>
        <pc:sldMkLst>
          <pc:docMk/>
          <pc:sldMk cId="1135870066" sldId="1009"/>
        </pc:sldMkLst>
      </pc:sldChg>
      <pc:sldChg chg="add setBg">
        <pc:chgData name="Sommers-Flanagan, John" userId="531d1575-cd8e-4db2-bd0c-cc5c3c796a50" providerId="ADAL" clId="{4CA78749-2215-42A2-B0E2-9A0E463377B0}" dt="2026-01-18T02:22:01.743" v="648"/>
        <pc:sldMkLst>
          <pc:docMk/>
          <pc:sldMk cId="866854830" sldId="1010"/>
        </pc:sldMkLst>
      </pc:sldChg>
      <pc:sldChg chg="add setBg">
        <pc:chgData name="Sommers-Flanagan, John" userId="531d1575-cd8e-4db2-bd0c-cc5c3c796a50" providerId="ADAL" clId="{4CA78749-2215-42A2-B0E2-9A0E463377B0}" dt="2026-01-18T02:22:01.743" v="648"/>
        <pc:sldMkLst>
          <pc:docMk/>
          <pc:sldMk cId="3216100418" sldId="1011"/>
        </pc:sldMkLst>
      </pc:sldChg>
      <pc:sldChg chg="modSp add mod setBg">
        <pc:chgData name="Sommers-Flanagan, John" userId="531d1575-cd8e-4db2-bd0c-cc5c3c796a50" providerId="ADAL" clId="{4CA78749-2215-42A2-B0E2-9A0E463377B0}" dt="2026-01-19T03:38:58.603" v="1062" actId="6549"/>
        <pc:sldMkLst>
          <pc:docMk/>
          <pc:sldMk cId="3636576083" sldId="1012"/>
        </pc:sldMkLst>
        <pc:spChg chg="mod">
          <ac:chgData name="Sommers-Flanagan, John" userId="531d1575-cd8e-4db2-bd0c-cc5c3c796a50" providerId="ADAL" clId="{4CA78749-2215-42A2-B0E2-9A0E463377B0}" dt="2026-01-19T03:38:58.603" v="1062" actId="6549"/>
          <ac:spMkLst>
            <pc:docMk/>
            <pc:sldMk cId="3636576083" sldId="1012"/>
            <ac:spMk id="6" creationId="{00000000-0000-0000-0000-000000000000}"/>
          </ac:spMkLst>
        </pc:spChg>
      </pc:sldChg>
      <pc:sldChg chg="add setBg">
        <pc:chgData name="Sommers-Flanagan, John" userId="531d1575-cd8e-4db2-bd0c-cc5c3c796a50" providerId="ADAL" clId="{4CA78749-2215-42A2-B0E2-9A0E463377B0}" dt="2026-01-18T02:22:01.743" v="648"/>
        <pc:sldMkLst>
          <pc:docMk/>
          <pc:sldMk cId="3644348321" sldId="1013"/>
        </pc:sldMkLst>
      </pc:sldChg>
      <pc:sldChg chg="modSp add mod ord setBg">
        <pc:chgData name="Sommers-Flanagan, John" userId="531d1575-cd8e-4db2-bd0c-cc5c3c796a50" providerId="ADAL" clId="{4CA78749-2215-42A2-B0E2-9A0E463377B0}" dt="2026-01-18T02:22:01.743" v="648"/>
        <pc:sldMkLst>
          <pc:docMk/>
          <pc:sldMk cId="2222750676" sldId="1014"/>
        </pc:sldMkLst>
        <pc:spChg chg="mod">
          <ac:chgData name="Sommers-Flanagan, John" userId="531d1575-cd8e-4db2-bd0c-cc5c3c796a50" providerId="ADAL" clId="{4CA78749-2215-42A2-B0E2-9A0E463377B0}" dt="2026-01-18T02:21:21.533" v="644" actId="27636"/>
          <ac:spMkLst>
            <pc:docMk/>
            <pc:sldMk cId="2222750676" sldId="1014"/>
            <ac:spMk id="6" creationId="{1AFE1F2B-D95F-4260-AE97-B41C7034B56E}"/>
          </ac:spMkLst>
        </pc:spChg>
      </pc:sldChg>
      <pc:sldChg chg="modSp mod ord">
        <pc:chgData name="Sommers-Flanagan, John" userId="531d1575-cd8e-4db2-bd0c-cc5c3c796a50" providerId="ADAL" clId="{4CA78749-2215-42A2-B0E2-9A0E463377B0}" dt="2026-01-19T03:52:12.513" v="1180" actId="20577"/>
        <pc:sldMkLst>
          <pc:docMk/>
          <pc:sldMk cId="2528941164" sldId="1016"/>
        </pc:sldMkLst>
        <pc:spChg chg="mod">
          <ac:chgData name="Sommers-Flanagan, John" userId="531d1575-cd8e-4db2-bd0c-cc5c3c796a50" providerId="ADAL" clId="{4CA78749-2215-42A2-B0E2-9A0E463377B0}" dt="2026-01-19T03:52:12.513" v="1180" actId="20577"/>
          <ac:spMkLst>
            <pc:docMk/>
            <pc:sldMk cId="2528941164" sldId="1016"/>
            <ac:spMk id="2" creationId="{0C67BE8A-058A-3F1E-0ADC-8A21D9B4ACD0}"/>
          </ac:spMkLst>
        </pc:spChg>
      </pc:sldChg>
      <pc:sldChg chg="add">
        <pc:chgData name="Sommers-Flanagan, John" userId="531d1575-cd8e-4db2-bd0c-cc5c3c796a50" providerId="ADAL" clId="{4CA78749-2215-42A2-B0E2-9A0E463377B0}" dt="2026-01-18T02:29:32.457" v="660"/>
        <pc:sldMkLst>
          <pc:docMk/>
          <pc:sldMk cId="2254164978" sldId="1017"/>
        </pc:sldMkLst>
      </pc:sldChg>
      <pc:sldChg chg="add">
        <pc:chgData name="Sommers-Flanagan, John" userId="531d1575-cd8e-4db2-bd0c-cc5c3c796a50" providerId="ADAL" clId="{4CA78749-2215-42A2-B0E2-9A0E463377B0}" dt="2026-01-18T02:29:32.457" v="660"/>
        <pc:sldMkLst>
          <pc:docMk/>
          <pc:sldMk cId="2744709569" sldId="1018"/>
        </pc:sldMkLst>
      </pc:sldChg>
      <pc:sldChg chg="add">
        <pc:chgData name="Sommers-Flanagan, John" userId="531d1575-cd8e-4db2-bd0c-cc5c3c796a50" providerId="ADAL" clId="{4CA78749-2215-42A2-B0E2-9A0E463377B0}" dt="2026-01-18T02:29:32.457" v="660"/>
        <pc:sldMkLst>
          <pc:docMk/>
          <pc:sldMk cId="266361820" sldId="1019"/>
        </pc:sldMkLst>
      </pc:sldChg>
      <pc:sldChg chg="modSp add mod">
        <pc:chgData name="Sommers-Flanagan, John" userId="531d1575-cd8e-4db2-bd0c-cc5c3c796a50" providerId="ADAL" clId="{4CA78749-2215-42A2-B0E2-9A0E463377B0}" dt="2026-01-18T02:32:23.379" v="674" actId="207"/>
        <pc:sldMkLst>
          <pc:docMk/>
          <pc:sldMk cId="2389652300" sldId="1020"/>
        </pc:sldMkLst>
        <pc:spChg chg="mod">
          <ac:chgData name="Sommers-Flanagan, John" userId="531d1575-cd8e-4db2-bd0c-cc5c3c796a50" providerId="ADAL" clId="{4CA78749-2215-42A2-B0E2-9A0E463377B0}" dt="2026-01-18T02:32:18.909" v="673" actId="207"/>
          <ac:spMkLst>
            <pc:docMk/>
            <pc:sldMk cId="2389652300" sldId="1020"/>
            <ac:spMk id="10" creationId="{C181B76B-95A4-B658-B7CB-F2B84416FE74}"/>
          </ac:spMkLst>
        </pc:spChg>
        <pc:spChg chg="mod">
          <ac:chgData name="Sommers-Flanagan, John" userId="531d1575-cd8e-4db2-bd0c-cc5c3c796a50" providerId="ADAL" clId="{4CA78749-2215-42A2-B0E2-9A0E463377B0}" dt="2026-01-18T02:32:23.379" v="674" actId="207"/>
          <ac:spMkLst>
            <pc:docMk/>
            <pc:sldMk cId="2389652300" sldId="1020"/>
            <ac:spMk id="11" creationId="{83512FEB-B094-A8F0-1571-E7302788E39F}"/>
          </ac:spMkLst>
        </pc:spChg>
      </pc:sldChg>
      <pc:sldChg chg="add">
        <pc:chgData name="Sommers-Flanagan, John" userId="531d1575-cd8e-4db2-bd0c-cc5c3c796a50" providerId="ADAL" clId="{4CA78749-2215-42A2-B0E2-9A0E463377B0}" dt="2026-01-18T02:29:32.457" v="660"/>
        <pc:sldMkLst>
          <pc:docMk/>
          <pc:sldMk cId="3282370587" sldId="1021"/>
        </pc:sldMkLst>
      </pc:sldChg>
      <pc:sldChg chg="modSp add">
        <pc:chgData name="Sommers-Flanagan, John" userId="531d1575-cd8e-4db2-bd0c-cc5c3c796a50" providerId="ADAL" clId="{4CA78749-2215-42A2-B0E2-9A0E463377B0}" dt="2026-01-18T02:33:47.099" v="710" actId="20577"/>
        <pc:sldMkLst>
          <pc:docMk/>
          <pc:sldMk cId="1834681094" sldId="1022"/>
        </pc:sldMkLst>
        <pc:spChg chg="mod">
          <ac:chgData name="Sommers-Flanagan, John" userId="531d1575-cd8e-4db2-bd0c-cc5c3c796a50" providerId="ADAL" clId="{4CA78749-2215-42A2-B0E2-9A0E463377B0}" dt="2026-01-18T02:33:47.099" v="710" actId="20577"/>
          <ac:spMkLst>
            <pc:docMk/>
            <pc:sldMk cId="1834681094" sldId="1022"/>
            <ac:spMk id="3" creationId="{63A095C1-CD85-DBB1-27A7-D28D28EFBFED}"/>
          </ac:spMkLst>
        </pc:spChg>
      </pc:sldChg>
      <pc:sldChg chg="add">
        <pc:chgData name="Sommers-Flanagan, John" userId="531d1575-cd8e-4db2-bd0c-cc5c3c796a50" providerId="ADAL" clId="{4CA78749-2215-42A2-B0E2-9A0E463377B0}" dt="2026-01-18T02:29:32.457" v="660"/>
        <pc:sldMkLst>
          <pc:docMk/>
          <pc:sldMk cId="2508808448" sldId="1023"/>
        </pc:sldMkLst>
      </pc:sldChg>
      <pc:sldChg chg="modSp add mod">
        <pc:chgData name="Sommers-Flanagan, John" userId="531d1575-cd8e-4db2-bd0c-cc5c3c796a50" providerId="ADAL" clId="{4CA78749-2215-42A2-B0E2-9A0E463377B0}" dt="2026-01-18T02:34:15.478" v="711" actId="207"/>
        <pc:sldMkLst>
          <pc:docMk/>
          <pc:sldMk cId="2626867627" sldId="1024"/>
        </pc:sldMkLst>
        <pc:spChg chg="mod">
          <ac:chgData name="Sommers-Flanagan, John" userId="531d1575-cd8e-4db2-bd0c-cc5c3c796a50" providerId="ADAL" clId="{4CA78749-2215-42A2-B0E2-9A0E463377B0}" dt="2026-01-18T02:34:15.478" v="711" actId="207"/>
          <ac:spMkLst>
            <pc:docMk/>
            <pc:sldMk cId="2626867627" sldId="1024"/>
            <ac:spMk id="2" creationId="{5930EEE8-3533-F7B3-0865-85067F02A45A}"/>
          </ac:spMkLst>
        </pc:spChg>
      </pc:sldChg>
      <pc:sldChg chg="add">
        <pc:chgData name="Sommers-Flanagan, John" userId="531d1575-cd8e-4db2-bd0c-cc5c3c796a50" providerId="ADAL" clId="{4CA78749-2215-42A2-B0E2-9A0E463377B0}" dt="2026-01-18T02:29:32.457" v="660"/>
        <pc:sldMkLst>
          <pc:docMk/>
          <pc:sldMk cId="1361631713" sldId="1025"/>
        </pc:sldMkLst>
      </pc:sldChg>
      <pc:sldChg chg="add">
        <pc:chgData name="Sommers-Flanagan, John" userId="531d1575-cd8e-4db2-bd0c-cc5c3c796a50" providerId="ADAL" clId="{4CA78749-2215-42A2-B0E2-9A0E463377B0}" dt="2026-01-18T02:29:32.457" v="660"/>
        <pc:sldMkLst>
          <pc:docMk/>
          <pc:sldMk cId="1426366527" sldId="1026"/>
        </pc:sldMkLst>
      </pc:sldChg>
      <pc:sldChg chg="del">
        <pc:chgData name="Sommers-Flanagan, John" userId="531d1575-cd8e-4db2-bd0c-cc5c3c796a50" providerId="ADAL" clId="{4CA78749-2215-42A2-B0E2-9A0E463377B0}" dt="2026-01-19T03:49:59.139" v="1171" actId="47"/>
        <pc:sldMkLst>
          <pc:docMk/>
          <pc:sldMk cId="3891897234" sldId="1030"/>
        </pc:sldMkLst>
      </pc:sldChg>
      <pc:sldChg chg="add">
        <pc:chgData name="Sommers-Flanagan, John" userId="531d1575-cd8e-4db2-bd0c-cc5c3c796a50" providerId="ADAL" clId="{4CA78749-2215-42A2-B0E2-9A0E463377B0}" dt="2026-01-19T03:49:11.401" v="1146"/>
        <pc:sldMkLst>
          <pc:docMk/>
          <pc:sldMk cId="3030693172" sldId="1032"/>
        </pc:sldMkLst>
      </pc:sldChg>
      <pc:sldMasterChg chg="setBg delSldLayout modSldLayout">
        <pc:chgData name="Sommers-Flanagan, John" userId="531d1575-cd8e-4db2-bd0c-cc5c3c796a50" providerId="ADAL" clId="{4CA78749-2215-42A2-B0E2-9A0E463377B0}" dt="2026-01-18T02:22:01.743" v="648"/>
        <pc:sldMasterMkLst>
          <pc:docMk/>
          <pc:sldMasterMk cId="3146786914" sldId="2147483797"/>
        </pc:sldMasterMkLst>
        <pc:sldLayoutChg chg="setBg">
          <pc:chgData name="Sommers-Flanagan, John" userId="531d1575-cd8e-4db2-bd0c-cc5c3c796a50" providerId="ADAL" clId="{4CA78749-2215-42A2-B0E2-9A0E463377B0}" dt="2026-01-18T02:22:01.743" v="648"/>
          <pc:sldLayoutMkLst>
            <pc:docMk/>
            <pc:sldMasterMk cId="3146786914" sldId="2147483797"/>
            <pc:sldLayoutMk cId="1847762291" sldId="2147483798"/>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721222287" sldId="2147483799"/>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112649401" sldId="2147483800"/>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4103910352" sldId="2147483801"/>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4119655304" sldId="2147483802"/>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2588292697" sldId="2147483803"/>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4148950000" sldId="2147483804"/>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2588077604" sldId="2147483805"/>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3340036483" sldId="2147483806"/>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3780270026" sldId="2147483807"/>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6439676" sldId="2147483808"/>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1920056747" sldId="2147484027"/>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3195213449" sldId="2147484028"/>
          </pc:sldLayoutMkLst>
        </pc:sldLayoutChg>
        <pc:sldLayoutChg chg="setBg">
          <pc:chgData name="Sommers-Flanagan, John" userId="531d1575-cd8e-4db2-bd0c-cc5c3c796a50" providerId="ADAL" clId="{4CA78749-2215-42A2-B0E2-9A0E463377B0}" dt="2026-01-18T02:22:01.743" v="648"/>
          <pc:sldLayoutMkLst>
            <pc:docMk/>
            <pc:sldMasterMk cId="3146786914" sldId="2147483797"/>
            <pc:sldLayoutMk cId="559680873" sldId="2147484029"/>
          </pc:sldLayoutMkLst>
        </pc:sldLayoutChg>
      </pc:sldMasterChg>
      <pc:sldMasterChg chg="setBg delSldLayout modSldLayout">
        <pc:chgData name="Sommers-Flanagan, John" userId="531d1575-cd8e-4db2-bd0c-cc5c3c796a50" providerId="ADAL" clId="{4CA78749-2215-42A2-B0E2-9A0E463377B0}" dt="2026-01-19T03:46:52.097" v="1126" actId="47"/>
        <pc:sldMasterMkLst>
          <pc:docMk/>
          <pc:sldMasterMk cId="3441703171" sldId="2147483809"/>
        </pc:sldMasterMkLst>
        <pc:sldLayoutChg chg="setBg">
          <pc:chgData name="Sommers-Flanagan, John" userId="531d1575-cd8e-4db2-bd0c-cc5c3c796a50" providerId="ADAL" clId="{4CA78749-2215-42A2-B0E2-9A0E463377B0}" dt="2026-01-18T02:22:01.743" v="648"/>
          <pc:sldLayoutMkLst>
            <pc:docMk/>
            <pc:sldMasterMk cId="3441703171" sldId="2147483809"/>
            <pc:sldLayoutMk cId="528301439" sldId="2147483810"/>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4067575277" sldId="2147483811"/>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970633169" sldId="2147483812"/>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2766313171" sldId="2147483813"/>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3520486730" sldId="2147483814"/>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2071423484" sldId="2147483815"/>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1993347885" sldId="2147483816"/>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2509351570" sldId="2147483817"/>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2062531508" sldId="2147483818"/>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3673618884" sldId="2147483819"/>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1198151419" sldId="2147483820"/>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2243033621" sldId="2147483821"/>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106631659" sldId="2147483822"/>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1685849252" sldId="2147483823"/>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1323591028" sldId="2147483824"/>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4102055123" sldId="2147483825"/>
          </pc:sldLayoutMkLst>
        </pc:sldLayoutChg>
        <pc:sldLayoutChg chg="setBg">
          <pc:chgData name="Sommers-Flanagan, John" userId="531d1575-cd8e-4db2-bd0c-cc5c3c796a50" providerId="ADAL" clId="{4CA78749-2215-42A2-B0E2-9A0E463377B0}" dt="2026-01-18T02:22:01.743" v="648"/>
          <pc:sldLayoutMkLst>
            <pc:docMk/>
            <pc:sldMasterMk cId="3441703171" sldId="2147483809"/>
            <pc:sldLayoutMk cId="2628007575" sldId="2147483826"/>
          </pc:sldLayoutMkLst>
        </pc:sldLayoutChg>
        <pc:sldLayoutChg chg="del setBg">
          <pc:chgData name="Sommers-Flanagan, John" userId="531d1575-cd8e-4db2-bd0c-cc5c3c796a50" providerId="ADAL" clId="{4CA78749-2215-42A2-B0E2-9A0E463377B0}" dt="2026-01-19T03:46:52.097" v="1126" actId="47"/>
          <pc:sldLayoutMkLst>
            <pc:docMk/>
            <pc:sldMasterMk cId="3441703171" sldId="2147483809"/>
            <pc:sldLayoutMk cId="2922453580" sldId="2147483862"/>
          </pc:sldLayoutMkLst>
        </pc:sldLayoutChg>
      </pc:sldMasterChg>
      <pc:sldMasterChg chg="setBg modSldLayout">
        <pc:chgData name="Sommers-Flanagan, John" userId="531d1575-cd8e-4db2-bd0c-cc5c3c796a50" providerId="ADAL" clId="{4CA78749-2215-42A2-B0E2-9A0E463377B0}" dt="2026-01-18T02:22:01.743" v="648"/>
        <pc:sldMasterMkLst>
          <pc:docMk/>
          <pc:sldMasterMk cId="2319323926" sldId="2147483863"/>
        </pc:sldMasterMkLst>
        <pc:sldLayoutChg chg="setBg">
          <pc:chgData name="Sommers-Flanagan, John" userId="531d1575-cd8e-4db2-bd0c-cc5c3c796a50" providerId="ADAL" clId="{4CA78749-2215-42A2-B0E2-9A0E463377B0}" dt="2026-01-18T02:22:01.743" v="648"/>
          <pc:sldLayoutMkLst>
            <pc:docMk/>
            <pc:sldMasterMk cId="2319323926" sldId="2147483863"/>
            <pc:sldLayoutMk cId="3459413163" sldId="2147483864"/>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2142099978" sldId="2147483865"/>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1978319717" sldId="2147483866"/>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1296925544" sldId="2147483867"/>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255212314" sldId="2147483868"/>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2234502383" sldId="2147483869"/>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3506354442" sldId="2147483870"/>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2122422928" sldId="2147483871"/>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1571666288" sldId="2147483872"/>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353242618" sldId="2147483873"/>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192298754" sldId="2147483874"/>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121191562" sldId="2147483875"/>
          </pc:sldLayoutMkLst>
        </pc:sldLayoutChg>
        <pc:sldLayoutChg chg="setBg">
          <pc:chgData name="Sommers-Flanagan, John" userId="531d1575-cd8e-4db2-bd0c-cc5c3c796a50" providerId="ADAL" clId="{4CA78749-2215-42A2-B0E2-9A0E463377B0}" dt="2026-01-18T02:22:01.743" v="648"/>
          <pc:sldLayoutMkLst>
            <pc:docMk/>
            <pc:sldMasterMk cId="2319323926" sldId="2147483863"/>
            <pc:sldLayoutMk cId="1446587376" sldId="2147483876"/>
          </pc:sldLayoutMkLst>
        </pc:sldLayoutChg>
      </pc:sldMasterChg>
      <pc:sldMasterChg chg="setBg modSldLayout">
        <pc:chgData name="Sommers-Flanagan, John" userId="531d1575-cd8e-4db2-bd0c-cc5c3c796a50" providerId="ADAL" clId="{4CA78749-2215-42A2-B0E2-9A0E463377B0}" dt="2026-01-18T02:22:01.743" v="648"/>
        <pc:sldMasterMkLst>
          <pc:docMk/>
          <pc:sldMasterMk cId="3638677721" sldId="2147483877"/>
        </pc:sldMasterMkLst>
        <pc:sldLayoutChg chg="setBg">
          <pc:chgData name="Sommers-Flanagan, John" userId="531d1575-cd8e-4db2-bd0c-cc5c3c796a50" providerId="ADAL" clId="{4CA78749-2215-42A2-B0E2-9A0E463377B0}" dt="2026-01-18T02:22:01.743" v="648"/>
          <pc:sldLayoutMkLst>
            <pc:docMk/>
            <pc:sldMasterMk cId="3638677721" sldId="2147483877"/>
            <pc:sldLayoutMk cId="1122296398" sldId="2147483878"/>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2363523415" sldId="2147483879"/>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1036616285" sldId="2147483880"/>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337779147" sldId="2147483881"/>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1357027255" sldId="2147483882"/>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2920156691" sldId="2147483883"/>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3089280476" sldId="2147483884"/>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1471894571" sldId="2147483885"/>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2595794380" sldId="2147483886"/>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202810463" sldId="2147483887"/>
          </pc:sldLayoutMkLst>
        </pc:sldLayoutChg>
        <pc:sldLayoutChg chg="setBg">
          <pc:chgData name="Sommers-Flanagan, John" userId="531d1575-cd8e-4db2-bd0c-cc5c3c796a50" providerId="ADAL" clId="{4CA78749-2215-42A2-B0E2-9A0E463377B0}" dt="2026-01-18T02:22:01.743" v="648"/>
          <pc:sldLayoutMkLst>
            <pc:docMk/>
            <pc:sldMasterMk cId="3638677721" sldId="2147483877"/>
            <pc:sldLayoutMk cId="3749068490" sldId="2147483888"/>
          </pc:sldLayoutMkLst>
        </pc:sldLayoutChg>
      </pc:sldMasterChg>
      <pc:sldMasterChg chg="setBg modSldLayout">
        <pc:chgData name="Sommers-Flanagan, John" userId="531d1575-cd8e-4db2-bd0c-cc5c3c796a50" providerId="ADAL" clId="{4CA78749-2215-42A2-B0E2-9A0E463377B0}" dt="2026-01-18T02:22:01.743" v="648"/>
        <pc:sldMasterMkLst>
          <pc:docMk/>
          <pc:sldMasterMk cId="1756666076" sldId="2147483907"/>
        </pc:sldMasterMkLst>
        <pc:sldLayoutChg chg="setBg">
          <pc:chgData name="Sommers-Flanagan, John" userId="531d1575-cd8e-4db2-bd0c-cc5c3c796a50" providerId="ADAL" clId="{4CA78749-2215-42A2-B0E2-9A0E463377B0}" dt="2026-01-18T02:22:01.743" v="648"/>
          <pc:sldLayoutMkLst>
            <pc:docMk/>
            <pc:sldMasterMk cId="1756666076" sldId="2147483907"/>
            <pc:sldLayoutMk cId="1605943998" sldId="2147483842"/>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433789903" sldId="2147483908"/>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1291649292" sldId="2147483909"/>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1276436969" sldId="2147483910"/>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3314365852" sldId="2147483911"/>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630870153" sldId="2147483912"/>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4290222193" sldId="2147483913"/>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1076179542" sldId="2147483914"/>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636895344" sldId="2147483915"/>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824109151" sldId="2147483916"/>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3901392861" sldId="2147483917"/>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892474919" sldId="2147483918"/>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921122109" sldId="2147483919"/>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138214810" sldId="2147483920"/>
          </pc:sldLayoutMkLst>
        </pc:sldLayoutChg>
        <pc:sldLayoutChg chg="setBg">
          <pc:chgData name="Sommers-Flanagan, John" userId="531d1575-cd8e-4db2-bd0c-cc5c3c796a50" providerId="ADAL" clId="{4CA78749-2215-42A2-B0E2-9A0E463377B0}" dt="2026-01-18T02:22:01.743" v="648"/>
          <pc:sldLayoutMkLst>
            <pc:docMk/>
            <pc:sldMasterMk cId="1756666076" sldId="2147483907"/>
            <pc:sldLayoutMk cId="3546608795" sldId="2147483921"/>
          </pc:sldLayoutMkLst>
        </pc:sldLayoutChg>
      </pc:sldMasterChg>
      <pc:sldMasterChg chg="setBg modSldLayout">
        <pc:chgData name="Sommers-Flanagan, John" userId="531d1575-cd8e-4db2-bd0c-cc5c3c796a50" providerId="ADAL" clId="{4CA78749-2215-42A2-B0E2-9A0E463377B0}" dt="2026-01-18T02:22:01.743" v="648"/>
        <pc:sldMasterMkLst>
          <pc:docMk/>
          <pc:sldMasterMk cId="1546398454" sldId="2147483922"/>
        </pc:sldMasterMkLst>
        <pc:sldLayoutChg chg="setBg">
          <pc:chgData name="Sommers-Flanagan, John" userId="531d1575-cd8e-4db2-bd0c-cc5c3c796a50" providerId="ADAL" clId="{4CA78749-2215-42A2-B0E2-9A0E463377B0}" dt="2026-01-18T02:22:01.743" v="648"/>
          <pc:sldLayoutMkLst>
            <pc:docMk/>
            <pc:sldMasterMk cId="1546398454" sldId="2147483922"/>
            <pc:sldLayoutMk cId="3164268986" sldId="2147483923"/>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2532236333" sldId="2147483924"/>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555282936" sldId="2147483925"/>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3681775135" sldId="2147483926"/>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2508684840" sldId="2147483927"/>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3830160475" sldId="2147483928"/>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2342380879" sldId="2147483929"/>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3476306417" sldId="2147483930"/>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1471709333" sldId="2147483931"/>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3737914579" sldId="2147483932"/>
          </pc:sldLayoutMkLst>
        </pc:sldLayoutChg>
        <pc:sldLayoutChg chg="setBg">
          <pc:chgData name="Sommers-Flanagan, John" userId="531d1575-cd8e-4db2-bd0c-cc5c3c796a50" providerId="ADAL" clId="{4CA78749-2215-42A2-B0E2-9A0E463377B0}" dt="2026-01-18T02:22:01.743" v="648"/>
          <pc:sldLayoutMkLst>
            <pc:docMk/>
            <pc:sldMasterMk cId="1546398454" sldId="2147483922"/>
            <pc:sldLayoutMk cId="4170310773" sldId="2147483933"/>
          </pc:sldLayoutMkLst>
        </pc:sldLayoutChg>
      </pc:sldMasterChg>
      <pc:sldMasterChg chg="setBg modSldLayout">
        <pc:chgData name="Sommers-Flanagan, John" userId="531d1575-cd8e-4db2-bd0c-cc5c3c796a50" providerId="ADAL" clId="{4CA78749-2215-42A2-B0E2-9A0E463377B0}" dt="2026-01-18T02:22:01.743" v="648"/>
        <pc:sldMasterMkLst>
          <pc:docMk/>
          <pc:sldMasterMk cId="4153151512" sldId="2147483991"/>
        </pc:sldMasterMkLst>
        <pc:sldLayoutChg chg="setBg">
          <pc:chgData name="Sommers-Flanagan, John" userId="531d1575-cd8e-4db2-bd0c-cc5c3c796a50" providerId="ADAL" clId="{4CA78749-2215-42A2-B0E2-9A0E463377B0}" dt="2026-01-18T02:22:01.743" v="648"/>
          <pc:sldLayoutMkLst>
            <pc:docMk/>
            <pc:sldMasterMk cId="4153151512" sldId="2147483991"/>
            <pc:sldLayoutMk cId="735058926" sldId="2147483992"/>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2305332832" sldId="2147483993"/>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44718792" sldId="2147483994"/>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1273116627" sldId="2147483995"/>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144184492" sldId="2147483996"/>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3975031517" sldId="2147483997"/>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1930914230" sldId="2147483998"/>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4151419869" sldId="2147483999"/>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3530428773" sldId="2147484000"/>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3683395699" sldId="2147484001"/>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2421391278" sldId="2147484002"/>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117205630" sldId="2147484003"/>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3754672548" sldId="2147484004"/>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1482705928" sldId="2147484005"/>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347003375" sldId="2147484006"/>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696161479" sldId="2147484007"/>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4239875863" sldId="2147484008"/>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4108370728" sldId="2147484009"/>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1164282417" sldId="2147484010"/>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2867304549" sldId="2147484011"/>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1454904306" sldId="2147484012"/>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3990865020" sldId="2147484013"/>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3516498089" sldId="2147484014"/>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2577934824" sldId="2147484015"/>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963558979" sldId="2147484016"/>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2236852611" sldId="2147484017"/>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911295477" sldId="2147484018"/>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4257005986" sldId="2147484019"/>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3813641991" sldId="2147484020"/>
          </pc:sldLayoutMkLst>
        </pc:sldLayoutChg>
        <pc:sldLayoutChg chg="setBg">
          <pc:chgData name="Sommers-Flanagan, John" userId="531d1575-cd8e-4db2-bd0c-cc5c3c796a50" providerId="ADAL" clId="{4CA78749-2215-42A2-B0E2-9A0E463377B0}" dt="2026-01-18T02:22:01.743" v="648"/>
          <pc:sldLayoutMkLst>
            <pc:docMk/>
            <pc:sldMasterMk cId="4153151512" sldId="2147483991"/>
            <pc:sldLayoutMk cId="3145965720" sldId="2147484021"/>
          </pc:sldLayoutMkLst>
        </pc:sldLayoutChg>
      </pc:sldMasterChg>
      <pc:sldMasterChg chg="setBg modSldLayout">
        <pc:chgData name="Sommers-Flanagan, John" userId="531d1575-cd8e-4db2-bd0c-cc5c3c796a50" providerId="ADAL" clId="{4CA78749-2215-42A2-B0E2-9A0E463377B0}" dt="2026-01-18T02:22:01.743" v="648"/>
        <pc:sldMasterMkLst>
          <pc:docMk/>
          <pc:sldMasterMk cId="3881459978" sldId="2147484022"/>
        </pc:sldMasterMkLst>
        <pc:sldLayoutChg chg="setBg">
          <pc:chgData name="Sommers-Flanagan, John" userId="531d1575-cd8e-4db2-bd0c-cc5c3c796a50" providerId="ADAL" clId="{4CA78749-2215-42A2-B0E2-9A0E463377B0}" dt="2026-01-18T02:22:01.743" v="648"/>
          <pc:sldLayoutMkLst>
            <pc:docMk/>
            <pc:sldMasterMk cId="3881459978" sldId="2147484022"/>
            <pc:sldLayoutMk cId="1877948874" sldId="2147484023"/>
          </pc:sldLayoutMkLst>
        </pc:sldLayoutChg>
        <pc:sldLayoutChg chg="setBg">
          <pc:chgData name="Sommers-Flanagan, John" userId="531d1575-cd8e-4db2-bd0c-cc5c3c796a50" providerId="ADAL" clId="{4CA78749-2215-42A2-B0E2-9A0E463377B0}" dt="2026-01-18T02:22:01.743" v="648"/>
          <pc:sldLayoutMkLst>
            <pc:docMk/>
            <pc:sldMasterMk cId="3881459978" sldId="2147484022"/>
            <pc:sldLayoutMk cId="1121070325" sldId="2147484024"/>
          </pc:sldLayoutMkLst>
        </pc:sldLayoutChg>
        <pc:sldLayoutChg chg="setBg">
          <pc:chgData name="Sommers-Flanagan, John" userId="531d1575-cd8e-4db2-bd0c-cc5c3c796a50" providerId="ADAL" clId="{4CA78749-2215-42A2-B0E2-9A0E463377B0}" dt="2026-01-18T02:22:01.743" v="648"/>
          <pc:sldLayoutMkLst>
            <pc:docMk/>
            <pc:sldMasterMk cId="3881459978" sldId="2147484022"/>
            <pc:sldLayoutMk cId="3226823137" sldId="2147484025"/>
          </pc:sldLayoutMkLst>
        </pc:sldLayoutChg>
        <pc:sldLayoutChg chg="setBg">
          <pc:chgData name="Sommers-Flanagan, John" userId="531d1575-cd8e-4db2-bd0c-cc5c3c796a50" providerId="ADAL" clId="{4CA78749-2215-42A2-B0E2-9A0E463377B0}" dt="2026-01-18T02:22:01.743" v="648"/>
          <pc:sldLayoutMkLst>
            <pc:docMk/>
            <pc:sldMasterMk cId="3881459978" sldId="2147484022"/>
            <pc:sldLayoutMk cId="3693335051" sldId="2147484026"/>
          </pc:sldLayoutMkLst>
        </pc:sldLayoutChg>
      </pc:sldMasterChg>
    </pc:docChg>
  </pc:docChgLst>
  <pc:docChgLst>
    <pc:chgData name="Tolleson Knee, Tamara" userId="S::tamara.tollesonknee@umt.edu::2c4509aa-8bfa-4d6d-b020-8fc910c1a71e" providerId="AD" clId="Web-{415FFE35-0409-E16C-BC5C-59D2E83975AE}"/>
    <pc:docChg chg="addSld delSld modSld">
      <pc:chgData name="Tolleson Knee, Tamara" userId="S::tamara.tollesonknee@umt.edu::2c4509aa-8bfa-4d6d-b020-8fc910c1a71e" providerId="AD" clId="Web-{415FFE35-0409-E16C-BC5C-59D2E83975AE}" dt="2026-01-17T23:48:35.644" v="26"/>
      <pc:docMkLst>
        <pc:docMk/>
      </pc:docMkLst>
      <pc:sldChg chg="add del">
        <pc:chgData name="Tolleson Knee, Tamara" userId="S::tamara.tollesonknee@umt.edu::2c4509aa-8bfa-4d6d-b020-8fc910c1a71e" providerId="AD" clId="Web-{415FFE35-0409-E16C-BC5C-59D2E83975AE}" dt="2026-01-17T23:20:51.334" v="13"/>
        <pc:sldMkLst>
          <pc:docMk/>
          <pc:sldMk cId="0" sldId="257"/>
        </pc:sldMkLst>
      </pc:sldChg>
      <pc:sldChg chg="add del">
        <pc:chgData name="Tolleson Knee, Tamara" userId="S::tamara.tollesonknee@umt.edu::2c4509aa-8bfa-4d6d-b020-8fc910c1a71e" providerId="AD" clId="Web-{415FFE35-0409-E16C-BC5C-59D2E83975AE}" dt="2026-01-17T23:20:52.303" v="18"/>
        <pc:sldMkLst>
          <pc:docMk/>
          <pc:sldMk cId="0" sldId="262"/>
        </pc:sldMkLst>
      </pc:sldChg>
      <pc:sldChg chg="add del">
        <pc:chgData name="Tolleson Knee, Tamara" userId="S::tamara.tollesonknee@umt.edu::2c4509aa-8bfa-4d6d-b020-8fc910c1a71e" providerId="AD" clId="Web-{415FFE35-0409-E16C-BC5C-59D2E83975AE}" dt="2026-01-17T23:20:52.068" v="17"/>
        <pc:sldMkLst>
          <pc:docMk/>
          <pc:sldMk cId="0" sldId="266"/>
        </pc:sldMkLst>
      </pc:sldChg>
      <pc:sldChg chg="add del">
        <pc:chgData name="Tolleson Knee, Tamara" userId="S::tamara.tollesonknee@umt.edu::2c4509aa-8bfa-4d6d-b020-8fc910c1a71e" providerId="AD" clId="Web-{415FFE35-0409-E16C-BC5C-59D2E83975AE}" dt="2026-01-17T23:20:51.834" v="16"/>
        <pc:sldMkLst>
          <pc:docMk/>
          <pc:sldMk cId="0" sldId="270"/>
        </pc:sldMkLst>
      </pc:sldChg>
      <pc:sldChg chg="add del">
        <pc:chgData name="Tolleson Knee, Tamara" userId="S::tamara.tollesonknee@umt.edu::2c4509aa-8bfa-4d6d-b020-8fc910c1a71e" providerId="AD" clId="Web-{415FFE35-0409-E16C-BC5C-59D2E83975AE}" dt="2026-01-17T23:20:51.475" v="14"/>
        <pc:sldMkLst>
          <pc:docMk/>
          <pc:sldMk cId="161778724" sldId="992"/>
        </pc:sldMkLst>
      </pc:sldChg>
      <pc:sldChg chg="addSp delSp modSp new">
        <pc:chgData name="Tolleson Knee, Tamara" userId="S::tamara.tollesonknee@umt.edu::2c4509aa-8bfa-4d6d-b020-8fc910c1a71e" providerId="AD" clId="Web-{415FFE35-0409-E16C-BC5C-59D2E83975AE}" dt="2026-01-17T23:41:52.421" v="23" actId="1076"/>
        <pc:sldMkLst>
          <pc:docMk/>
          <pc:sldMk cId="3021496230" sldId="995"/>
        </pc:sldMkLst>
        <pc:picChg chg="add mod ord">
          <ac:chgData name="Tolleson Knee, Tamara" userId="S::tamara.tollesonknee@umt.edu::2c4509aa-8bfa-4d6d-b020-8fc910c1a71e" providerId="AD" clId="Web-{415FFE35-0409-E16C-BC5C-59D2E83975AE}" dt="2026-01-17T23:41:52.421" v="23" actId="1076"/>
          <ac:picMkLst>
            <pc:docMk/>
            <pc:sldMk cId="3021496230" sldId="995"/>
            <ac:picMk id="4" creationId="{E3DEF76D-ACA1-5C65-0311-06D46BD3A360}"/>
          </ac:picMkLst>
        </pc:picChg>
      </pc:sldChg>
      <pc:sldMasterChg chg="addSldLayout delSldLayout">
        <pc:chgData name="Tolleson Knee, Tamara" userId="S::tamara.tollesonknee@umt.edu::2c4509aa-8bfa-4d6d-b020-8fc910c1a71e" providerId="AD" clId="Web-{415FFE35-0409-E16C-BC5C-59D2E83975AE}" dt="2026-01-17T23:20:51.475" v="14"/>
        <pc:sldMasterMkLst>
          <pc:docMk/>
          <pc:sldMasterMk cId="3146786914" sldId="2147483797"/>
        </pc:sldMasterMkLst>
        <pc:sldLayoutChg chg="add replId">
          <pc:chgData name="Tolleson Knee, Tamara" userId="S::tamara.tollesonknee@umt.edu::2c4509aa-8bfa-4d6d-b020-8fc910c1a71e" providerId="AD" clId="Web-{415FFE35-0409-E16C-BC5C-59D2E83975AE}" dt="2026-01-17T23:20:51.475" v="14"/>
          <pc:sldLayoutMkLst>
            <pc:docMk/>
            <pc:sldMasterMk cId="3146786914" sldId="2147483797"/>
            <pc:sldLayoutMk cId="1920056747" sldId="2147484027"/>
          </pc:sldLayoutMkLst>
        </pc:sldLayoutChg>
      </pc:sldMasterChg>
    </pc:docChg>
  </pc:docChgLst>
  <pc:docChgLst>
    <pc:chgData name="Tolleson Knee, Tamara" userId="S::tamara.tollesonknee@umt.edu::2c4509aa-8bfa-4d6d-b020-8fc910c1a71e" providerId="AD" clId="Web-{CE8474FE-52C1-1097-D5FD-CF58FD2A15D6}"/>
    <pc:docChg chg="addSld delSld modSld sldOrd">
      <pc:chgData name="Tolleson Knee, Tamara" userId="S::tamara.tollesonknee@umt.edu::2c4509aa-8bfa-4d6d-b020-8fc910c1a71e" providerId="AD" clId="Web-{CE8474FE-52C1-1097-D5FD-CF58FD2A15D6}" dt="2026-01-19T01:22:58.927" v="546" actId="20577"/>
      <pc:docMkLst>
        <pc:docMk/>
      </pc:docMkLst>
      <pc:sldChg chg="mod setBg">
        <pc:chgData name="Tolleson Knee, Tamara" userId="S::tamara.tollesonknee@umt.edu::2c4509aa-8bfa-4d6d-b020-8fc910c1a71e" providerId="AD" clId="Web-{CE8474FE-52C1-1097-D5FD-CF58FD2A15D6}" dt="2026-01-18T03:58:14.217" v="387"/>
        <pc:sldMkLst>
          <pc:docMk/>
          <pc:sldMk cId="0" sldId="257"/>
        </pc:sldMkLst>
      </pc:sldChg>
      <pc:sldChg chg="ord">
        <pc:chgData name="Tolleson Knee, Tamara" userId="S::tamara.tollesonknee@umt.edu::2c4509aa-8bfa-4d6d-b020-8fc910c1a71e" providerId="AD" clId="Web-{CE8474FE-52C1-1097-D5FD-CF58FD2A15D6}" dt="2026-01-18T03:18:28.856" v="14"/>
        <pc:sldMkLst>
          <pc:docMk/>
          <pc:sldMk cId="2729100678" sldId="279"/>
        </pc:sldMkLst>
      </pc:sldChg>
      <pc:sldChg chg="add del">
        <pc:chgData name="Tolleson Knee, Tamara" userId="S::tamara.tollesonknee@umt.edu::2c4509aa-8bfa-4d6d-b020-8fc910c1a71e" providerId="AD" clId="Web-{CE8474FE-52C1-1097-D5FD-CF58FD2A15D6}" dt="2026-01-18T03:19:59.591" v="28"/>
        <pc:sldMkLst>
          <pc:docMk/>
          <pc:sldMk cId="2905109820" sldId="492"/>
        </pc:sldMkLst>
      </pc:sldChg>
      <pc:sldChg chg="add del">
        <pc:chgData name="Tolleson Knee, Tamara" userId="S::tamara.tollesonknee@umt.edu::2c4509aa-8bfa-4d6d-b020-8fc910c1a71e" providerId="AD" clId="Web-{CE8474FE-52C1-1097-D5FD-CF58FD2A15D6}" dt="2026-01-18T03:19:59.981" v="30"/>
        <pc:sldMkLst>
          <pc:docMk/>
          <pc:sldMk cId="2494674069" sldId="494"/>
        </pc:sldMkLst>
      </pc:sldChg>
      <pc:sldChg chg="modSp">
        <pc:chgData name="Tolleson Knee, Tamara" userId="S::tamara.tollesonknee@umt.edu::2c4509aa-8bfa-4d6d-b020-8fc910c1a71e" providerId="AD" clId="Web-{CE8474FE-52C1-1097-D5FD-CF58FD2A15D6}" dt="2026-01-18T04:00:48.342" v="414" actId="20577"/>
        <pc:sldMkLst>
          <pc:docMk/>
          <pc:sldMk cId="1737189851" sldId="978"/>
        </pc:sldMkLst>
        <pc:spChg chg="mod">
          <ac:chgData name="Tolleson Knee, Tamara" userId="S::tamara.tollesonknee@umt.edu::2c4509aa-8bfa-4d6d-b020-8fc910c1a71e" providerId="AD" clId="Web-{CE8474FE-52C1-1097-D5FD-CF58FD2A15D6}" dt="2026-01-18T04:00:48.342" v="414" actId="20577"/>
          <ac:spMkLst>
            <pc:docMk/>
            <pc:sldMk cId="1737189851" sldId="978"/>
            <ac:spMk id="974" creationId="{00D383BE-8F48-6998-BFB5-2BA6FAE21B24}"/>
          </ac:spMkLst>
        </pc:spChg>
      </pc:sldChg>
      <pc:sldChg chg="mod setBg">
        <pc:chgData name="Tolleson Knee, Tamara" userId="S::tamara.tollesonknee@umt.edu::2c4509aa-8bfa-4d6d-b020-8fc910c1a71e" providerId="AD" clId="Web-{CE8474FE-52C1-1097-D5FD-CF58FD2A15D6}" dt="2026-01-18T03:58:48.091" v="388"/>
        <pc:sldMkLst>
          <pc:docMk/>
          <pc:sldMk cId="161778724" sldId="992"/>
        </pc:sldMkLst>
      </pc:sldChg>
      <pc:sldChg chg="modSp">
        <pc:chgData name="Tolleson Knee, Tamara" userId="S::tamara.tollesonknee@umt.edu::2c4509aa-8bfa-4d6d-b020-8fc910c1a71e" providerId="AD" clId="Web-{CE8474FE-52C1-1097-D5FD-CF58FD2A15D6}" dt="2026-01-18T03:44:30.722" v="360" actId="20577"/>
        <pc:sldMkLst>
          <pc:docMk/>
          <pc:sldMk cId="3819039552" sldId="998"/>
        </pc:sldMkLst>
        <pc:spChg chg="mod">
          <ac:chgData name="Tolleson Knee, Tamara" userId="S::tamara.tollesonknee@umt.edu::2c4509aa-8bfa-4d6d-b020-8fc910c1a71e" providerId="AD" clId="Web-{CE8474FE-52C1-1097-D5FD-CF58FD2A15D6}" dt="2026-01-18T03:44:30.722" v="360" actId="20577"/>
          <ac:spMkLst>
            <pc:docMk/>
            <pc:sldMk cId="3819039552" sldId="998"/>
            <ac:spMk id="55" creationId="{00000000-0000-0000-0000-000000000000}"/>
          </ac:spMkLst>
        </pc:spChg>
      </pc:sldChg>
      <pc:sldChg chg="add del">
        <pc:chgData name="Tolleson Knee, Tamara" userId="S::tamara.tollesonknee@umt.edu::2c4509aa-8bfa-4d6d-b020-8fc910c1a71e" providerId="AD" clId="Web-{CE8474FE-52C1-1097-D5FD-CF58FD2A15D6}" dt="2026-01-18T03:20:00.169" v="31"/>
        <pc:sldMkLst>
          <pc:docMk/>
          <pc:sldMk cId="664542073" sldId="1002"/>
        </pc:sldMkLst>
      </pc:sldChg>
      <pc:sldChg chg="modSp">
        <pc:chgData name="Tolleson Knee, Tamara" userId="S::tamara.tollesonknee@umt.edu::2c4509aa-8bfa-4d6d-b020-8fc910c1a71e" providerId="AD" clId="Web-{CE8474FE-52C1-1097-D5FD-CF58FD2A15D6}" dt="2026-01-18T03:56:00.702" v="380" actId="1076"/>
        <pc:sldMkLst>
          <pc:docMk/>
          <pc:sldMk cId="3827645924" sldId="1004"/>
        </pc:sldMkLst>
        <pc:picChg chg="mod">
          <ac:chgData name="Tolleson Knee, Tamara" userId="S::tamara.tollesonknee@umt.edu::2c4509aa-8bfa-4d6d-b020-8fc910c1a71e" providerId="AD" clId="Web-{CE8474FE-52C1-1097-D5FD-CF58FD2A15D6}" dt="2026-01-18T03:56:00.702" v="380" actId="1076"/>
          <ac:picMkLst>
            <pc:docMk/>
            <pc:sldMk cId="3827645924" sldId="1004"/>
            <ac:picMk id="2" creationId="{940710EB-A3FC-2296-138E-7BB5D9231B81}"/>
          </ac:picMkLst>
        </pc:picChg>
      </pc:sldChg>
      <pc:sldChg chg="modSp mod setBg">
        <pc:chgData name="Tolleson Knee, Tamara" userId="S::tamara.tollesonknee@umt.edu::2c4509aa-8bfa-4d6d-b020-8fc910c1a71e" providerId="AD" clId="Web-{CE8474FE-52C1-1097-D5FD-CF58FD2A15D6}" dt="2026-01-18T03:56:31.389" v="381"/>
        <pc:sldMkLst>
          <pc:docMk/>
          <pc:sldMk cId="1294648131" sldId="1005"/>
        </pc:sldMkLst>
        <pc:spChg chg="mod">
          <ac:chgData name="Tolleson Knee, Tamara" userId="S::tamara.tollesonknee@umt.edu::2c4509aa-8bfa-4d6d-b020-8fc910c1a71e" providerId="AD" clId="Web-{CE8474FE-52C1-1097-D5FD-CF58FD2A15D6}" dt="2026-01-18T03:53:05.953" v="365" actId="20577"/>
          <ac:spMkLst>
            <pc:docMk/>
            <pc:sldMk cId="1294648131" sldId="1005"/>
            <ac:spMk id="133" creationId="{C4C9FF1A-CE6E-7A85-7160-34696E0AFC64}"/>
          </ac:spMkLst>
        </pc:spChg>
      </pc:sldChg>
      <pc:sldChg chg="add del mod setBg">
        <pc:chgData name="Tolleson Knee, Tamara" userId="S::tamara.tollesonknee@umt.edu::2c4509aa-8bfa-4d6d-b020-8fc910c1a71e" providerId="AD" clId="Web-{CE8474FE-52C1-1097-D5FD-CF58FD2A15D6}" dt="2026-01-18T03:57:52.186" v="386"/>
        <pc:sldMkLst>
          <pc:docMk/>
          <pc:sldMk cId="3800962204" sldId="1006"/>
        </pc:sldMkLst>
      </pc:sldChg>
      <pc:sldChg chg="delSp modSp add del">
        <pc:chgData name="Tolleson Knee, Tamara" userId="S::tamara.tollesonknee@umt.edu::2c4509aa-8bfa-4d6d-b020-8fc910c1a71e" providerId="AD" clId="Web-{CE8474FE-52C1-1097-D5FD-CF58FD2A15D6}" dt="2026-01-18T03:31:42.334" v="327"/>
        <pc:sldMkLst>
          <pc:docMk/>
          <pc:sldMk cId="3844262082" sldId="1027"/>
        </pc:sldMkLst>
        <pc:spChg chg="del">
          <ac:chgData name="Tolleson Knee, Tamara" userId="S::tamara.tollesonknee@umt.edu::2c4509aa-8bfa-4d6d-b020-8fc910c1a71e" providerId="AD" clId="Web-{CE8474FE-52C1-1097-D5FD-CF58FD2A15D6}" dt="2026-01-18T03:31:42.334" v="327"/>
          <ac:spMkLst>
            <pc:docMk/>
            <pc:sldMk cId="3844262082" sldId="1027"/>
            <ac:spMk id="2" creationId="{7D07AFD7-EE7E-7A6C-B816-143FDCFAA91B}"/>
          </ac:spMkLst>
        </pc:spChg>
        <pc:spChg chg="mod">
          <ac:chgData name="Tolleson Knee, Tamara" userId="S::tamara.tollesonknee@umt.edu::2c4509aa-8bfa-4d6d-b020-8fc910c1a71e" providerId="AD" clId="Web-{CE8474FE-52C1-1097-D5FD-CF58FD2A15D6}" dt="2026-01-18T03:30:59.209" v="321" actId="20577"/>
          <ac:spMkLst>
            <pc:docMk/>
            <pc:sldMk cId="3844262082" sldId="1027"/>
            <ac:spMk id="3" creationId="{276E8058-4C33-7179-86C2-1B5F10375A6F}"/>
          </ac:spMkLst>
        </pc:spChg>
        <pc:spChg chg="mod">
          <ac:chgData name="Tolleson Knee, Tamara" userId="S::tamara.tollesonknee@umt.edu::2c4509aa-8bfa-4d6d-b020-8fc910c1a71e" providerId="AD" clId="Web-{CE8474FE-52C1-1097-D5FD-CF58FD2A15D6}" dt="2026-01-18T03:31:27.381" v="326" actId="20577"/>
          <ac:spMkLst>
            <pc:docMk/>
            <pc:sldMk cId="3844262082" sldId="1027"/>
            <ac:spMk id="4" creationId="{B1F27756-BE99-C5D8-9CC5-C1031CC4ACF6}"/>
          </ac:spMkLst>
        </pc:spChg>
      </pc:sldChg>
      <pc:sldChg chg="addSp modSp add del mod setBg addAnim">
        <pc:chgData name="Tolleson Knee, Tamara" userId="S::tamara.tollesonknee@umt.edu::2c4509aa-8bfa-4d6d-b020-8fc910c1a71e" providerId="AD" clId="Web-{CE8474FE-52C1-1097-D5FD-CF58FD2A15D6}" dt="2026-01-19T01:22:58.927" v="546" actId="20577"/>
        <pc:sldMkLst>
          <pc:docMk/>
          <pc:sldMk cId="452047276" sldId="1028"/>
        </pc:sldMkLst>
        <pc:spChg chg="mod">
          <ac:chgData name="Tolleson Knee, Tamara" userId="S::tamara.tollesonknee@umt.edu::2c4509aa-8bfa-4d6d-b020-8fc910c1a71e" providerId="AD" clId="Web-{CE8474FE-52C1-1097-D5FD-CF58FD2A15D6}" dt="2026-01-19T01:22:58.927" v="546" actId="20577"/>
          <ac:spMkLst>
            <pc:docMk/>
            <pc:sldMk cId="452047276" sldId="1028"/>
            <ac:spMk id="2" creationId="{A9C52C07-E8F4-14CC-8A67-FE99A6B25301}"/>
          </ac:spMkLst>
        </pc:spChg>
        <pc:spChg chg="add mod">
          <ac:chgData name="Tolleson Knee, Tamara" userId="S::tamara.tollesonknee@umt.edu::2c4509aa-8bfa-4d6d-b020-8fc910c1a71e" providerId="AD" clId="Web-{CE8474FE-52C1-1097-D5FD-CF58FD2A15D6}" dt="2026-01-19T01:20:51.549" v="501" actId="20577"/>
          <ac:spMkLst>
            <pc:docMk/>
            <pc:sldMk cId="452047276" sldId="1028"/>
            <ac:spMk id="4" creationId="{97052CC8-ED5A-145B-2630-8C21F3E465EB}"/>
          </ac:spMkLst>
        </pc:spChg>
        <pc:spChg chg="add">
          <ac:chgData name="Tolleson Knee, Tamara" userId="S::tamara.tollesonknee@umt.edu::2c4509aa-8bfa-4d6d-b020-8fc910c1a71e" providerId="AD" clId="Web-{CE8474FE-52C1-1097-D5FD-CF58FD2A15D6}" dt="2026-01-18T04:02:45.705" v="415"/>
          <ac:spMkLst>
            <pc:docMk/>
            <pc:sldMk cId="452047276" sldId="1028"/>
            <ac:spMk id="13" creationId="{989BE678-777B-482A-A616-FEDC47B162E5}"/>
          </ac:spMkLst>
        </pc:spChg>
        <pc:spChg chg="add">
          <ac:chgData name="Tolleson Knee, Tamara" userId="S::tamara.tollesonknee@umt.edu::2c4509aa-8bfa-4d6d-b020-8fc910c1a71e" providerId="AD" clId="Web-{CE8474FE-52C1-1097-D5FD-CF58FD2A15D6}" dt="2026-01-18T04:02:45.705" v="415"/>
          <ac:spMkLst>
            <pc:docMk/>
            <pc:sldMk cId="452047276" sldId="1028"/>
            <ac:spMk id="19" creationId="{D28BE0C3-2102-4820-B88B-A448B1840D14}"/>
          </ac:spMkLst>
        </pc:spChg>
        <pc:spChg chg="add">
          <ac:chgData name="Tolleson Knee, Tamara" userId="S::tamara.tollesonknee@umt.edu::2c4509aa-8bfa-4d6d-b020-8fc910c1a71e" providerId="AD" clId="Web-{CE8474FE-52C1-1097-D5FD-CF58FD2A15D6}" dt="2026-01-18T04:02:45.705" v="415"/>
          <ac:spMkLst>
            <pc:docMk/>
            <pc:sldMk cId="452047276" sldId="1028"/>
            <ac:spMk id="21" creationId="{A26E2FAE-FA60-497B-B2CB-7702C6FF3A3F}"/>
          </ac:spMkLst>
        </pc:spChg>
        <pc:picChg chg="add mod">
          <ac:chgData name="Tolleson Knee, Tamara" userId="S::tamara.tollesonknee@umt.edu::2c4509aa-8bfa-4d6d-b020-8fc910c1a71e" providerId="AD" clId="Web-{CE8474FE-52C1-1097-D5FD-CF58FD2A15D6}" dt="2026-01-18T04:02:45.705" v="415"/>
          <ac:picMkLst>
            <pc:docMk/>
            <pc:sldMk cId="452047276" sldId="1028"/>
            <ac:picMk id="3" creationId="{CEB38F96-CB78-0E53-611D-B3CF78C8929F}"/>
          </ac:picMkLst>
        </pc:picChg>
        <pc:picChg chg="add">
          <ac:chgData name="Tolleson Knee, Tamara" userId="S::tamara.tollesonknee@umt.edu::2c4509aa-8bfa-4d6d-b020-8fc910c1a71e" providerId="AD" clId="Web-{CE8474FE-52C1-1097-D5FD-CF58FD2A15D6}" dt="2026-01-18T04:02:45.705" v="415"/>
          <ac:picMkLst>
            <pc:docMk/>
            <pc:sldMk cId="452047276" sldId="1028"/>
            <ac:picMk id="9" creationId="{DF19BAF3-7E20-4B9D-B544-BABAEEA1FA75}"/>
          </ac:picMkLst>
        </pc:picChg>
        <pc:picChg chg="add">
          <ac:chgData name="Tolleson Knee, Tamara" userId="S::tamara.tollesonknee@umt.edu::2c4509aa-8bfa-4d6d-b020-8fc910c1a71e" providerId="AD" clId="Web-{CE8474FE-52C1-1097-D5FD-CF58FD2A15D6}" dt="2026-01-18T04:02:45.705" v="415"/>
          <ac:picMkLst>
            <pc:docMk/>
            <pc:sldMk cId="452047276" sldId="1028"/>
            <ac:picMk id="11" creationId="{950648F4-ABCD-4DF0-8641-76CFB2354721}"/>
          </ac:picMkLst>
        </pc:picChg>
        <pc:picChg chg="add">
          <ac:chgData name="Tolleson Knee, Tamara" userId="S::tamara.tollesonknee@umt.edu::2c4509aa-8bfa-4d6d-b020-8fc910c1a71e" providerId="AD" clId="Web-{CE8474FE-52C1-1097-D5FD-CF58FD2A15D6}" dt="2026-01-18T04:02:45.705" v="415"/>
          <ac:picMkLst>
            <pc:docMk/>
            <pc:sldMk cId="452047276" sldId="1028"/>
            <ac:picMk id="15" creationId="{CF1EB4BD-9C7E-4AA3-9681-C7EB0DA6250B}"/>
          </ac:picMkLst>
        </pc:picChg>
        <pc:picChg chg="add">
          <ac:chgData name="Tolleson Knee, Tamara" userId="S::tamara.tollesonknee@umt.edu::2c4509aa-8bfa-4d6d-b020-8fc910c1a71e" providerId="AD" clId="Web-{CE8474FE-52C1-1097-D5FD-CF58FD2A15D6}" dt="2026-01-18T04:02:45.705" v="415"/>
          <ac:picMkLst>
            <pc:docMk/>
            <pc:sldMk cId="452047276" sldId="1028"/>
            <ac:picMk id="17" creationId="{94AAE3AA-3759-4D28-B0EF-575F25A5146C}"/>
          </ac:picMkLst>
        </pc:picChg>
      </pc:sldChg>
      <pc:sldChg chg="addSp delSp modSp new">
        <pc:chgData name="Tolleson Knee, Tamara" userId="S::tamara.tollesonknee@umt.edu::2c4509aa-8bfa-4d6d-b020-8fc910c1a71e" providerId="AD" clId="Web-{CE8474FE-52C1-1097-D5FD-CF58FD2A15D6}" dt="2026-01-18T03:54:43.280" v="375" actId="14100"/>
        <pc:sldMkLst>
          <pc:docMk/>
          <pc:sldMk cId="3859263584" sldId="1029"/>
        </pc:sldMkLst>
        <pc:spChg chg="mod">
          <ac:chgData name="Tolleson Knee, Tamara" userId="S::tamara.tollesonknee@umt.edu::2c4509aa-8bfa-4d6d-b020-8fc910c1a71e" providerId="AD" clId="Web-{CE8474FE-52C1-1097-D5FD-CF58FD2A15D6}" dt="2026-01-18T03:54:09.343" v="373"/>
          <ac:spMkLst>
            <pc:docMk/>
            <pc:sldMk cId="3859263584" sldId="1029"/>
            <ac:spMk id="2" creationId="{505014EC-B36D-3673-E294-8A0A9DD7BA01}"/>
          </ac:spMkLst>
        </pc:spChg>
        <pc:spChg chg="del mod">
          <ac:chgData name="Tolleson Knee, Tamara" userId="S::tamara.tollesonknee@umt.edu::2c4509aa-8bfa-4d6d-b020-8fc910c1a71e" providerId="AD" clId="Web-{CE8474FE-52C1-1097-D5FD-CF58FD2A15D6}" dt="2026-01-18T03:53:37.656" v="368"/>
          <ac:spMkLst>
            <pc:docMk/>
            <pc:sldMk cId="3859263584" sldId="1029"/>
            <ac:spMk id="3" creationId="{02DBD918-6A92-7BCE-CAD7-3072452F4C55}"/>
          </ac:spMkLst>
        </pc:spChg>
        <pc:picChg chg="add mod ord">
          <ac:chgData name="Tolleson Knee, Tamara" userId="S::tamara.tollesonknee@umt.edu::2c4509aa-8bfa-4d6d-b020-8fc910c1a71e" providerId="AD" clId="Web-{CE8474FE-52C1-1097-D5FD-CF58FD2A15D6}" dt="2026-01-18T03:54:43.280" v="375" actId="14100"/>
          <ac:picMkLst>
            <pc:docMk/>
            <pc:sldMk cId="3859263584" sldId="1029"/>
            <ac:picMk id="4" creationId="{1E6AE0ED-583B-CB47-4FB8-65749E994233}"/>
          </ac:picMkLst>
        </pc:picChg>
      </pc:sldChg>
      <pc:sldChg chg="addSp modSp new">
        <pc:chgData name="Tolleson Knee, Tamara" userId="S::tamara.tollesonknee@umt.edu::2c4509aa-8bfa-4d6d-b020-8fc910c1a71e" providerId="AD" clId="Web-{CE8474FE-52C1-1097-D5FD-CF58FD2A15D6}" dt="2026-01-19T00:54:10.714" v="417"/>
        <pc:sldMkLst>
          <pc:docMk/>
          <pc:sldMk cId="3891897234" sldId="1030"/>
        </pc:sldMkLst>
        <pc:picChg chg="add mod">
          <ac:chgData name="Tolleson Knee, Tamara" userId="S::tamara.tollesonknee@umt.edu::2c4509aa-8bfa-4d6d-b020-8fc910c1a71e" providerId="AD" clId="Web-{CE8474FE-52C1-1097-D5FD-CF58FD2A15D6}" dt="2026-01-19T00:54:10.714" v="417"/>
          <ac:picMkLst>
            <pc:docMk/>
            <pc:sldMk cId="3891897234" sldId="1030"/>
            <ac:picMk id="2" creationId="{175C20EB-1DBB-41A8-1378-8E4A2D8FBDE7}"/>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svg"/><Relationship Id="rId1" Type="http://schemas.openxmlformats.org/officeDocument/2006/relationships/image" Target="../media/image61.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svg"/><Relationship Id="rId1" Type="http://schemas.openxmlformats.org/officeDocument/2006/relationships/image" Target="../media/image61.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CC04B5-4415-47A6-BC9E-980EC375E32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5AD945F-AA4F-4206-BF26-4BC230D266BC}">
      <dgm:prSet custT="1"/>
      <dgm:spPr/>
      <dgm:t>
        <a:bodyPr/>
        <a:lstStyle/>
        <a:p>
          <a:pPr>
            <a:lnSpc>
              <a:spcPct val="100000"/>
            </a:lnSpc>
          </a:pPr>
          <a:r>
            <a:rPr lang="en-US" sz="2400"/>
            <a:t>When we focus on happiness, sadness can come</a:t>
          </a:r>
        </a:p>
      </dgm:t>
    </dgm:pt>
    <dgm:pt modelId="{62B79FC3-A7D7-45C3-82D7-A21308FC7750}" type="parTrans" cxnId="{8717AD12-D4F5-4262-A332-E15B69DED5A5}">
      <dgm:prSet/>
      <dgm:spPr/>
      <dgm:t>
        <a:bodyPr/>
        <a:lstStyle/>
        <a:p>
          <a:endParaRPr lang="en-US"/>
        </a:p>
      </dgm:t>
    </dgm:pt>
    <dgm:pt modelId="{0C9F53F7-71FD-4762-BCA3-0120687DF3E5}" type="sibTrans" cxnId="{8717AD12-D4F5-4262-A332-E15B69DED5A5}">
      <dgm:prSet/>
      <dgm:spPr/>
      <dgm:t>
        <a:bodyPr/>
        <a:lstStyle/>
        <a:p>
          <a:endParaRPr lang="en-US"/>
        </a:p>
      </dgm:t>
    </dgm:pt>
    <dgm:pt modelId="{04684D0E-9CF0-4D40-BE0D-FB2A52CB8C76}">
      <dgm:prSet custT="1"/>
      <dgm:spPr/>
      <dgm:t>
        <a:bodyPr/>
        <a:lstStyle/>
        <a:p>
          <a:pPr>
            <a:lnSpc>
              <a:spcPct val="100000"/>
            </a:lnSpc>
          </a:pPr>
          <a:r>
            <a:rPr lang="en-US" sz="2400"/>
            <a:t>When we focus on positivity, critiques creep in</a:t>
          </a:r>
        </a:p>
      </dgm:t>
    </dgm:pt>
    <dgm:pt modelId="{6D50EAD6-102A-45C9-921B-05D7A2CE27E6}" type="parTrans" cxnId="{FCF0C39A-57B4-4BED-854C-CEA0E827E03E}">
      <dgm:prSet/>
      <dgm:spPr/>
      <dgm:t>
        <a:bodyPr/>
        <a:lstStyle/>
        <a:p>
          <a:endParaRPr lang="en-US"/>
        </a:p>
      </dgm:t>
    </dgm:pt>
    <dgm:pt modelId="{CF5F33B6-A257-4BDD-8C83-CCAEF9F01E43}" type="sibTrans" cxnId="{FCF0C39A-57B4-4BED-854C-CEA0E827E03E}">
      <dgm:prSet/>
      <dgm:spPr/>
      <dgm:t>
        <a:bodyPr/>
        <a:lstStyle/>
        <a:p>
          <a:endParaRPr lang="en-US"/>
        </a:p>
      </dgm:t>
    </dgm:pt>
    <dgm:pt modelId="{C0CA3525-F9C5-4646-823F-B06DFD0CB297}">
      <dgm:prSet custT="1"/>
      <dgm:spPr/>
      <dgm:t>
        <a:bodyPr/>
        <a:lstStyle/>
        <a:p>
          <a:pPr>
            <a:lnSpc>
              <a:spcPct val="100000"/>
            </a:lnSpc>
          </a:pPr>
          <a:r>
            <a:rPr lang="en-US" sz="2400"/>
            <a:t>When we seek joy, our brains sometimes push us back toward misery</a:t>
          </a:r>
        </a:p>
      </dgm:t>
    </dgm:pt>
    <dgm:pt modelId="{0FC29600-1010-4FB8-B2FC-77E1FF3B2A85}" type="parTrans" cxnId="{AA531CB9-342F-4518-BAAF-09CCEBA3B048}">
      <dgm:prSet/>
      <dgm:spPr/>
      <dgm:t>
        <a:bodyPr/>
        <a:lstStyle/>
        <a:p>
          <a:endParaRPr lang="en-US"/>
        </a:p>
      </dgm:t>
    </dgm:pt>
    <dgm:pt modelId="{438CB5D2-3562-4B75-9468-012D474275A2}" type="sibTrans" cxnId="{AA531CB9-342F-4518-BAAF-09CCEBA3B048}">
      <dgm:prSet/>
      <dgm:spPr/>
      <dgm:t>
        <a:bodyPr/>
        <a:lstStyle/>
        <a:p>
          <a:endParaRPr lang="en-US"/>
        </a:p>
      </dgm:t>
    </dgm:pt>
    <dgm:pt modelId="{49214DAA-08B2-4A88-845A-74F3C9F7AD1E}" type="pres">
      <dgm:prSet presAssocID="{BDCC04B5-4415-47A6-BC9E-980EC375E32E}" presName="root" presStyleCnt="0">
        <dgm:presLayoutVars>
          <dgm:dir/>
          <dgm:resizeHandles val="exact"/>
        </dgm:presLayoutVars>
      </dgm:prSet>
      <dgm:spPr/>
    </dgm:pt>
    <dgm:pt modelId="{D06634C5-E901-4994-BA8F-310DBB4D14E1}" type="pres">
      <dgm:prSet presAssocID="{15AD945F-AA4F-4206-BF26-4BC230D266BC}" presName="compNode" presStyleCnt="0"/>
      <dgm:spPr/>
    </dgm:pt>
    <dgm:pt modelId="{A8B1B4DD-539E-4195-A6ED-524926D478C8}" type="pres">
      <dgm:prSet presAssocID="{15AD945F-AA4F-4206-BF26-4BC230D266BC}" presName="bgRect" presStyleLbl="bgShp" presStyleIdx="0" presStyleCnt="3"/>
      <dgm:spPr/>
    </dgm:pt>
    <dgm:pt modelId="{AE5D9D8A-D71D-47FD-A144-AAAC11D2FB63}" type="pres">
      <dgm:prSet presAssocID="{15AD945F-AA4F-4206-BF26-4BC230D266B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rying Face with No Fill"/>
        </a:ext>
      </dgm:extLst>
    </dgm:pt>
    <dgm:pt modelId="{FF031349-9961-47D6-81D5-7786AA9313A1}" type="pres">
      <dgm:prSet presAssocID="{15AD945F-AA4F-4206-BF26-4BC230D266BC}" presName="spaceRect" presStyleCnt="0"/>
      <dgm:spPr/>
    </dgm:pt>
    <dgm:pt modelId="{DFDBDBB5-96D2-4DEF-8406-C44A8E37DC30}" type="pres">
      <dgm:prSet presAssocID="{15AD945F-AA4F-4206-BF26-4BC230D266BC}" presName="parTx" presStyleLbl="revTx" presStyleIdx="0" presStyleCnt="3">
        <dgm:presLayoutVars>
          <dgm:chMax val="0"/>
          <dgm:chPref val="0"/>
        </dgm:presLayoutVars>
      </dgm:prSet>
      <dgm:spPr/>
    </dgm:pt>
    <dgm:pt modelId="{8364555A-1A8E-411D-819F-02E94D4C440E}" type="pres">
      <dgm:prSet presAssocID="{0C9F53F7-71FD-4762-BCA3-0120687DF3E5}" presName="sibTrans" presStyleCnt="0"/>
      <dgm:spPr/>
    </dgm:pt>
    <dgm:pt modelId="{D3A203EF-F368-4EDC-9B2C-7F8EE7E3BAEC}" type="pres">
      <dgm:prSet presAssocID="{04684D0E-9CF0-4D40-BE0D-FB2A52CB8C76}" presName="compNode" presStyleCnt="0"/>
      <dgm:spPr/>
    </dgm:pt>
    <dgm:pt modelId="{07A497BB-3E73-4AE1-BA86-A1082D12F452}" type="pres">
      <dgm:prSet presAssocID="{04684D0E-9CF0-4D40-BE0D-FB2A52CB8C76}" presName="bgRect" presStyleLbl="bgShp" presStyleIdx="1" presStyleCnt="3"/>
      <dgm:spPr/>
    </dgm:pt>
    <dgm:pt modelId="{2DEDF2E8-4FD3-4FBE-8024-4B54B623825F}" type="pres">
      <dgm:prSet presAssocID="{04684D0E-9CF0-4D40-BE0D-FB2A52CB8C7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8A3AD264-4256-4C65-9399-06DF08B5E5A4}" type="pres">
      <dgm:prSet presAssocID="{04684D0E-9CF0-4D40-BE0D-FB2A52CB8C76}" presName="spaceRect" presStyleCnt="0"/>
      <dgm:spPr/>
    </dgm:pt>
    <dgm:pt modelId="{132D6211-9C84-4CD3-8520-5C0E64B68D57}" type="pres">
      <dgm:prSet presAssocID="{04684D0E-9CF0-4D40-BE0D-FB2A52CB8C76}" presName="parTx" presStyleLbl="revTx" presStyleIdx="1" presStyleCnt="3">
        <dgm:presLayoutVars>
          <dgm:chMax val="0"/>
          <dgm:chPref val="0"/>
        </dgm:presLayoutVars>
      </dgm:prSet>
      <dgm:spPr/>
    </dgm:pt>
    <dgm:pt modelId="{B7370262-3E85-4905-B909-D45547177FB7}" type="pres">
      <dgm:prSet presAssocID="{CF5F33B6-A257-4BDD-8C83-CCAEF9F01E43}" presName="sibTrans" presStyleCnt="0"/>
      <dgm:spPr/>
    </dgm:pt>
    <dgm:pt modelId="{6A7FE472-38B3-4CFD-875E-2D5A65D587EF}" type="pres">
      <dgm:prSet presAssocID="{C0CA3525-F9C5-4646-823F-B06DFD0CB297}" presName="compNode" presStyleCnt="0"/>
      <dgm:spPr/>
    </dgm:pt>
    <dgm:pt modelId="{23D4CECF-AFC4-49AC-8E5A-B8ABFDE5C60F}" type="pres">
      <dgm:prSet presAssocID="{C0CA3525-F9C5-4646-823F-B06DFD0CB297}" presName="bgRect" presStyleLbl="bgShp" presStyleIdx="2" presStyleCnt="3"/>
      <dgm:spPr/>
    </dgm:pt>
    <dgm:pt modelId="{120D2BC5-B4A6-4724-ABFB-75E197EB13E2}" type="pres">
      <dgm:prSet presAssocID="{C0CA3525-F9C5-4646-823F-B06DFD0CB29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rain in head"/>
        </a:ext>
      </dgm:extLst>
    </dgm:pt>
    <dgm:pt modelId="{DA889A52-CACD-41B5-9B85-02D8229234F6}" type="pres">
      <dgm:prSet presAssocID="{C0CA3525-F9C5-4646-823F-B06DFD0CB297}" presName="spaceRect" presStyleCnt="0"/>
      <dgm:spPr/>
    </dgm:pt>
    <dgm:pt modelId="{AE7A5C0C-441F-45D4-A48C-DB1524322903}" type="pres">
      <dgm:prSet presAssocID="{C0CA3525-F9C5-4646-823F-B06DFD0CB297}" presName="parTx" presStyleLbl="revTx" presStyleIdx="2" presStyleCnt="3">
        <dgm:presLayoutVars>
          <dgm:chMax val="0"/>
          <dgm:chPref val="0"/>
        </dgm:presLayoutVars>
      </dgm:prSet>
      <dgm:spPr/>
    </dgm:pt>
  </dgm:ptLst>
  <dgm:cxnLst>
    <dgm:cxn modelId="{8717AD12-D4F5-4262-A332-E15B69DED5A5}" srcId="{BDCC04B5-4415-47A6-BC9E-980EC375E32E}" destId="{15AD945F-AA4F-4206-BF26-4BC230D266BC}" srcOrd="0" destOrd="0" parTransId="{62B79FC3-A7D7-45C3-82D7-A21308FC7750}" sibTransId="{0C9F53F7-71FD-4762-BCA3-0120687DF3E5}"/>
    <dgm:cxn modelId="{77CF7B5C-11D2-4150-9FBC-FF94E6D4C644}" type="presOf" srcId="{BDCC04B5-4415-47A6-BC9E-980EC375E32E}" destId="{49214DAA-08B2-4A88-845A-74F3C9F7AD1E}" srcOrd="0" destOrd="0" presId="urn:microsoft.com/office/officeart/2018/2/layout/IconVerticalSolidList"/>
    <dgm:cxn modelId="{7B1A187A-6EFD-478E-AE99-DDF03700B2E7}" type="presOf" srcId="{15AD945F-AA4F-4206-BF26-4BC230D266BC}" destId="{DFDBDBB5-96D2-4DEF-8406-C44A8E37DC30}" srcOrd="0" destOrd="0" presId="urn:microsoft.com/office/officeart/2018/2/layout/IconVerticalSolidList"/>
    <dgm:cxn modelId="{FCF0C39A-57B4-4BED-854C-CEA0E827E03E}" srcId="{BDCC04B5-4415-47A6-BC9E-980EC375E32E}" destId="{04684D0E-9CF0-4D40-BE0D-FB2A52CB8C76}" srcOrd="1" destOrd="0" parTransId="{6D50EAD6-102A-45C9-921B-05D7A2CE27E6}" sibTransId="{CF5F33B6-A257-4BDD-8C83-CCAEF9F01E43}"/>
    <dgm:cxn modelId="{13F423B2-305D-4B30-A676-0C3DC3735515}" type="presOf" srcId="{C0CA3525-F9C5-4646-823F-B06DFD0CB297}" destId="{AE7A5C0C-441F-45D4-A48C-DB1524322903}" srcOrd="0" destOrd="0" presId="urn:microsoft.com/office/officeart/2018/2/layout/IconVerticalSolidList"/>
    <dgm:cxn modelId="{3BF9B4B8-E54D-410C-932B-4AE242CF6009}" type="presOf" srcId="{04684D0E-9CF0-4D40-BE0D-FB2A52CB8C76}" destId="{132D6211-9C84-4CD3-8520-5C0E64B68D57}" srcOrd="0" destOrd="0" presId="urn:microsoft.com/office/officeart/2018/2/layout/IconVerticalSolidList"/>
    <dgm:cxn modelId="{AA531CB9-342F-4518-BAAF-09CCEBA3B048}" srcId="{BDCC04B5-4415-47A6-BC9E-980EC375E32E}" destId="{C0CA3525-F9C5-4646-823F-B06DFD0CB297}" srcOrd="2" destOrd="0" parTransId="{0FC29600-1010-4FB8-B2FC-77E1FF3B2A85}" sibTransId="{438CB5D2-3562-4B75-9468-012D474275A2}"/>
    <dgm:cxn modelId="{72BD14BC-5DE9-4026-8561-5BBB0791A351}" type="presParOf" srcId="{49214DAA-08B2-4A88-845A-74F3C9F7AD1E}" destId="{D06634C5-E901-4994-BA8F-310DBB4D14E1}" srcOrd="0" destOrd="0" presId="urn:microsoft.com/office/officeart/2018/2/layout/IconVerticalSolidList"/>
    <dgm:cxn modelId="{0213E0DA-90CE-4BE3-A9B3-839D6257750C}" type="presParOf" srcId="{D06634C5-E901-4994-BA8F-310DBB4D14E1}" destId="{A8B1B4DD-539E-4195-A6ED-524926D478C8}" srcOrd="0" destOrd="0" presId="urn:microsoft.com/office/officeart/2018/2/layout/IconVerticalSolidList"/>
    <dgm:cxn modelId="{5F30B8AE-BA56-499F-958F-A4557B1E4664}" type="presParOf" srcId="{D06634C5-E901-4994-BA8F-310DBB4D14E1}" destId="{AE5D9D8A-D71D-47FD-A144-AAAC11D2FB63}" srcOrd="1" destOrd="0" presId="urn:microsoft.com/office/officeart/2018/2/layout/IconVerticalSolidList"/>
    <dgm:cxn modelId="{2CD9CC7D-37D0-42E6-B119-4D2DB1DB97D8}" type="presParOf" srcId="{D06634C5-E901-4994-BA8F-310DBB4D14E1}" destId="{FF031349-9961-47D6-81D5-7786AA9313A1}" srcOrd="2" destOrd="0" presId="urn:microsoft.com/office/officeart/2018/2/layout/IconVerticalSolidList"/>
    <dgm:cxn modelId="{1FB156DB-EE33-4E28-940B-7E39B64DB156}" type="presParOf" srcId="{D06634C5-E901-4994-BA8F-310DBB4D14E1}" destId="{DFDBDBB5-96D2-4DEF-8406-C44A8E37DC30}" srcOrd="3" destOrd="0" presId="urn:microsoft.com/office/officeart/2018/2/layout/IconVerticalSolidList"/>
    <dgm:cxn modelId="{9E4C55DC-2303-47DD-A143-90E484028AA0}" type="presParOf" srcId="{49214DAA-08B2-4A88-845A-74F3C9F7AD1E}" destId="{8364555A-1A8E-411D-819F-02E94D4C440E}" srcOrd="1" destOrd="0" presId="urn:microsoft.com/office/officeart/2018/2/layout/IconVerticalSolidList"/>
    <dgm:cxn modelId="{B25E0CA4-9CD0-42BC-B394-850584EA33B9}" type="presParOf" srcId="{49214DAA-08B2-4A88-845A-74F3C9F7AD1E}" destId="{D3A203EF-F368-4EDC-9B2C-7F8EE7E3BAEC}" srcOrd="2" destOrd="0" presId="urn:microsoft.com/office/officeart/2018/2/layout/IconVerticalSolidList"/>
    <dgm:cxn modelId="{7B7C913D-ADEB-4FFF-8D4B-ABD7C5A91533}" type="presParOf" srcId="{D3A203EF-F368-4EDC-9B2C-7F8EE7E3BAEC}" destId="{07A497BB-3E73-4AE1-BA86-A1082D12F452}" srcOrd="0" destOrd="0" presId="urn:microsoft.com/office/officeart/2018/2/layout/IconVerticalSolidList"/>
    <dgm:cxn modelId="{E8A55565-4190-4120-89BA-197E2C64F69C}" type="presParOf" srcId="{D3A203EF-F368-4EDC-9B2C-7F8EE7E3BAEC}" destId="{2DEDF2E8-4FD3-4FBE-8024-4B54B623825F}" srcOrd="1" destOrd="0" presId="urn:microsoft.com/office/officeart/2018/2/layout/IconVerticalSolidList"/>
    <dgm:cxn modelId="{A21E4397-DC41-4744-8BDA-93129BAED666}" type="presParOf" srcId="{D3A203EF-F368-4EDC-9B2C-7F8EE7E3BAEC}" destId="{8A3AD264-4256-4C65-9399-06DF08B5E5A4}" srcOrd="2" destOrd="0" presId="urn:microsoft.com/office/officeart/2018/2/layout/IconVerticalSolidList"/>
    <dgm:cxn modelId="{F95E5F61-8CF3-4657-B29B-1FCCC26D63D4}" type="presParOf" srcId="{D3A203EF-F368-4EDC-9B2C-7F8EE7E3BAEC}" destId="{132D6211-9C84-4CD3-8520-5C0E64B68D57}" srcOrd="3" destOrd="0" presId="urn:microsoft.com/office/officeart/2018/2/layout/IconVerticalSolidList"/>
    <dgm:cxn modelId="{4747FAC6-FB56-44AE-8282-29B4524CB624}" type="presParOf" srcId="{49214DAA-08B2-4A88-845A-74F3C9F7AD1E}" destId="{B7370262-3E85-4905-B909-D45547177FB7}" srcOrd="3" destOrd="0" presId="urn:microsoft.com/office/officeart/2018/2/layout/IconVerticalSolidList"/>
    <dgm:cxn modelId="{43022332-E17E-453C-9376-84AAD1549740}" type="presParOf" srcId="{49214DAA-08B2-4A88-845A-74F3C9F7AD1E}" destId="{6A7FE472-38B3-4CFD-875E-2D5A65D587EF}" srcOrd="4" destOrd="0" presId="urn:microsoft.com/office/officeart/2018/2/layout/IconVerticalSolidList"/>
    <dgm:cxn modelId="{9F15D0FC-AB35-4B5E-9AD9-C5528A233EF5}" type="presParOf" srcId="{6A7FE472-38B3-4CFD-875E-2D5A65D587EF}" destId="{23D4CECF-AFC4-49AC-8E5A-B8ABFDE5C60F}" srcOrd="0" destOrd="0" presId="urn:microsoft.com/office/officeart/2018/2/layout/IconVerticalSolidList"/>
    <dgm:cxn modelId="{4EBE8F3B-5DA9-41B2-938F-B3BE83D3B879}" type="presParOf" srcId="{6A7FE472-38B3-4CFD-875E-2D5A65D587EF}" destId="{120D2BC5-B4A6-4724-ABFB-75E197EB13E2}" srcOrd="1" destOrd="0" presId="urn:microsoft.com/office/officeart/2018/2/layout/IconVerticalSolidList"/>
    <dgm:cxn modelId="{28D17A35-6364-488F-B661-C37BFE6D90D4}" type="presParOf" srcId="{6A7FE472-38B3-4CFD-875E-2D5A65D587EF}" destId="{DA889A52-CACD-41B5-9B85-02D8229234F6}" srcOrd="2" destOrd="0" presId="urn:microsoft.com/office/officeart/2018/2/layout/IconVerticalSolidList"/>
    <dgm:cxn modelId="{63D11688-3F96-49CF-8ADA-FC6CE926A5D2}" type="presParOf" srcId="{6A7FE472-38B3-4CFD-875E-2D5A65D587EF}" destId="{AE7A5C0C-441F-45D4-A48C-DB152432290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1594D-0236-438B-B720-887E91A4BB59}"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C64D3CC7-D655-4D9D-8101-F18F6444DB27}">
      <dgm:prSet/>
      <dgm:spPr/>
      <dgm:t>
        <a:bodyPr/>
        <a:lstStyle/>
        <a:p>
          <a:r>
            <a:rPr lang="en-US" b="1">
              <a:solidFill>
                <a:schemeClr val="tx1"/>
              </a:solidFill>
            </a:rPr>
            <a:t>Step One</a:t>
          </a:r>
        </a:p>
        <a:p>
          <a:r>
            <a:rPr lang="en-US" b="1">
              <a:solidFill>
                <a:schemeClr val="tx1"/>
              </a:solidFill>
            </a:rPr>
            <a:t>Honor YOUR Emotion</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32476153-0405-412D-8E1A-30FB73A4D3AA}" type="pres">
      <dgm:prSet presAssocID="{8DD1594D-0236-438B-B720-887E91A4BB59}" presName="cycle" presStyleCnt="0">
        <dgm:presLayoutVars>
          <dgm:dir/>
          <dgm:resizeHandles val="exact"/>
        </dgm:presLayoutVars>
      </dgm:prSet>
      <dgm:spPr/>
    </dgm:pt>
    <dgm:pt modelId="{836951A4-7D1C-43BD-819F-F76CDFB66B0A}" type="pres">
      <dgm:prSet presAssocID="{C64D3CC7-D655-4D9D-8101-F18F6444DB27}" presName="node" presStyleLbl="node1" presStyleIdx="0" presStyleCnt="1">
        <dgm:presLayoutVars>
          <dgm:bulletEnabled val="1"/>
        </dgm:presLayoutVars>
      </dgm:prSet>
      <dgm:spPr/>
    </dgm:pt>
  </dgm:ptLst>
  <dgm:cxnLst>
    <dgm:cxn modelId="{899CD606-A7CD-4E77-9CC4-7FE54C554DFC}" type="presOf" srcId="{8DD1594D-0236-438B-B720-887E91A4BB59}" destId="{32476153-0405-412D-8E1A-30FB73A4D3AA}" srcOrd="0" destOrd="0" presId="urn:microsoft.com/office/officeart/2005/8/layout/cycle6"/>
    <dgm:cxn modelId="{94EE5C6D-DCE3-4F05-BCDF-B329FEDDF704}" srcId="{8DD1594D-0236-438B-B720-887E91A4BB59}" destId="{C64D3CC7-D655-4D9D-8101-F18F6444DB27}" srcOrd="0" destOrd="0" parTransId="{C8D9DD11-6EC0-45FD-AAE8-F7DDC665F38D}" sibTransId="{1A515DF2-7298-43A4-8965-6E601D238324}"/>
    <dgm:cxn modelId="{CCFA0C7B-8B1F-482D-BC09-BFF69A7DC692}" type="presOf" srcId="{C64D3CC7-D655-4D9D-8101-F18F6444DB27}" destId="{836951A4-7D1C-43BD-819F-F76CDFB66B0A}" srcOrd="0" destOrd="0" presId="urn:microsoft.com/office/officeart/2005/8/layout/cycle6"/>
    <dgm:cxn modelId="{39BE4BB1-AC89-41F5-9A20-E1231D346EEB}" type="presParOf" srcId="{32476153-0405-412D-8E1A-30FB73A4D3AA}" destId="{836951A4-7D1C-43BD-819F-F76CDFB66B0A}"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D1594D-0236-438B-B720-887E91A4BB5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BE6C7F7-EDBA-4148-8009-35076B6EDF07}">
      <dgm:prSet custT="1"/>
      <dgm:spPr/>
      <dgm:t>
        <a:bodyPr/>
        <a:lstStyle/>
        <a:p>
          <a:pPr>
            <a:spcAft>
              <a:spcPct val="35000"/>
            </a:spcAft>
          </a:pPr>
          <a:r>
            <a:rPr lang="en-US" sz="6500" b="1">
              <a:solidFill>
                <a:schemeClr val="tx1"/>
              </a:solidFill>
            </a:rPr>
            <a:t>Step Two</a:t>
          </a:r>
        </a:p>
        <a:p>
          <a:pPr>
            <a:spcAft>
              <a:spcPts val="600"/>
            </a:spcAft>
          </a:pPr>
          <a:r>
            <a:rPr lang="en-US" sz="4800" b="1">
              <a:solidFill>
                <a:schemeClr val="tx1"/>
              </a:solidFill>
            </a:rPr>
            <a:t>Think a New Thought . . . or</a:t>
          </a:r>
        </a:p>
        <a:p>
          <a:pPr>
            <a:spcAft>
              <a:spcPts val="600"/>
            </a:spcAft>
          </a:pPr>
          <a:r>
            <a:rPr lang="en-US" sz="4800" b="1">
              <a:solidFill>
                <a:schemeClr val="tx1"/>
              </a:solidFill>
            </a:rPr>
            <a:t>Do Something Different</a:t>
          </a:r>
        </a:p>
      </dgm:t>
    </dgm:pt>
    <dgm:pt modelId="{9F6C4F77-E3C5-4310-A1EC-039AC9D6AC4C}" type="parTrans" cxnId="{3D2167CD-6185-47E0-8078-83EDBEFBD8E1}">
      <dgm:prSet/>
      <dgm:spPr/>
      <dgm:t>
        <a:bodyPr/>
        <a:lstStyle/>
        <a:p>
          <a:endParaRPr lang="en-US"/>
        </a:p>
      </dgm:t>
    </dgm:pt>
    <dgm:pt modelId="{681F2AFF-1CBB-4872-BB39-637DE609F093}" type="sibTrans" cxnId="{3D2167CD-6185-47E0-8078-83EDBEFBD8E1}">
      <dgm:prSet/>
      <dgm:spPr/>
      <dgm:t>
        <a:bodyPr/>
        <a:lstStyle/>
        <a:p>
          <a:endParaRPr lang="en-US"/>
        </a:p>
      </dgm:t>
    </dgm:pt>
    <dgm:pt modelId="{02443C35-EC99-4652-AC24-62C6C04E140C}" type="pres">
      <dgm:prSet presAssocID="{8DD1594D-0236-438B-B720-887E91A4BB59}" presName="linear" presStyleCnt="0">
        <dgm:presLayoutVars>
          <dgm:animLvl val="lvl"/>
          <dgm:resizeHandles val="exact"/>
        </dgm:presLayoutVars>
      </dgm:prSet>
      <dgm:spPr/>
    </dgm:pt>
    <dgm:pt modelId="{FDD71964-6F7D-4872-8162-7013EC4A7B2D}" type="pres">
      <dgm:prSet presAssocID="{FBE6C7F7-EDBA-4148-8009-35076B6EDF07}" presName="parentText" presStyleLbl="node1" presStyleIdx="0" presStyleCnt="1">
        <dgm:presLayoutVars>
          <dgm:chMax val="0"/>
          <dgm:bulletEnabled val="1"/>
        </dgm:presLayoutVars>
      </dgm:prSet>
      <dgm:spPr/>
    </dgm:pt>
  </dgm:ptLst>
  <dgm:cxnLst>
    <dgm:cxn modelId="{289AD817-3577-4692-9F6B-F2D5E45329F6}" type="presOf" srcId="{8DD1594D-0236-438B-B720-887E91A4BB59}" destId="{02443C35-EC99-4652-AC24-62C6C04E140C}" srcOrd="0" destOrd="0" presId="urn:microsoft.com/office/officeart/2005/8/layout/vList2"/>
    <dgm:cxn modelId="{327B108B-8AD9-4AA8-9D58-7320EA2FC18C}" type="presOf" srcId="{FBE6C7F7-EDBA-4148-8009-35076B6EDF07}" destId="{FDD71964-6F7D-4872-8162-7013EC4A7B2D}" srcOrd="0" destOrd="0" presId="urn:microsoft.com/office/officeart/2005/8/layout/vList2"/>
    <dgm:cxn modelId="{3D2167CD-6185-47E0-8078-83EDBEFBD8E1}" srcId="{8DD1594D-0236-438B-B720-887E91A4BB59}" destId="{FBE6C7F7-EDBA-4148-8009-35076B6EDF07}" srcOrd="0" destOrd="0" parTransId="{9F6C4F77-E3C5-4310-A1EC-039AC9D6AC4C}" sibTransId="{681F2AFF-1CBB-4872-BB39-637DE609F093}"/>
    <dgm:cxn modelId="{7B308C60-A716-4A2E-A737-BCD864D451DD}" type="presParOf" srcId="{02443C35-EC99-4652-AC24-62C6C04E140C}" destId="{FDD71964-6F7D-4872-8162-7013EC4A7B2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D1594D-0236-438B-B720-887E91A4BB59}" type="doc">
      <dgm:prSet loTypeId="urn:microsoft.com/office/officeart/2005/8/layout/default" loCatId="list" qsTypeId="urn:microsoft.com/office/officeart/2005/8/quickstyle/simple5" qsCatId="simple" csTypeId="urn:microsoft.com/office/officeart/2005/8/colors/colorful2" csCatId="colorful" phldr="1"/>
      <dgm:spPr/>
      <dgm:t>
        <a:bodyPr/>
        <a:lstStyle/>
        <a:p>
          <a:endParaRPr lang="en-US"/>
        </a:p>
      </dgm:t>
    </dgm:pt>
    <dgm:pt modelId="{A29AE4D5-7C5E-4FE3-A8E9-62C54904BF3E}">
      <dgm:prSet/>
      <dgm:spPr/>
      <dgm:t>
        <a:bodyPr/>
        <a:lstStyle/>
        <a:p>
          <a:r>
            <a:rPr lang="en-US" b="1">
              <a:solidFill>
                <a:schemeClr val="bg1"/>
              </a:solidFill>
            </a:rPr>
            <a:t>Step Three</a:t>
          </a:r>
        </a:p>
        <a:p>
          <a:r>
            <a:rPr lang="en-US" b="1">
              <a:solidFill>
                <a:schemeClr val="bg1"/>
              </a:solidFill>
            </a:rPr>
            <a:t>Share the Good Mood</a:t>
          </a:r>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4A600E7B-3DC1-4761-A3B4-B64B83DADCF4}" type="pres">
      <dgm:prSet presAssocID="{8DD1594D-0236-438B-B720-887E91A4BB59}" presName="diagram" presStyleCnt="0">
        <dgm:presLayoutVars>
          <dgm:dir/>
          <dgm:resizeHandles val="exact"/>
        </dgm:presLayoutVars>
      </dgm:prSet>
      <dgm:spPr/>
    </dgm:pt>
    <dgm:pt modelId="{C7D6338C-78FA-48F5-B91B-A10CA15167EB}" type="pres">
      <dgm:prSet presAssocID="{A29AE4D5-7C5E-4FE3-A8E9-62C54904BF3E}" presName="node" presStyleLbl="node1" presStyleIdx="0" presStyleCnt="1">
        <dgm:presLayoutVars>
          <dgm:bulletEnabled val="1"/>
        </dgm:presLayoutVars>
      </dgm:prSet>
      <dgm:spPr/>
    </dgm:pt>
  </dgm:ptLst>
  <dgm:cxnLst>
    <dgm:cxn modelId="{AA73D454-E0C2-43B1-943B-B0A67B02B7B7}" srcId="{8DD1594D-0236-438B-B720-887E91A4BB59}" destId="{A29AE4D5-7C5E-4FE3-A8E9-62C54904BF3E}" srcOrd="0" destOrd="0" parTransId="{C1BC0502-4025-45C4-B775-AB5766440217}" sibTransId="{4F4E19B6-0B89-4B4C-B680-4BE4B4DF0E79}"/>
    <dgm:cxn modelId="{F89FCFCF-B9C8-4573-A931-AED1057A306E}" type="presOf" srcId="{A29AE4D5-7C5E-4FE3-A8E9-62C54904BF3E}" destId="{C7D6338C-78FA-48F5-B91B-A10CA15167EB}" srcOrd="0" destOrd="0" presId="urn:microsoft.com/office/officeart/2005/8/layout/default"/>
    <dgm:cxn modelId="{3214DFEB-A45E-4591-957E-37387E494246}" type="presOf" srcId="{8DD1594D-0236-438B-B720-887E91A4BB59}" destId="{4A600E7B-3DC1-4761-A3B4-B64B83DADCF4}" srcOrd="0" destOrd="0" presId="urn:microsoft.com/office/officeart/2005/8/layout/default"/>
    <dgm:cxn modelId="{0A836311-FC9F-4127-9CEA-F8C7DFD85944}" type="presParOf" srcId="{4A600E7B-3DC1-4761-A3B4-B64B83DADCF4}" destId="{C7D6338C-78FA-48F5-B91B-A10CA15167EB}"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D1594D-0236-438B-B720-887E91A4BB59}"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C64D3CC7-D655-4D9D-8101-F18F6444DB27}">
      <dgm:prSet/>
      <dgm:spPr/>
      <dgm:t>
        <a:bodyPr/>
        <a:lstStyle/>
        <a:p>
          <a:r>
            <a:rPr lang="en-US" b="1">
              <a:solidFill>
                <a:schemeClr val="tx1"/>
              </a:solidFill>
            </a:rPr>
            <a:t>Step Four</a:t>
          </a:r>
        </a:p>
        <a:p>
          <a:r>
            <a:rPr lang="en-US" b="1">
              <a:solidFill>
                <a:schemeClr val="tx1"/>
              </a:solidFill>
            </a:rPr>
            <a:t>Teach Someone the 3 Steps</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32476153-0405-412D-8E1A-30FB73A4D3AA}" type="pres">
      <dgm:prSet presAssocID="{8DD1594D-0236-438B-B720-887E91A4BB59}" presName="cycle" presStyleCnt="0">
        <dgm:presLayoutVars>
          <dgm:dir/>
          <dgm:resizeHandles val="exact"/>
        </dgm:presLayoutVars>
      </dgm:prSet>
      <dgm:spPr/>
    </dgm:pt>
    <dgm:pt modelId="{836951A4-7D1C-43BD-819F-F76CDFB66B0A}" type="pres">
      <dgm:prSet presAssocID="{C64D3CC7-D655-4D9D-8101-F18F6444DB27}" presName="node" presStyleLbl="node1" presStyleIdx="0" presStyleCnt="1">
        <dgm:presLayoutVars>
          <dgm:bulletEnabled val="1"/>
        </dgm:presLayoutVars>
      </dgm:prSet>
      <dgm:spPr/>
    </dgm:pt>
  </dgm:ptLst>
  <dgm:cxnLst>
    <dgm:cxn modelId="{899CD606-A7CD-4E77-9CC4-7FE54C554DFC}" type="presOf" srcId="{8DD1594D-0236-438B-B720-887E91A4BB59}" destId="{32476153-0405-412D-8E1A-30FB73A4D3AA}" srcOrd="0" destOrd="0" presId="urn:microsoft.com/office/officeart/2005/8/layout/cycle6"/>
    <dgm:cxn modelId="{94EE5C6D-DCE3-4F05-BCDF-B329FEDDF704}" srcId="{8DD1594D-0236-438B-B720-887E91A4BB59}" destId="{C64D3CC7-D655-4D9D-8101-F18F6444DB27}" srcOrd="0" destOrd="0" parTransId="{C8D9DD11-6EC0-45FD-AAE8-F7DDC665F38D}" sibTransId="{1A515DF2-7298-43A4-8965-6E601D238324}"/>
    <dgm:cxn modelId="{CCFA0C7B-8B1F-482D-BC09-BFF69A7DC692}" type="presOf" srcId="{C64D3CC7-D655-4D9D-8101-F18F6444DB27}" destId="{836951A4-7D1C-43BD-819F-F76CDFB66B0A}" srcOrd="0" destOrd="0" presId="urn:microsoft.com/office/officeart/2005/8/layout/cycle6"/>
    <dgm:cxn modelId="{39BE4BB1-AC89-41F5-9A20-E1231D346EEB}" type="presParOf" srcId="{32476153-0405-412D-8E1A-30FB73A4D3AA}" destId="{836951A4-7D1C-43BD-819F-F76CDFB66B0A}"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BACFE79-A74D-4027-B607-0204AA625ED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2EF81BC-5744-4F85-A70B-DC00A25066AF}">
      <dgm:prSet custT="1"/>
      <dgm:spPr/>
      <dgm:t>
        <a:bodyPr/>
        <a:lstStyle/>
        <a:p>
          <a:r>
            <a:rPr lang="en-US" sz="3000" b="1" i="0">
              <a:solidFill>
                <a:schemeClr val="bg1"/>
              </a:solidFill>
              <a:latin typeface="Calibri" panose="020F0502020204030204" pitchFamily="34" charset="0"/>
              <a:ea typeface="Calibri" panose="020F0502020204030204" pitchFamily="34" charset="0"/>
              <a:cs typeface="Calibri" panose="020F0502020204030204" pitchFamily="34" charset="0"/>
            </a:rPr>
            <a:t>When you go to bed, you NATURALLY embark on a negative (depressive) review or anticipatory (anxiety) preview</a:t>
          </a:r>
          <a:endParaRPr lang="en-US" sz="3000" b="1">
            <a:solidFill>
              <a:schemeClr val="bg1"/>
            </a:solidFill>
            <a:latin typeface="Calibri" panose="020F0502020204030204" pitchFamily="34" charset="0"/>
            <a:ea typeface="Calibri" panose="020F0502020204030204" pitchFamily="34" charset="0"/>
            <a:cs typeface="Calibri" panose="020F0502020204030204" pitchFamily="34" charset="0"/>
          </a:endParaRPr>
        </a:p>
      </dgm:t>
    </dgm:pt>
    <dgm:pt modelId="{4D4BAB1D-FE9D-4274-A7B2-DCC83353B2ED}" type="parTrans" cxnId="{01EE39D5-0B8F-432A-80EB-2FF2D6700D38}">
      <dgm:prSet/>
      <dgm:spPr/>
      <dgm:t>
        <a:bodyPr/>
        <a:lstStyle/>
        <a:p>
          <a:endParaRPr lang="en-US"/>
        </a:p>
      </dgm:t>
    </dgm:pt>
    <dgm:pt modelId="{A26C196C-E07E-449E-A75F-34D4E8BC832E}" type="sibTrans" cxnId="{01EE39D5-0B8F-432A-80EB-2FF2D6700D38}">
      <dgm:prSet/>
      <dgm:spPr/>
      <dgm:t>
        <a:bodyPr/>
        <a:lstStyle/>
        <a:p>
          <a:endParaRPr lang="en-US"/>
        </a:p>
      </dgm:t>
    </dgm:pt>
    <dgm:pt modelId="{610DF51F-B86D-4B1B-B423-F548EA6F40DB}">
      <dgm:prSet custT="1"/>
      <dgm:spPr/>
      <dgm:t>
        <a:bodyPr/>
        <a:lstStyle/>
        <a:p>
          <a:r>
            <a:rPr lang="en-US" sz="3200" b="1" i="0">
              <a:solidFill>
                <a:schemeClr val="bg1"/>
              </a:solidFill>
              <a:latin typeface="Calibri" panose="020F0502020204030204" pitchFamily="34" charset="0"/>
              <a:ea typeface="Calibri" panose="020F0502020204030204" pitchFamily="34" charset="0"/>
              <a:cs typeface="Calibri" panose="020F0502020204030204" pitchFamily="34" charset="0"/>
            </a:rPr>
            <a:t>Three good things shifts your focus</a:t>
          </a:r>
          <a:endParaRPr lang="en-US" sz="3200" b="1">
            <a:solidFill>
              <a:schemeClr val="bg1"/>
            </a:solidFill>
            <a:latin typeface="Calibri" panose="020F0502020204030204" pitchFamily="34" charset="0"/>
            <a:ea typeface="Calibri" panose="020F0502020204030204" pitchFamily="34" charset="0"/>
            <a:cs typeface="Calibri" panose="020F0502020204030204" pitchFamily="34" charset="0"/>
          </a:endParaRPr>
        </a:p>
      </dgm:t>
    </dgm:pt>
    <dgm:pt modelId="{37FAAEDC-48BE-4F6B-9DA5-26EA93BDE3D8}" type="parTrans" cxnId="{D57293F9-95DF-4FC1-AF3A-90C07CFA0FEF}">
      <dgm:prSet/>
      <dgm:spPr/>
      <dgm:t>
        <a:bodyPr/>
        <a:lstStyle/>
        <a:p>
          <a:endParaRPr lang="en-US"/>
        </a:p>
      </dgm:t>
    </dgm:pt>
    <dgm:pt modelId="{A7066428-9383-44EB-BF56-DA9028A5ED66}" type="sibTrans" cxnId="{D57293F9-95DF-4FC1-AF3A-90C07CFA0FEF}">
      <dgm:prSet/>
      <dgm:spPr/>
      <dgm:t>
        <a:bodyPr/>
        <a:lstStyle/>
        <a:p>
          <a:endParaRPr lang="en-US"/>
        </a:p>
      </dgm:t>
    </dgm:pt>
    <dgm:pt modelId="{E8D61E32-3484-4217-98B1-A911201608D4}">
      <dgm:prSet custT="1"/>
      <dgm:spPr/>
      <dgm:t>
        <a:bodyPr/>
        <a:lstStyle/>
        <a:p>
          <a:r>
            <a:rPr lang="en-US" sz="3000" b="1" i="0">
              <a:solidFill>
                <a:schemeClr val="bg1"/>
              </a:solidFill>
              <a:latin typeface="Calibri" panose="020F0502020204030204" pitchFamily="34" charset="0"/>
              <a:ea typeface="Calibri" panose="020F0502020204030204" pitchFamily="34" charset="0"/>
              <a:cs typeface="Calibri" panose="020F0502020204030204" pitchFamily="34" charset="0"/>
            </a:rPr>
            <a:t>Identifying “Why” those things happened activates a brain search toward positive attributions</a:t>
          </a:r>
          <a:endParaRPr lang="en-US" sz="3000" b="1">
            <a:solidFill>
              <a:schemeClr val="bg1"/>
            </a:solidFill>
            <a:latin typeface="Calibri" panose="020F0502020204030204" pitchFamily="34" charset="0"/>
            <a:ea typeface="Calibri" panose="020F0502020204030204" pitchFamily="34" charset="0"/>
            <a:cs typeface="Calibri" panose="020F0502020204030204" pitchFamily="34" charset="0"/>
          </a:endParaRPr>
        </a:p>
      </dgm:t>
    </dgm:pt>
    <dgm:pt modelId="{05DCCD57-E901-4A62-ABAB-F44775D0715F}" type="parTrans" cxnId="{8D5C694F-0223-4D84-8988-E2BD5B24FAB5}">
      <dgm:prSet/>
      <dgm:spPr/>
      <dgm:t>
        <a:bodyPr/>
        <a:lstStyle/>
        <a:p>
          <a:endParaRPr lang="en-US"/>
        </a:p>
      </dgm:t>
    </dgm:pt>
    <dgm:pt modelId="{B0799304-5FA6-4CD1-B1BE-1A1127161ADA}" type="sibTrans" cxnId="{8D5C694F-0223-4D84-8988-E2BD5B24FAB5}">
      <dgm:prSet/>
      <dgm:spPr/>
      <dgm:t>
        <a:bodyPr/>
        <a:lstStyle/>
        <a:p>
          <a:endParaRPr lang="en-US"/>
        </a:p>
      </dgm:t>
    </dgm:pt>
    <dgm:pt modelId="{35C41472-8289-4807-BD99-978EC165B76D}" type="pres">
      <dgm:prSet presAssocID="{1BACFE79-A74D-4027-B607-0204AA625ED8}" presName="linear" presStyleCnt="0">
        <dgm:presLayoutVars>
          <dgm:animLvl val="lvl"/>
          <dgm:resizeHandles val="exact"/>
        </dgm:presLayoutVars>
      </dgm:prSet>
      <dgm:spPr/>
    </dgm:pt>
    <dgm:pt modelId="{45DEE1B6-1246-4520-BF00-8578ED20897A}" type="pres">
      <dgm:prSet presAssocID="{B2EF81BC-5744-4F85-A70B-DC00A25066AF}" presName="parentText" presStyleLbl="node1" presStyleIdx="0" presStyleCnt="3">
        <dgm:presLayoutVars>
          <dgm:chMax val="0"/>
          <dgm:bulletEnabled val="1"/>
        </dgm:presLayoutVars>
      </dgm:prSet>
      <dgm:spPr/>
    </dgm:pt>
    <dgm:pt modelId="{A5885094-47C7-42E7-85E9-EFFAE93251B3}" type="pres">
      <dgm:prSet presAssocID="{A26C196C-E07E-449E-A75F-34D4E8BC832E}" presName="spacer" presStyleCnt="0"/>
      <dgm:spPr/>
    </dgm:pt>
    <dgm:pt modelId="{F3F14CA7-723D-4802-9563-7CC8FBD56A75}" type="pres">
      <dgm:prSet presAssocID="{610DF51F-B86D-4B1B-B423-F548EA6F40DB}" presName="parentText" presStyleLbl="node1" presStyleIdx="1" presStyleCnt="3">
        <dgm:presLayoutVars>
          <dgm:chMax val="0"/>
          <dgm:bulletEnabled val="1"/>
        </dgm:presLayoutVars>
      </dgm:prSet>
      <dgm:spPr/>
    </dgm:pt>
    <dgm:pt modelId="{1A1DFB2A-B485-442D-A211-E4C4ECCED365}" type="pres">
      <dgm:prSet presAssocID="{A7066428-9383-44EB-BF56-DA9028A5ED66}" presName="spacer" presStyleCnt="0"/>
      <dgm:spPr/>
    </dgm:pt>
    <dgm:pt modelId="{47B3AAA7-83C0-4376-A07F-62104A3E525C}" type="pres">
      <dgm:prSet presAssocID="{E8D61E32-3484-4217-98B1-A911201608D4}" presName="parentText" presStyleLbl="node1" presStyleIdx="2" presStyleCnt="3">
        <dgm:presLayoutVars>
          <dgm:chMax val="0"/>
          <dgm:bulletEnabled val="1"/>
        </dgm:presLayoutVars>
      </dgm:prSet>
      <dgm:spPr/>
    </dgm:pt>
  </dgm:ptLst>
  <dgm:cxnLst>
    <dgm:cxn modelId="{996E385C-D710-4A16-8CBE-A3C4FB4C8709}" type="presOf" srcId="{E8D61E32-3484-4217-98B1-A911201608D4}" destId="{47B3AAA7-83C0-4376-A07F-62104A3E525C}" srcOrd="0" destOrd="0" presId="urn:microsoft.com/office/officeart/2005/8/layout/vList2"/>
    <dgm:cxn modelId="{EA735042-BF75-4A39-AC86-19C46F54BB48}" type="presOf" srcId="{610DF51F-B86D-4B1B-B423-F548EA6F40DB}" destId="{F3F14CA7-723D-4802-9563-7CC8FBD56A75}" srcOrd="0" destOrd="0" presId="urn:microsoft.com/office/officeart/2005/8/layout/vList2"/>
    <dgm:cxn modelId="{8D5C694F-0223-4D84-8988-E2BD5B24FAB5}" srcId="{1BACFE79-A74D-4027-B607-0204AA625ED8}" destId="{E8D61E32-3484-4217-98B1-A911201608D4}" srcOrd="2" destOrd="0" parTransId="{05DCCD57-E901-4A62-ABAB-F44775D0715F}" sibTransId="{B0799304-5FA6-4CD1-B1BE-1A1127161ADA}"/>
    <dgm:cxn modelId="{DDC48B56-3182-4842-BA44-35A45FC5E50B}" type="presOf" srcId="{B2EF81BC-5744-4F85-A70B-DC00A25066AF}" destId="{45DEE1B6-1246-4520-BF00-8578ED20897A}" srcOrd="0" destOrd="0" presId="urn:microsoft.com/office/officeart/2005/8/layout/vList2"/>
    <dgm:cxn modelId="{01EE39D5-0B8F-432A-80EB-2FF2D6700D38}" srcId="{1BACFE79-A74D-4027-B607-0204AA625ED8}" destId="{B2EF81BC-5744-4F85-A70B-DC00A25066AF}" srcOrd="0" destOrd="0" parTransId="{4D4BAB1D-FE9D-4274-A7B2-DCC83353B2ED}" sibTransId="{A26C196C-E07E-449E-A75F-34D4E8BC832E}"/>
    <dgm:cxn modelId="{EA8361EE-11D8-4388-A897-B7AC7099E533}" type="presOf" srcId="{1BACFE79-A74D-4027-B607-0204AA625ED8}" destId="{35C41472-8289-4807-BD99-978EC165B76D}" srcOrd="0" destOrd="0" presId="urn:microsoft.com/office/officeart/2005/8/layout/vList2"/>
    <dgm:cxn modelId="{D57293F9-95DF-4FC1-AF3A-90C07CFA0FEF}" srcId="{1BACFE79-A74D-4027-B607-0204AA625ED8}" destId="{610DF51F-B86D-4B1B-B423-F548EA6F40DB}" srcOrd="1" destOrd="0" parTransId="{37FAAEDC-48BE-4F6B-9DA5-26EA93BDE3D8}" sibTransId="{A7066428-9383-44EB-BF56-DA9028A5ED66}"/>
    <dgm:cxn modelId="{D262CFF5-0B5B-4714-858A-EFC948188EC0}" type="presParOf" srcId="{35C41472-8289-4807-BD99-978EC165B76D}" destId="{45DEE1B6-1246-4520-BF00-8578ED20897A}" srcOrd="0" destOrd="0" presId="urn:microsoft.com/office/officeart/2005/8/layout/vList2"/>
    <dgm:cxn modelId="{E5750F14-53F1-409F-84EB-AD428B610944}" type="presParOf" srcId="{35C41472-8289-4807-BD99-978EC165B76D}" destId="{A5885094-47C7-42E7-85E9-EFFAE93251B3}" srcOrd="1" destOrd="0" presId="urn:microsoft.com/office/officeart/2005/8/layout/vList2"/>
    <dgm:cxn modelId="{30240846-8218-49D2-99FF-E2808EB3277E}" type="presParOf" srcId="{35C41472-8289-4807-BD99-978EC165B76D}" destId="{F3F14CA7-723D-4802-9563-7CC8FBD56A75}" srcOrd="2" destOrd="0" presId="urn:microsoft.com/office/officeart/2005/8/layout/vList2"/>
    <dgm:cxn modelId="{9632958E-181A-44BB-88AE-624F4AAAF515}" type="presParOf" srcId="{35C41472-8289-4807-BD99-978EC165B76D}" destId="{1A1DFB2A-B485-442D-A211-E4C4ECCED365}" srcOrd="3" destOrd="0" presId="urn:microsoft.com/office/officeart/2005/8/layout/vList2"/>
    <dgm:cxn modelId="{6A8EEDC0-FA80-4B3C-A1F7-6ACD557A0066}" type="presParOf" srcId="{35C41472-8289-4807-BD99-978EC165B76D}" destId="{47B3AAA7-83C0-4376-A07F-62104A3E525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6E3E5BE-A278-43A2-B46D-DF13353D9BE7}" type="doc">
      <dgm:prSet loTypeId="urn:microsoft.com/office/officeart/2016/7/layout/VerticalDownArrowProcess" loCatId="process" qsTypeId="urn:microsoft.com/office/officeart/2005/8/quickstyle/simple1" qsCatId="simple" csTypeId="urn:microsoft.com/office/officeart/2005/8/colors/accent1_2" csCatId="accent1"/>
      <dgm:spPr/>
      <dgm:t>
        <a:bodyPr/>
        <a:lstStyle/>
        <a:p>
          <a:endParaRPr lang="en-US"/>
        </a:p>
      </dgm:t>
    </dgm:pt>
    <dgm:pt modelId="{9CD755FE-5EBA-4934-8203-FB465786620D}">
      <dgm:prSet phldr="0"/>
      <dgm:spPr/>
      <dgm:t>
        <a:bodyPr/>
        <a:lstStyle/>
        <a:p>
          <a:r>
            <a:rPr lang="en-US">
              <a:latin typeface="Calibri Light" panose="020F0302020204030204"/>
            </a:rPr>
            <a:t>WHO</a:t>
          </a:r>
          <a:endParaRPr lang="en-US"/>
        </a:p>
      </dgm:t>
    </dgm:pt>
    <dgm:pt modelId="{39F410B6-1E69-4E01-B768-9C56657ACF80}" type="parTrans" cxnId="{716DF422-E78F-4E0A-A06E-2B97F94E275A}">
      <dgm:prSet/>
      <dgm:spPr/>
      <dgm:t>
        <a:bodyPr/>
        <a:lstStyle/>
        <a:p>
          <a:endParaRPr lang="en-US"/>
        </a:p>
      </dgm:t>
    </dgm:pt>
    <dgm:pt modelId="{C0801DC7-807E-42B0-87F5-F59D7D5850F5}" type="sibTrans" cxnId="{716DF422-E78F-4E0A-A06E-2B97F94E275A}">
      <dgm:prSet/>
      <dgm:spPr/>
      <dgm:t>
        <a:bodyPr/>
        <a:lstStyle/>
        <a:p>
          <a:endParaRPr lang="en-US"/>
        </a:p>
      </dgm:t>
    </dgm:pt>
    <dgm:pt modelId="{301F01EB-543B-4B03-A843-74C598B726F2}">
      <dgm:prSet/>
      <dgm:spPr/>
      <dgm:t>
        <a:bodyPr/>
        <a:lstStyle/>
        <a:p>
          <a:r>
            <a:rPr lang="en-US"/>
            <a:t>Choose the recipient </a:t>
          </a:r>
        </a:p>
      </dgm:t>
    </dgm:pt>
    <dgm:pt modelId="{CE96DD79-C50E-4623-938C-73DEE272EE75}" type="parTrans" cxnId="{483FAACE-9ADE-4415-A5C0-66C0DA4C4425}">
      <dgm:prSet/>
      <dgm:spPr/>
      <dgm:t>
        <a:bodyPr/>
        <a:lstStyle/>
        <a:p>
          <a:endParaRPr lang="en-US"/>
        </a:p>
      </dgm:t>
    </dgm:pt>
    <dgm:pt modelId="{82DFC563-EFD4-4A92-BEBE-2407D08594BE}" type="sibTrans" cxnId="{483FAACE-9ADE-4415-A5C0-66C0DA4C4425}">
      <dgm:prSet/>
      <dgm:spPr/>
      <dgm:t>
        <a:bodyPr/>
        <a:lstStyle/>
        <a:p>
          <a:endParaRPr lang="en-US"/>
        </a:p>
      </dgm:t>
    </dgm:pt>
    <dgm:pt modelId="{A8A1C3FA-6E6A-415C-9D2B-77CFC3708EEA}">
      <dgm:prSet phldr="0"/>
      <dgm:spPr/>
      <dgm:t>
        <a:bodyPr/>
        <a:lstStyle/>
        <a:p>
          <a:r>
            <a:rPr lang="en-US">
              <a:latin typeface="Calibri Light" panose="020F0302020204030204"/>
            </a:rPr>
            <a:t>WHAT</a:t>
          </a:r>
          <a:endParaRPr lang="en-US"/>
        </a:p>
      </dgm:t>
    </dgm:pt>
    <dgm:pt modelId="{0C3EA993-BA61-45EB-9F0C-520AD0A6CDBB}" type="parTrans" cxnId="{9F391474-0A56-4AD9-891A-93E9DC48DD7A}">
      <dgm:prSet/>
      <dgm:spPr/>
      <dgm:t>
        <a:bodyPr/>
        <a:lstStyle/>
        <a:p>
          <a:endParaRPr lang="en-US"/>
        </a:p>
      </dgm:t>
    </dgm:pt>
    <dgm:pt modelId="{05354204-F606-44BC-ACED-0BD5D9B204B3}" type="sibTrans" cxnId="{9F391474-0A56-4AD9-891A-93E9DC48DD7A}">
      <dgm:prSet/>
      <dgm:spPr/>
      <dgm:t>
        <a:bodyPr/>
        <a:lstStyle/>
        <a:p>
          <a:endParaRPr lang="en-US"/>
        </a:p>
      </dgm:t>
    </dgm:pt>
    <dgm:pt modelId="{F195A0B2-DA10-4768-B56D-65464ABCCDF6}">
      <dgm:prSet/>
      <dgm:spPr/>
      <dgm:t>
        <a:bodyPr/>
        <a:lstStyle/>
        <a:p>
          <a:pPr rtl="0"/>
          <a:r>
            <a:rPr lang="en-US"/>
            <a:t>Consider their </a:t>
          </a:r>
          <a:r>
            <a:rPr lang="en-US">
              <a:latin typeface="Calibri Light" panose="020F0302020204030204"/>
            </a:rPr>
            <a:t>unique needs</a:t>
          </a:r>
          <a:r>
            <a:rPr lang="en-US"/>
            <a:t> </a:t>
          </a:r>
        </a:p>
      </dgm:t>
    </dgm:pt>
    <dgm:pt modelId="{1312A270-14B1-47D0-81F8-60D9D9E51B0F}" type="parTrans" cxnId="{6F74BC5A-3409-4E94-A5BC-B218838332EB}">
      <dgm:prSet/>
      <dgm:spPr/>
      <dgm:t>
        <a:bodyPr/>
        <a:lstStyle/>
        <a:p>
          <a:endParaRPr lang="en-US"/>
        </a:p>
      </dgm:t>
    </dgm:pt>
    <dgm:pt modelId="{59666961-5B36-45DD-9F42-4A7A4CB8CBA2}" type="sibTrans" cxnId="{6F74BC5A-3409-4E94-A5BC-B218838332EB}">
      <dgm:prSet/>
      <dgm:spPr/>
      <dgm:t>
        <a:bodyPr/>
        <a:lstStyle/>
        <a:p>
          <a:endParaRPr lang="en-US"/>
        </a:p>
      </dgm:t>
    </dgm:pt>
    <dgm:pt modelId="{4D77730F-F136-4192-A451-141D365B0204}">
      <dgm:prSet phldr="0"/>
      <dgm:spPr/>
      <dgm:t>
        <a:bodyPr/>
        <a:lstStyle/>
        <a:p>
          <a:r>
            <a:rPr lang="en-US">
              <a:latin typeface="Calibri Light" panose="020F0302020204030204"/>
            </a:rPr>
            <a:t>ACT</a:t>
          </a:r>
          <a:endParaRPr lang="en-US"/>
        </a:p>
      </dgm:t>
    </dgm:pt>
    <dgm:pt modelId="{5E49B806-38FD-45E6-9C8B-9CD4853BECB1}" type="parTrans" cxnId="{76B62B56-92B4-477B-94DE-6DE685D0F694}">
      <dgm:prSet/>
      <dgm:spPr/>
      <dgm:t>
        <a:bodyPr/>
        <a:lstStyle/>
        <a:p>
          <a:endParaRPr lang="en-US"/>
        </a:p>
      </dgm:t>
    </dgm:pt>
    <dgm:pt modelId="{179FB2C9-4F59-4902-8E4A-4A7E01EAE91D}" type="sibTrans" cxnId="{76B62B56-92B4-477B-94DE-6DE685D0F694}">
      <dgm:prSet/>
      <dgm:spPr/>
      <dgm:t>
        <a:bodyPr/>
        <a:lstStyle/>
        <a:p>
          <a:endParaRPr lang="en-US"/>
        </a:p>
      </dgm:t>
    </dgm:pt>
    <dgm:pt modelId="{E9FAC806-8695-4E0E-9A18-600A99A5C0C6}">
      <dgm:prSet/>
      <dgm:spPr/>
      <dgm:t>
        <a:bodyPr/>
        <a:lstStyle/>
        <a:p>
          <a:r>
            <a:rPr lang="en-US" sz="2600">
              <a:latin typeface="Calibri Light" panose="020F0302020204030204"/>
            </a:rPr>
            <a:t>Describe</a:t>
          </a:r>
          <a:r>
            <a:rPr lang="en-US" sz="2600"/>
            <a:t> how you’ll give your time, energy, skills, or resources.</a:t>
          </a:r>
        </a:p>
      </dgm:t>
    </dgm:pt>
    <dgm:pt modelId="{18D7AEE1-7D4D-42F3-AADC-F95E0CEF4EA1}" type="parTrans" cxnId="{10A55BCE-D489-4064-99C8-58A16B17DAF7}">
      <dgm:prSet/>
      <dgm:spPr/>
      <dgm:t>
        <a:bodyPr/>
        <a:lstStyle/>
        <a:p>
          <a:endParaRPr lang="en-US"/>
        </a:p>
      </dgm:t>
    </dgm:pt>
    <dgm:pt modelId="{4624E4CE-E63E-45BB-AF97-B8F21B1ED89B}" type="sibTrans" cxnId="{10A55BCE-D489-4064-99C8-58A16B17DAF7}">
      <dgm:prSet/>
      <dgm:spPr/>
      <dgm:t>
        <a:bodyPr/>
        <a:lstStyle/>
        <a:p>
          <a:endParaRPr lang="en-US"/>
        </a:p>
      </dgm:t>
    </dgm:pt>
    <dgm:pt modelId="{C5BBF09D-DA16-444F-97D4-6F589F42E7EE}" type="pres">
      <dgm:prSet presAssocID="{E6E3E5BE-A278-43A2-B46D-DF13353D9BE7}" presName="Name0" presStyleCnt="0">
        <dgm:presLayoutVars>
          <dgm:dir/>
          <dgm:animLvl val="lvl"/>
          <dgm:resizeHandles val="exact"/>
        </dgm:presLayoutVars>
      </dgm:prSet>
      <dgm:spPr/>
    </dgm:pt>
    <dgm:pt modelId="{65DB99F1-8872-4907-B508-56C117B6538A}" type="pres">
      <dgm:prSet presAssocID="{4D77730F-F136-4192-A451-141D365B0204}" presName="boxAndChildren" presStyleCnt="0"/>
      <dgm:spPr/>
    </dgm:pt>
    <dgm:pt modelId="{CB115697-935E-4B6E-AC63-AEDA80DF46AA}" type="pres">
      <dgm:prSet presAssocID="{4D77730F-F136-4192-A451-141D365B0204}" presName="parentTextBox" presStyleLbl="alignNode1" presStyleIdx="0" presStyleCnt="3"/>
      <dgm:spPr/>
    </dgm:pt>
    <dgm:pt modelId="{7CB9DAF5-B5CC-496F-B113-C893BFC6F6BC}" type="pres">
      <dgm:prSet presAssocID="{4D77730F-F136-4192-A451-141D365B0204}" presName="descendantBox" presStyleLbl="bgAccFollowNode1" presStyleIdx="0" presStyleCnt="3"/>
      <dgm:spPr/>
    </dgm:pt>
    <dgm:pt modelId="{33557CD5-E14B-436D-975D-5F4A1D9082B2}" type="pres">
      <dgm:prSet presAssocID="{05354204-F606-44BC-ACED-0BD5D9B204B3}" presName="sp" presStyleCnt="0"/>
      <dgm:spPr/>
    </dgm:pt>
    <dgm:pt modelId="{1AB37928-0DF3-49E6-82B6-5FDA69A68DB4}" type="pres">
      <dgm:prSet presAssocID="{A8A1C3FA-6E6A-415C-9D2B-77CFC3708EEA}" presName="arrowAndChildren" presStyleCnt="0"/>
      <dgm:spPr/>
    </dgm:pt>
    <dgm:pt modelId="{E8095823-C729-4C45-8A6B-6A439843201E}" type="pres">
      <dgm:prSet presAssocID="{A8A1C3FA-6E6A-415C-9D2B-77CFC3708EEA}" presName="parentTextArrow" presStyleLbl="node1" presStyleIdx="0" presStyleCnt="0"/>
      <dgm:spPr/>
    </dgm:pt>
    <dgm:pt modelId="{B61AEC77-50FD-4A88-92AA-4CB633FBA280}" type="pres">
      <dgm:prSet presAssocID="{A8A1C3FA-6E6A-415C-9D2B-77CFC3708EEA}" presName="arrow" presStyleLbl="alignNode1" presStyleIdx="1" presStyleCnt="3"/>
      <dgm:spPr/>
    </dgm:pt>
    <dgm:pt modelId="{40EB739F-B0BF-4A11-9126-E66E6F39E934}" type="pres">
      <dgm:prSet presAssocID="{A8A1C3FA-6E6A-415C-9D2B-77CFC3708EEA}" presName="descendantArrow" presStyleLbl="bgAccFollowNode1" presStyleIdx="1" presStyleCnt="3"/>
      <dgm:spPr/>
    </dgm:pt>
    <dgm:pt modelId="{BE8288B4-100C-4BAA-B774-206D8620FEC3}" type="pres">
      <dgm:prSet presAssocID="{C0801DC7-807E-42B0-87F5-F59D7D5850F5}" presName="sp" presStyleCnt="0"/>
      <dgm:spPr/>
    </dgm:pt>
    <dgm:pt modelId="{82267A6A-D514-4F3F-BAD0-50CAA4966FFD}" type="pres">
      <dgm:prSet presAssocID="{9CD755FE-5EBA-4934-8203-FB465786620D}" presName="arrowAndChildren" presStyleCnt="0"/>
      <dgm:spPr/>
    </dgm:pt>
    <dgm:pt modelId="{2FBB7958-779F-41EF-BB5E-202ECF624A03}" type="pres">
      <dgm:prSet presAssocID="{9CD755FE-5EBA-4934-8203-FB465786620D}" presName="parentTextArrow" presStyleLbl="node1" presStyleIdx="0" presStyleCnt="0"/>
      <dgm:spPr/>
    </dgm:pt>
    <dgm:pt modelId="{A64DFBEE-BB28-4B7D-889F-5253ADFE56D9}" type="pres">
      <dgm:prSet presAssocID="{9CD755FE-5EBA-4934-8203-FB465786620D}" presName="arrow" presStyleLbl="alignNode1" presStyleIdx="2" presStyleCnt="3"/>
      <dgm:spPr/>
    </dgm:pt>
    <dgm:pt modelId="{9C42ABFC-6A20-4E98-A5F2-D95E34BE9F5A}" type="pres">
      <dgm:prSet presAssocID="{9CD755FE-5EBA-4934-8203-FB465786620D}" presName="descendantArrow" presStyleLbl="bgAccFollowNode1" presStyleIdx="2" presStyleCnt="3"/>
      <dgm:spPr/>
    </dgm:pt>
  </dgm:ptLst>
  <dgm:cxnLst>
    <dgm:cxn modelId="{47FD5F18-1B6B-4002-BFAC-8E5EA789F623}" type="presOf" srcId="{E9FAC806-8695-4E0E-9A18-600A99A5C0C6}" destId="{7CB9DAF5-B5CC-496F-B113-C893BFC6F6BC}" srcOrd="0" destOrd="0" presId="urn:microsoft.com/office/officeart/2016/7/layout/VerticalDownArrowProcess"/>
    <dgm:cxn modelId="{716DF422-E78F-4E0A-A06E-2B97F94E275A}" srcId="{E6E3E5BE-A278-43A2-B46D-DF13353D9BE7}" destId="{9CD755FE-5EBA-4934-8203-FB465786620D}" srcOrd="0" destOrd="0" parTransId="{39F410B6-1E69-4E01-B768-9C56657ACF80}" sibTransId="{C0801DC7-807E-42B0-87F5-F59D7D5850F5}"/>
    <dgm:cxn modelId="{9F391474-0A56-4AD9-891A-93E9DC48DD7A}" srcId="{E6E3E5BE-A278-43A2-B46D-DF13353D9BE7}" destId="{A8A1C3FA-6E6A-415C-9D2B-77CFC3708EEA}" srcOrd="1" destOrd="0" parTransId="{0C3EA993-BA61-45EB-9F0C-520AD0A6CDBB}" sibTransId="{05354204-F606-44BC-ACED-0BD5D9B204B3}"/>
    <dgm:cxn modelId="{76B62B56-92B4-477B-94DE-6DE685D0F694}" srcId="{E6E3E5BE-A278-43A2-B46D-DF13353D9BE7}" destId="{4D77730F-F136-4192-A451-141D365B0204}" srcOrd="2" destOrd="0" parTransId="{5E49B806-38FD-45E6-9C8B-9CD4853BECB1}" sibTransId="{179FB2C9-4F59-4902-8E4A-4A7E01EAE91D}"/>
    <dgm:cxn modelId="{6F74BC5A-3409-4E94-A5BC-B218838332EB}" srcId="{A8A1C3FA-6E6A-415C-9D2B-77CFC3708EEA}" destId="{F195A0B2-DA10-4768-B56D-65464ABCCDF6}" srcOrd="0" destOrd="0" parTransId="{1312A270-14B1-47D0-81F8-60D9D9E51B0F}" sibTransId="{59666961-5B36-45DD-9F42-4A7A4CB8CBA2}"/>
    <dgm:cxn modelId="{DB24EA7F-5D8D-454D-B44D-2FD4FF0ADBB9}" type="presOf" srcId="{A8A1C3FA-6E6A-415C-9D2B-77CFC3708EEA}" destId="{B61AEC77-50FD-4A88-92AA-4CB633FBA280}" srcOrd="1" destOrd="0" presId="urn:microsoft.com/office/officeart/2016/7/layout/VerticalDownArrowProcess"/>
    <dgm:cxn modelId="{4A83FF92-179E-4D32-A3B2-DAE992D85F9F}" type="presOf" srcId="{9CD755FE-5EBA-4934-8203-FB465786620D}" destId="{A64DFBEE-BB28-4B7D-889F-5253ADFE56D9}" srcOrd="1" destOrd="0" presId="urn:microsoft.com/office/officeart/2016/7/layout/VerticalDownArrowProcess"/>
    <dgm:cxn modelId="{8E45F499-F422-4A92-AB68-E26A91CDD38F}" type="presOf" srcId="{4D77730F-F136-4192-A451-141D365B0204}" destId="{CB115697-935E-4B6E-AC63-AEDA80DF46AA}" srcOrd="0" destOrd="0" presId="urn:microsoft.com/office/officeart/2016/7/layout/VerticalDownArrowProcess"/>
    <dgm:cxn modelId="{DCA9769B-4EF4-4163-941B-79BF0344B0DF}" type="presOf" srcId="{A8A1C3FA-6E6A-415C-9D2B-77CFC3708EEA}" destId="{E8095823-C729-4C45-8A6B-6A439843201E}" srcOrd="0" destOrd="0" presId="urn:microsoft.com/office/officeart/2016/7/layout/VerticalDownArrowProcess"/>
    <dgm:cxn modelId="{6B1059A5-0EF5-446F-B5E9-C3F5812BE9D6}" type="presOf" srcId="{F195A0B2-DA10-4768-B56D-65464ABCCDF6}" destId="{40EB739F-B0BF-4A11-9126-E66E6F39E934}" srcOrd="0" destOrd="0" presId="urn:microsoft.com/office/officeart/2016/7/layout/VerticalDownArrowProcess"/>
    <dgm:cxn modelId="{10A55BCE-D489-4064-99C8-58A16B17DAF7}" srcId="{4D77730F-F136-4192-A451-141D365B0204}" destId="{E9FAC806-8695-4E0E-9A18-600A99A5C0C6}" srcOrd="0" destOrd="0" parTransId="{18D7AEE1-7D4D-42F3-AADC-F95E0CEF4EA1}" sibTransId="{4624E4CE-E63E-45BB-AF97-B8F21B1ED89B}"/>
    <dgm:cxn modelId="{483FAACE-9ADE-4415-A5C0-66C0DA4C4425}" srcId="{9CD755FE-5EBA-4934-8203-FB465786620D}" destId="{301F01EB-543B-4B03-A843-74C598B726F2}" srcOrd="0" destOrd="0" parTransId="{CE96DD79-C50E-4623-938C-73DEE272EE75}" sibTransId="{82DFC563-EFD4-4A92-BEBE-2407D08594BE}"/>
    <dgm:cxn modelId="{27CB01E7-244D-451B-917B-7670451944E3}" type="presOf" srcId="{301F01EB-543B-4B03-A843-74C598B726F2}" destId="{9C42ABFC-6A20-4E98-A5F2-D95E34BE9F5A}" srcOrd="0" destOrd="0" presId="urn:microsoft.com/office/officeart/2016/7/layout/VerticalDownArrowProcess"/>
    <dgm:cxn modelId="{490FACE7-3DF4-42FF-9660-CE6FF4D072C2}" type="presOf" srcId="{9CD755FE-5EBA-4934-8203-FB465786620D}" destId="{2FBB7958-779F-41EF-BB5E-202ECF624A03}" srcOrd="0" destOrd="0" presId="urn:microsoft.com/office/officeart/2016/7/layout/VerticalDownArrowProcess"/>
    <dgm:cxn modelId="{F90429F4-F39B-4CCB-BA74-87DB37ADF516}" type="presOf" srcId="{E6E3E5BE-A278-43A2-B46D-DF13353D9BE7}" destId="{C5BBF09D-DA16-444F-97D4-6F589F42E7EE}" srcOrd="0" destOrd="0" presId="urn:microsoft.com/office/officeart/2016/7/layout/VerticalDownArrowProcess"/>
    <dgm:cxn modelId="{B0C4E107-84C1-401E-BE63-969354D8EEDB}" type="presParOf" srcId="{C5BBF09D-DA16-444F-97D4-6F589F42E7EE}" destId="{65DB99F1-8872-4907-B508-56C117B6538A}" srcOrd="0" destOrd="0" presId="urn:microsoft.com/office/officeart/2016/7/layout/VerticalDownArrowProcess"/>
    <dgm:cxn modelId="{264603E4-DA6F-45C8-B74E-1DADBE191005}" type="presParOf" srcId="{65DB99F1-8872-4907-B508-56C117B6538A}" destId="{CB115697-935E-4B6E-AC63-AEDA80DF46AA}" srcOrd="0" destOrd="0" presId="urn:microsoft.com/office/officeart/2016/7/layout/VerticalDownArrowProcess"/>
    <dgm:cxn modelId="{60D08EF4-B7C2-4DF4-A8DA-C8C2F78B76CF}" type="presParOf" srcId="{65DB99F1-8872-4907-B508-56C117B6538A}" destId="{7CB9DAF5-B5CC-496F-B113-C893BFC6F6BC}" srcOrd="1" destOrd="0" presId="urn:microsoft.com/office/officeart/2016/7/layout/VerticalDownArrowProcess"/>
    <dgm:cxn modelId="{3989C659-1D0B-412C-AABD-04E2CD3E903B}" type="presParOf" srcId="{C5BBF09D-DA16-444F-97D4-6F589F42E7EE}" destId="{33557CD5-E14B-436D-975D-5F4A1D9082B2}" srcOrd="1" destOrd="0" presId="urn:microsoft.com/office/officeart/2016/7/layout/VerticalDownArrowProcess"/>
    <dgm:cxn modelId="{83565C97-3EE0-488E-A9EF-EC656595B28F}" type="presParOf" srcId="{C5BBF09D-DA16-444F-97D4-6F589F42E7EE}" destId="{1AB37928-0DF3-49E6-82B6-5FDA69A68DB4}" srcOrd="2" destOrd="0" presId="urn:microsoft.com/office/officeart/2016/7/layout/VerticalDownArrowProcess"/>
    <dgm:cxn modelId="{089B389E-428F-4ECD-AE93-E32E68E89938}" type="presParOf" srcId="{1AB37928-0DF3-49E6-82B6-5FDA69A68DB4}" destId="{E8095823-C729-4C45-8A6B-6A439843201E}" srcOrd="0" destOrd="0" presId="urn:microsoft.com/office/officeart/2016/7/layout/VerticalDownArrowProcess"/>
    <dgm:cxn modelId="{BAEF2AB8-947B-4BDA-8201-A2C41EEAB10E}" type="presParOf" srcId="{1AB37928-0DF3-49E6-82B6-5FDA69A68DB4}" destId="{B61AEC77-50FD-4A88-92AA-4CB633FBA280}" srcOrd="1" destOrd="0" presId="urn:microsoft.com/office/officeart/2016/7/layout/VerticalDownArrowProcess"/>
    <dgm:cxn modelId="{CED22FA2-E3A4-423F-A499-71517643F6BA}" type="presParOf" srcId="{1AB37928-0DF3-49E6-82B6-5FDA69A68DB4}" destId="{40EB739F-B0BF-4A11-9126-E66E6F39E934}" srcOrd="2" destOrd="0" presId="urn:microsoft.com/office/officeart/2016/7/layout/VerticalDownArrowProcess"/>
    <dgm:cxn modelId="{A3520FFA-632F-49C8-AA5E-F8B38ECC46E5}" type="presParOf" srcId="{C5BBF09D-DA16-444F-97D4-6F589F42E7EE}" destId="{BE8288B4-100C-4BAA-B774-206D8620FEC3}" srcOrd="3" destOrd="0" presId="urn:microsoft.com/office/officeart/2016/7/layout/VerticalDownArrowProcess"/>
    <dgm:cxn modelId="{384AFAEC-C3A5-4344-8EE9-8D8CAAFC2042}" type="presParOf" srcId="{C5BBF09D-DA16-444F-97D4-6F589F42E7EE}" destId="{82267A6A-D514-4F3F-BAD0-50CAA4966FFD}" srcOrd="4" destOrd="0" presId="urn:microsoft.com/office/officeart/2016/7/layout/VerticalDownArrowProcess"/>
    <dgm:cxn modelId="{A16317CB-A6E3-483F-80BF-C1BA763356A0}" type="presParOf" srcId="{82267A6A-D514-4F3F-BAD0-50CAA4966FFD}" destId="{2FBB7958-779F-41EF-BB5E-202ECF624A03}" srcOrd="0" destOrd="0" presId="urn:microsoft.com/office/officeart/2016/7/layout/VerticalDownArrowProcess"/>
    <dgm:cxn modelId="{8C3DF083-2B99-4242-A1D0-AFF1A71AD787}" type="presParOf" srcId="{82267A6A-D514-4F3F-BAD0-50CAA4966FFD}" destId="{A64DFBEE-BB28-4B7D-889F-5253ADFE56D9}" srcOrd="1" destOrd="0" presId="urn:microsoft.com/office/officeart/2016/7/layout/VerticalDownArrowProcess"/>
    <dgm:cxn modelId="{BA7B01A9-1047-4DDF-9A70-6C96A90D88FF}" type="presParOf" srcId="{82267A6A-D514-4F3F-BAD0-50CAA4966FFD}" destId="{9C42ABFC-6A20-4E98-A5F2-D95E34BE9F5A}"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1B4DD-539E-4195-A6ED-524926D478C8}">
      <dsp:nvSpPr>
        <dsp:cNvPr id="0" name=""/>
        <dsp:cNvSpPr/>
      </dsp:nvSpPr>
      <dsp:spPr>
        <a:xfrm>
          <a:off x="0" y="4151"/>
          <a:ext cx="5691607" cy="1231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5D9D8A-D71D-47FD-A144-AAAC11D2FB63}">
      <dsp:nvSpPr>
        <dsp:cNvPr id="0" name=""/>
        <dsp:cNvSpPr/>
      </dsp:nvSpPr>
      <dsp:spPr>
        <a:xfrm>
          <a:off x="372395" y="281139"/>
          <a:ext cx="677744" cy="6770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DBDBB5-96D2-4DEF-8406-C44A8E37DC30}">
      <dsp:nvSpPr>
        <dsp:cNvPr id="0" name=""/>
        <dsp:cNvSpPr/>
      </dsp:nvSpPr>
      <dsp:spPr>
        <a:xfrm>
          <a:off x="1422534" y="4151"/>
          <a:ext cx="4155940" cy="1232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14" tIns="130414" rIns="130414" bIns="130414" numCol="1" spcCol="1270" anchor="ctr" anchorCtr="0">
          <a:noAutofit/>
        </a:bodyPr>
        <a:lstStyle/>
        <a:p>
          <a:pPr marL="0" lvl="0" indent="0" algn="l" defTabSz="1066800">
            <a:lnSpc>
              <a:spcPct val="100000"/>
            </a:lnSpc>
            <a:spcBef>
              <a:spcPct val="0"/>
            </a:spcBef>
            <a:spcAft>
              <a:spcPct val="35000"/>
            </a:spcAft>
            <a:buNone/>
          </a:pPr>
          <a:r>
            <a:rPr lang="en-US" sz="2400" kern="1200"/>
            <a:t>When we focus on happiness, sadness can come</a:t>
          </a:r>
        </a:p>
      </dsp:txBody>
      <dsp:txXfrm>
        <a:off x="1422534" y="4151"/>
        <a:ext cx="4155940" cy="1232262"/>
      </dsp:txXfrm>
    </dsp:sp>
    <dsp:sp modelId="{07A497BB-3E73-4AE1-BA86-A1082D12F452}">
      <dsp:nvSpPr>
        <dsp:cNvPr id="0" name=""/>
        <dsp:cNvSpPr/>
      </dsp:nvSpPr>
      <dsp:spPr>
        <a:xfrm>
          <a:off x="0" y="1510249"/>
          <a:ext cx="5691607" cy="1231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EDF2E8-4FD3-4FBE-8024-4B54B623825F}">
      <dsp:nvSpPr>
        <dsp:cNvPr id="0" name=""/>
        <dsp:cNvSpPr/>
      </dsp:nvSpPr>
      <dsp:spPr>
        <a:xfrm>
          <a:off x="372395" y="1787237"/>
          <a:ext cx="677744" cy="6770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2D6211-9C84-4CD3-8520-5C0E64B68D57}">
      <dsp:nvSpPr>
        <dsp:cNvPr id="0" name=""/>
        <dsp:cNvSpPr/>
      </dsp:nvSpPr>
      <dsp:spPr>
        <a:xfrm>
          <a:off x="1422534" y="1510249"/>
          <a:ext cx="4155940" cy="1232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14" tIns="130414" rIns="130414" bIns="130414" numCol="1" spcCol="1270" anchor="ctr" anchorCtr="0">
          <a:noAutofit/>
        </a:bodyPr>
        <a:lstStyle/>
        <a:p>
          <a:pPr marL="0" lvl="0" indent="0" algn="l" defTabSz="1066800">
            <a:lnSpc>
              <a:spcPct val="100000"/>
            </a:lnSpc>
            <a:spcBef>
              <a:spcPct val="0"/>
            </a:spcBef>
            <a:spcAft>
              <a:spcPct val="35000"/>
            </a:spcAft>
            <a:buNone/>
          </a:pPr>
          <a:r>
            <a:rPr lang="en-US" sz="2400" kern="1200"/>
            <a:t>When we focus on positivity, critiques creep in</a:t>
          </a:r>
        </a:p>
      </dsp:txBody>
      <dsp:txXfrm>
        <a:off x="1422534" y="1510249"/>
        <a:ext cx="4155940" cy="1232262"/>
      </dsp:txXfrm>
    </dsp:sp>
    <dsp:sp modelId="{23D4CECF-AFC4-49AC-8E5A-B8ABFDE5C60F}">
      <dsp:nvSpPr>
        <dsp:cNvPr id="0" name=""/>
        <dsp:cNvSpPr/>
      </dsp:nvSpPr>
      <dsp:spPr>
        <a:xfrm>
          <a:off x="0" y="3016347"/>
          <a:ext cx="5691607" cy="1231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0D2BC5-B4A6-4724-ABFB-75E197EB13E2}">
      <dsp:nvSpPr>
        <dsp:cNvPr id="0" name=""/>
        <dsp:cNvSpPr/>
      </dsp:nvSpPr>
      <dsp:spPr>
        <a:xfrm>
          <a:off x="372759" y="3293335"/>
          <a:ext cx="677744" cy="6770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7A5C0C-441F-45D4-A48C-DB1524322903}">
      <dsp:nvSpPr>
        <dsp:cNvPr id="0" name=""/>
        <dsp:cNvSpPr/>
      </dsp:nvSpPr>
      <dsp:spPr>
        <a:xfrm>
          <a:off x="1423262" y="3016347"/>
          <a:ext cx="4155940" cy="1232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14" tIns="130414" rIns="130414" bIns="130414" numCol="1" spcCol="1270" anchor="ctr" anchorCtr="0">
          <a:noAutofit/>
        </a:bodyPr>
        <a:lstStyle/>
        <a:p>
          <a:pPr marL="0" lvl="0" indent="0" algn="l" defTabSz="1066800">
            <a:lnSpc>
              <a:spcPct val="100000"/>
            </a:lnSpc>
            <a:spcBef>
              <a:spcPct val="0"/>
            </a:spcBef>
            <a:spcAft>
              <a:spcPct val="35000"/>
            </a:spcAft>
            <a:buNone/>
          </a:pPr>
          <a:r>
            <a:rPr lang="en-US" sz="2400" kern="1200"/>
            <a:t>When we seek joy, our brains sometimes push us back toward misery</a:t>
          </a:r>
        </a:p>
      </dsp:txBody>
      <dsp:txXfrm>
        <a:off x="1423262" y="3016347"/>
        <a:ext cx="4155940" cy="1232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51A4-7D1C-43BD-819F-F76CDFB66B0A}">
      <dsp:nvSpPr>
        <dsp:cNvPr id="0" name=""/>
        <dsp:cNvSpPr/>
      </dsp:nvSpPr>
      <dsp:spPr>
        <a:xfrm>
          <a:off x="0" y="832683"/>
          <a:ext cx="5878512" cy="38210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en-US" sz="6200" b="1" kern="1200">
              <a:solidFill>
                <a:schemeClr val="tx1"/>
              </a:solidFill>
            </a:rPr>
            <a:t>Step One</a:t>
          </a:r>
        </a:p>
        <a:p>
          <a:pPr marL="0" lvl="0" indent="0" algn="ctr" defTabSz="2755900">
            <a:lnSpc>
              <a:spcPct val="90000"/>
            </a:lnSpc>
            <a:spcBef>
              <a:spcPct val="0"/>
            </a:spcBef>
            <a:spcAft>
              <a:spcPct val="35000"/>
            </a:spcAft>
            <a:buNone/>
          </a:pPr>
          <a:r>
            <a:rPr lang="en-US" sz="6200" b="1" kern="1200">
              <a:solidFill>
                <a:schemeClr val="tx1"/>
              </a:solidFill>
            </a:rPr>
            <a:t>Honor YOUR Emotion</a:t>
          </a:r>
        </a:p>
      </dsp:txBody>
      <dsp:txXfrm>
        <a:off x="186527" y="1019210"/>
        <a:ext cx="5505458" cy="34479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71964-6F7D-4872-8162-7013EC4A7B2D}">
      <dsp:nvSpPr>
        <dsp:cNvPr id="0" name=""/>
        <dsp:cNvSpPr/>
      </dsp:nvSpPr>
      <dsp:spPr>
        <a:xfrm>
          <a:off x="0" y="301273"/>
          <a:ext cx="10515600" cy="35743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b="1" kern="1200">
              <a:solidFill>
                <a:schemeClr val="tx1"/>
              </a:solidFill>
            </a:rPr>
            <a:t>Step Two</a:t>
          </a:r>
        </a:p>
        <a:p>
          <a:pPr marL="0" lvl="0" indent="0" algn="l" defTabSz="2889250">
            <a:lnSpc>
              <a:spcPct val="90000"/>
            </a:lnSpc>
            <a:spcBef>
              <a:spcPct val="0"/>
            </a:spcBef>
            <a:spcAft>
              <a:spcPts val="600"/>
            </a:spcAft>
            <a:buNone/>
          </a:pPr>
          <a:r>
            <a:rPr lang="en-US" sz="4800" b="1" kern="1200">
              <a:solidFill>
                <a:schemeClr val="tx1"/>
              </a:solidFill>
            </a:rPr>
            <a:t>Think a New Thought . . . or</a:t>
          </a:r>
        </a:p>
        <a:p>
          <a:pPr marL="0" lvl="0" indent="0" algn="l" defTabSz="2889250">
            <a:lnSpc>
              <a:spcPct val="90000"/>
            </a:lnSpc>
            <a:spcBef>
              <a:spcPct val="0"/>
            </a:spcBef>
            <a:spcAft>
              <a:spcPts val="600"/>
            </a:spcAft>
            <a:buNone/>
          </a:pPr>
          <a:r>
            <a:rPr lang="en-US" sz="4800" b="1" kern="1200">
              <a:solidFill>
                <a:schemeClr val="tx1"/>
              </a:solidFill>
            </a:rPr>
            <a:t>Do Something Different</a:t>
          </a:r>
        </a:p>
      </dsp:txBody>
      <dsp:txXfrm>
        <a:off x="174485" y="475758"/>
        <a:ext cx="10166630" cy="32253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6338C-78FA-48F5-B91B-A10CA15167EB}">
      <dsp:nvSpPr>
        <dsp:cNvPr id="0" name=""/>
        <dsp:cNvSpPr/>
      </dsp:nvSpPr>
      <dsp:spPr>
        <a:xfrm>
          <a:off x="1632793" y="665"/>
          <a:ext cx="7250013" cy="435000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b="1" kern="1200">
              <a:solidFill>
                <a:schemeClr val="bg1"/>
              </a:solidFill>
            </a:rPr>
            <a:t>Step Three</a:t>
          </a:r>
        </a:p>
        <a:p>
          <a:pPr marL="0" lvl="0" indent="0" algn="ctr" defTabSz="2889250">
            <a:lnSpc>
              <a:spcPct val="90000"/>
            </a:lnSpc>
            <a:spcBef>
              <a:spcPct val="0"/>
            </a:spcBef>
            <a:spcAft>
              <a:spcPct val="35000"/>
            </a:spcAft>
            <a:buNone/>
          </a:pPr>
          <a:r>
            <a:rPr lang="en-US" sz="6500" b="1" kern="1200">
              <a:solidFill>
                <a:schemeClr val="bg1"/>
              </a:solidFill>
            </a:rPr>
            <a:t>Share the Good Mood</a:t>
          </a:r>
        </a:p>
      </dsp:txBody>
      <dsp:txXfrm>
        <a:off x="1632793" y="665"/>
        <a:ext cx="7250013" cy="43500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51A4-7D1C-43BD-819F-F76CDFB66B0A}">
      <dsp:nvSpPr>
        <dsp:cNvPr id="0" name=""/>
        <dsp:cNvSpPr/>
      </dsp:nvSpPr>
      <dsp:spPr>
        <a:xfrm>
          <a:off x="0" y="832683"/>
          <a:ext cx="5878512" cy="38210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marL="0" lvl="0" indent="0" algn="ctr" defTabSz="2711450">
            <a:lnSpc>
              <a:spcPct val="90000"/>
            </a:lnSpc>
            <a:spcBef>
              <a:spcPct val="0"/>
            </a:spcBef>
            <a:spcAft>
              <a:spcPct val="35000"/>
            </a:spcAft>
            <a:buNone/>
          </a:pPr>
          <a:r>
            <a:rPr lang="en-US" sz="6100" b="1" kern="1200">
              <a:solidFill>
                <a:schemeClr val="tx1"/>
              </a:solidFill>
            </a:rPr>
            <a:t>Step Four</a:t>
          </a:r>
        </a:p>
        <a:p>
          <a:pPr marL="0" lvl="0" indent="0" algn="ctr" defTabSz="2711450">
            <a:lnSpc>
              <a:spcPct val="90000"/>
            </a:lnSpc>
            <a:spcBef>
              <a:spcPct val="0"/>
            </a:spcBef>
            <a:spcAft>
              <a:spcPct val="35000"/>
            </a:spcAft>
            <a:buNone/>
          </a:pPr>
          <a:r>
            <a:rPr lang="en-US" sz="6100" b="1" kern="1200">
              <a:solidFill>
                <a:schemeClr val="tx1"/>
              </a:solidFill>
            </a:rPr>
            <a:t>Teach Someone the 3 Steps</a:t>
          </a:r>
        </a:p>
      </dsp:txBody>
      <dsp:txXfrm>
        <a:off x="186527" y="1019210"/>
        <a:ext cx="5505458" cy="34479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DEE1B6-1246-4520-BF00-8578ED20897A}">
      <dsp:nvSpPr>
        <dsp:cNvPr id="0" name=""/>
        <dsp:cNvSpPr/>
      </dsp:nvSpPr>
      <dsp:spPr>
        <a:xfrm>
          <a:off x="0" y="34889"/>
          <a:ext cx="6824206" cy="16497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i="0" kern="1200">
              <a:solidFill>
                <a:schemeClr val="bg1"/>
              </a:solidFill>
              <a:latin typeface="Calibri" panose="020F0502020204030204" pitchFamily="34" charset="0"/>
              <a:ea typeface="Calibri" panose="020F0502020204030204" pitchFamily="34" charset="0"/>
              <a:cs typeface="Calibri" panose="020F0502020204030204" pitchFamily="34" charset="0"/>
            </a:rPr>
            <a:t>When you go to bed, you NATURALLY embark on a negative (depressive) review or anticipatory (anxiety) preview</a:t>
          </a:r>
          <a:endParaRPr lang="en-US" sz="3000" b="1" kern="1200">
            <a:solidFill>
              <a:schemeClr val="bg1"/>
            </a:solidFill>
            <a:latin typeface="Calibri" panose="020F0502020204030204" pitchFamily="34" charset="0"/>
            <a:ea typeface="Calibri" panose="020F0502020204030204" pitchFamily="34" charset="0"/>
            <a:cs typeface="Calibri" panose="020F0502020204030204" pitchFamily="34" charset="0"/>
          </a:endParaRPr>
        </a:p>
      </dsp:txBody>
      <dsp:txXfrm>
        <a:off x="80532" y="115421"/>
        <a:ext cx="6663142" cy="1488636"/>
      </dsp:txXfrm>
    </dsp:sp>
    <dsp:sp modelId="{F3F14CA7-723D-4802-9563-7CC8FBD56A75}">
      <dsp:nvSpPr>
        <dsp:cNvPr id="0" name=""/>
        <dsp:cNvSpPr/>
      </dsp:nvSpPr>
      <dsp:spPr>
        <a:xfrm>
          <a:off x="0" y="1857390"/>
          <a:ext cx="6824206" cy="16497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0" kern="1200">
              <a:solidFill>
                <a:schemeClr val="bg1"/>
              </a:solidFill>
              <a:latin typeface="Calibri" panose="020F0502020204030204" pitchFamily="34" charset="0"/>
              <a:ea typeface="Calibri" panose="020F0502020204030204" pitchFamily="34" charset="0"/>
              <a:cs typeface="Calibri" panose="020F0502020204030204" pitchFamily="34" charset="0"/>
            </a:rPr>
            <a:t>Three good things shifts your focus</a:t>
          </a:r>
          <a:endParaRPr lang="en-US" sz="3200" b="1" kern="1200">
            <a:solidFill>
              <a:schemeClr val="bg1"/>
            </a:solidFill>
            <a:latin typeface="Calibri" panose="020F0502020204030204" pitchFamily="34" charset="0"/>
            <a:ea typeface="Calibri" panose="020F0502020204030204" pitchFamily="34" charset="0"/>
            <a:cs typeface="Calibri" panose="020F0502020204030204" pitchFamily="34" charset="0"/>
          </a:endParaRPr>
        </a:p>
      </dsp:txBody>
      <dsp:txXfrm>
        <a:off x="80532" y="1937922"/>
        <a:ext cx="6663142" cy="1488636"/>
      </dsp:txXfrm>
    </dsp:sp>
    <dsp:sp modelId="{47B3AAA7-83C0-4376-A07F-62104A3E525C}">
      <dsp:nvSpPr>
        <dsp:cNvPr id="0" name=""/>
        <dsp:cNvSpPr/>
      </dsp:nvSpPr>
      <dsp:spPr>
        <a:xfrm>
          <a:off x="0" y="3679890"/>
          <a:ext cx="6824206" cy="16497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i="0" kern="1200">
              <a:solidFill>
                <a:schemeClr val="bg1"/>
              </a:solidFill>
              <a:latin typeface="Calibri" panose="020F0502020204030204" pitchFamily="34" charset="0"/>
              <a:ea typeface="Calibri" panose="020F0502020204030204" pitchFamily="34" charset="0"/>
              <a:cs typeface="Calibri" panose="020F0502020204030204" pitchFamily="34" charset="0"/>
            </a:rPr>
            <a:t>Identifying “Why” those things happened activates a brain search toward positive attributions</a:t>
          </a:r>
          <a:endParaRPr lang="en-US" sz="3000" b="1" kern="1200">
            <a:solidFill>
              <a:schemeClr val="bg1"/>
            </a:solidFill>
            <a:latin typeface="Calibri" panose="020F0502020204030204" pitchFamily="34" charset="0"/>
            <a:ea typeface="Calibri" panose="020F0502020204030204" pitchFamily="34" charset="0"/>
            <a:cs typeface="Calibri" panose="020F0502020204030204" pitchFamily="34" charset="0"/>
          </a:endParaRPr>
        </a:p>
      </dsp:txBody>
      <dsp:txXfrm>
        <a:off x="80532" y="3760422"/>
        <a:ext cx="6663142" cy="14886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115697-935E-4B6E-AC63-AEDA80DF46AA}">
      <dsp:nvSpPr>
        <dsp:cNvPr id="0" name=""/>
        <dsp:cNvSpPr/>
      </dsp:nvSpPr>
      <dsp:spPr>
        <a:xfrm>
          <a:off x="0" y="2975367"/>
          <a:ext cx="1535112" cy="97658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177" tIns="241808" rIns="109177" bIns="241808" numCol="1" spcCol="1270" anchor="ctr" anchorCtr="0">
          <a:noAutofit/>
        </a:bodyPr>
        <a:lstStyle/>
        <a:p>
          <a:pPr marL="0" lvl="0" indent="0" algn="ctr" defTabSz="1511300">
            <a:lnSpc>
              <a:spcPct val="90000"/>
            </a:lnSpc>
            <a:spcBef>
              <a:spcPct val="0"/>
            </a:spcBef>
            <a:spcAft>
              <a:spcPct val="35000"/>
            </a:spcAft>
            <a:buNone/>
          </a:pPr>
          <a:r>
            <a:rPr lang="en-US" sz="3400" kern="1200">
              <a:latin typeface="Calibri Light" panose="020F0302020204030204"/>
            </a:rPr>
            <a:t>ACT</a:t>
          </a:r>
          <a:endParaRPr lang="en-US" sz="3400" kern="1200"/>
        </a:p>
      </dsp:txBody>
      <dsp:txXfrm>
        <a:off x="0" y="2975367"/>
        <a:ext cx="1535112" cy="976581"/>
      </dsp:txXfrm>
    </dsp:sp>
    <dsp:sp modelId="{7CB9DAF5-B5CC-496F-B113-C893BFC6F6BC}">
      <dsp:nvSpPr>
        <dsp:cNvPr id="0" name=""/>
        <dsp:cNvSpPr/>
      </dsp:nvSpPr>
      <dsp:spPr>
        <a:xfrm>
          <a:off x="1535112" y="2975367"/>
          <a:ext cx="4605336" cy="97658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418" tIns="228600" rIns="93418" bIns="228600" numCol="1" spcCol="1270" anchor="ctr" anchorCtr="0">
          <a:noAutofit/>
        </a:bodyPr>
        <a:lstStyle/>
        <a:p>
          <a:pPr marL="0" lvl="0" indent="0" algn="l" defTabSz="800100">
            <a:lnSpc>
              <a:spcPct val="90000"/>
            </a:lnSpc>
            <a:spcBef>
              <a:spcPct val="0"/>
            </a:spcBef>
            <a:spcAft>
              <a:spcPct val="35000"/>
            </a:spcAft>
            <a:buNone/>
          </a:pPr>
          <a:r>
            <a:rPr lang="en-US" sz="1800" kern="1200">
              <a:latin typeface="Calibri Light" panose="020F0302020204030204"/>
            </a:rPr>
            <a:t>Describe</a:t>
          </a:r>
          <a:r>
            <a:rPr lang="en-US" sz="1800" kern="1200"/>
            <a:t> how you’ll give your time, energy, skills, or resources.</a:t>
          </a:r>
        </a:p>
      </dsp:txBody>
      <dsp:txXfrm>
        <a:off x="1535112" y="2975367"/>
        <a:ext cx="4605336" cy="976581"/>
      </dsp:txXfrm>
    </dsp:sp>
    <dsp:sp modelId="{B61AEC77-50FD-4A88-92AA-4CB633FBA280}">
      <dsp:nvSpPr>
        <dsp:cNvPr id="0" name=""/>
        <dsp:cNvSpPr/>
      </dsp:nvSpPr>
      <dsp:spPr>
        <a:xfrm rot="10800000">
          <a:off x="0" y="1488033"/>
          <a:ext cx="1535112" cy="1501983"/>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177" tIns="241808" rIns="109177" bIns="241808" numCol="1" spcCol="1270" anchor="ctr" anchorCtr="0">
          <a:noAutofit/>
        </a:bodyPr>
        <a:lstStyle/>
        <a:p>
          <a:pPr marL="0" lvl="0" indent="0" algn="ctr" defTabSz="1511300">
            <a:lnSpc>
              <a:spcPct val="90000"/>
            </a:lnSpc>
            <a:spcBef>
              <a:spcPct val="0"/>
            </a:spcBef>
            <a:spcAft>
              <a:spcPct val="35000"/>
            </a:spcAft>
            <a:buNone/>
          </a:pPr>
          <a:r>
            <a:rPr lang="en-US" sz="3400" kern="1200">
              <a:latin typeface="Calibri Light" panose="020F0302020204030204"/>
            </a:rPr>
            <a:t>WHAT</a:t>
          </a:r>
          <a:endParaRPr lang="en-US" sz="3400" kern="1200"/>
        </a:p>
      </dsp:txBody>
      <dsp:txXfrm rot="-10800000">
        <a:off x="0" y="1488033"/>
        <a:ext cx="1535112" cy="976289"/>
      </dsp:txXfrm>
    </dsp:sp>
    <dsp:sp modelId="{40EB739F-B0BF-4A11-9126-E66E6F39E934}">
      <dsp:nvSpPr>
        <dsp:cNvPr id="0" name=""/>
        <dsp:cNvSpPr/>
      </dsp:nvSpPr>
      <dsp:spPr>
        <a:xfrm>
          <a:off x="1535112" y="1488033"/>
          <a:ext cx="4605336" cy="9762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418" tIns="228600" rIns="93418" bIns="228600" numCol="1" spcCol="1270" anchor="ctr" anchorCtr="0">
          <a:noAutofit/>
        </a:bodyPr>
        <a:lstStyle/>
        <a:p>
          <a:pPr marL="0" lvl="0" indent="0" algn="l" defTabSz="800100" rtl="0">
            <a:lnSpc>
              <a:spcPct val="90000"/>
            </a:lnSpc>
            <a:spcBef>
              <a:spcPct val="0"/>
            </a:spcBef>
            <a:spcAft>
              <a:spcPct val="35000"/>
            </a:spcAft>
            <a:buNone/>
          </a:pPr>
          <a:r>
            <a:rPr lang="en-US" sz="1800" kern="1200"/>
            <a:t>Consider their </a:t>
          </a:r>
          <a:r>
            <a:rPr lang="en-US" sz="1800" kern="1200">
              <a:latin typeface="Calibri Light" panose="020F0302020204030204"/>
            </a:rPr>
            <a:t>unique needs</a:t>
          </a:r>
          <a:r>
            <a:rPr lang="en-US" sz="1800" kern="1200"/>
            <a:t> </a:t>
          </a:r>
        </a:p>
      </dsp:txBody>
      <dsp:txXfrm>
        <a:off x="1535112" y="1488033"/>
        <a:ext cx="4605336" cy="976289"/>
      </dsp:txXfrm>
    </dsp:sp>
    <dsp:sp modelId="{A64DFBEE-BB28-4B7D-889F-5253ADFE56D9}">
      <dsp:nvSpPr>
        <dsp:cNvPr id="0" name=""/>
        <dsp:cNvSpPr/>
      </dsp:nvSpPr>
      <dsp:spPr>
        <a:xfrm rot="10800000">
          <a:off x="0" y="698"/>
          <a:ext cx="1535112" cy="1501983"/>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177" tIns="241808" rIns="109177" bIns="241808" numCol="1" spcCol="1270" anchor="ctr" anchorCtr="0">
          <a:noAutofit/>
        </a:bodyPr>
        <a:lstStyle/>
        <a:p>
          <a:pPr marL="0" lvl="0" indent="0" algn="ctr" defTabSz="1511300">
            <a:lnSpc>
              <a:spcPct val="90000"/>
            </a:lnSpc>
            <a:spcBef>
              <a:spcPct val="0"/>
            </a:spcBef>
            <a:spcAft>
              <a:spcPct val="35000"/>
            </a:spcAft>
            <a:buNone/>
          </a:pPr>
          <a:r>
            <a:rPr lang="en-US" sz="3400" kern="1200">
              <a:latin typeface="Calibri Light" panose="020F0302020204030204"/>
            </a:rPr>
            <a:t>WHO</a:t>
          </a:r>
          <a:endParaRPr lang="en-US" sz="3400" kern="1200"/>
        </a:p>
      </dsp:txBody>
      <dsp:txXfrm rot="-10800000">
        <a:off x="0" y="698"/>
        <a:ext cx="1535112" cy="976289"/>
      </dsp:txXfrm>
    </dsp:sp>
    <dsp:sp modelId="{9C42ABFC-6A20-4E98-A5F2-D95E34BE9F5A}">
      <dsp:nvSpPr>
        <dsp:cNvPr id="0" name=""/>
        <dsp:cNvSpPr/>
      </dsp:nvSpPr>
      <dsp:spPr>
        <a:xfrm>
          <a:off x="1535112" y="698"/>
          <a:ext cx="4605336" cy="9762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418" tIns="228600" rIns="93418" bIns="228600" numCol="1" spcCol="1270" anchor="ctr" anchorCtr="0">
          <a:noAutofit/>
        </a:bodyPr>
        <a:lstStyle/>
        <a:p>
          <a:pPr marL="0" lvl="0" indent="0" algn="l" defTabSz="800100">
            <a:lnSpc>
              <a:spcPct val="90000"/>
            </a:lnSpc>
            <a:spcBef>
              <a:spcPct val="0"/>
            </a:spcBef>
            <a:spcAft>
              <a:spcPct val="35000"/>
            </a:spcAft>
            <a:buNone/>
          </a:pPr>
          <a:r>
            <a:rPr lang="en-US" sz="1800" kern="1200"/>
            <a:t>Choose the recipient </a:t>
          </a:r>
        </a:p>
      </dsp:txBody>
      <dsp:txXfrm>
        <a:off x="1535112" y="698"/>
        <a:ext cx="4605336" cy="97628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4:48.917"/>
    </inkml:context>
    <inkml:brush xml:id="br0">
      <inkml:brushProperty name="width" value="0.2" units="cm"/>
      <inkml:brushProperty name="height" value="0.2" units="cm"/>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5:02.409"/>
    </inkml:context>
    <inkml:brush xml:id="br0">
      <inkml:brushProperty name="width" value="0.2" units="cm"/>
      <inkml:brushProperty name="height" value="0.2" units="cm"/>
    </inkml:brush>
  </inkml:definitions>
  <inkml:trace contextRef="#ctx0" brushRef="#br0">0 156 24575,'11'0'0,"371"-12"0,-7-27 0,-28 28 0,-255 12 0,-59-3 0,1-1 0,35-8 0,43-4 0,25 13 0,-73 2 0,91-11 0,-85 2 0,107-20 0,-144 24-341,0 0 0,0 3-1,41 1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5:18.993"/>
    </inkml:context>
    <inkml:brush xml:id="br0">
      <inkml:brushProperty name="width" value="0.2" units="cm"/>
      <inkml:brushProperty name="height" value="0.2" units="cm"/>
    </inkml:brush>
  </inkml:definitions>
  <inkml:trace contextRef="#ctx0" brushRef="#br0">0 1 24380,'961'61'0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7:30.027"/>
    </inkml:context>
    <inkml:brush xml:id="br0">
      <inkml:brushProperty name="width" value="0.2" units="cm"/>
      <inkml:brushProperty name="height" value="0.2" units="cm"/>
    </inkml:brush>
  </inkml:definitions>
  <inkml:trace contextRef="#ctx0" brushRef="#br0">1 94 23892,'1921'-94'0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7:35.832"/>
    </inkml:context>
    <inkml:brush xml:id="br0">
      <inkml:brushProperty name="width" value="0.2" units="cm"/>
      <inkml:brushProperty name="height" value="0.2" units="cm"/>
    </inkml:brush>
  </inkml:definitions>
  <inkml:trace contextRef="#ctx0" brushRef="#br0">0 157 24575,'10'-1'0,"0"-1"0,0 1 0,-1-1 0,1-1 0,9-4 0,9-1 0,399-84 0,-262 71 0,242 1 0,-402 20 0,0 0 0,0 0 0,0 1 0,0 0 0,0 0 0,0 0 0,0 0 0,0 1 0,9 4 0,-12-5 0,0 1 0,0 0 0,0-1 0,0 1 0,0 0 0,0 1 0,0-1 0,-1 0 0,1 0 0,-1 1 0,0-1 0,0 1 0,0-1 0,0 1 0,0-1 0,0 1 0,0 0 0,-1 0 0,1 5 0,1 29 0,-1 0 0,-5 38 0,0 5 0,4 405 0,0-472 0,-1 0 0,0 0 0,0 0 0,-2 0 0,1-1 0,-2 1 0,0-1 0,0 1 0,-1-1 0,-1-1 0,0 1 0,0-1 0,-1 0 0,0 0 0,-1-1 0,-18 19 0,-17 12 0,-82 63 0,88-74 0,24-18 0,-1-1 0,0-1 0,-28 16 0,-155 81 0,72-35 0,68-40 0,22-12 0,-62 26 0,81-40 0,0 1 0,0 0 0,-1-2 0,0 0 0,0-1 0,0-1 0,-25 2 0,1186-7 0,-1127 3-31,0 1-1,-1 1 1,21 5-1,-14-3-1207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9A7-6F5D-48AC-842E-8AF71B61D0AA}" type="datetimeFigureOut">
              <a:rPr lang="en-US" smtClean="0"/>
              <a:t>1/18/2026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B79B4-4715-452B-BB03-F44567C8159E}" type="slidenum">
              <a:rPr lang="en-US" smtClean="0"/>
              <a:t>‹#›</a:t>
            </a:fld>
            <a:endParaRPr lang="en-US"/>
          </a:p>
        </p:txBody>
      </p:sp>
    </p:spTree>
    <p:extLst>
      <p:ext uri="{BB962C8B-B14F-4D97-AF65-F5344CB8AC3E}">
        <p14:creationId xmlns:p14="http://schemas.microsoft.com/office/powerpoint/2010/main" val="978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59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091E9-0147-FF90-A893-0B5A37253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579D3-372E-600F-2C62-6C2626EBD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17E35-F32C-6029-BBA0-0C265A8743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2C0768-81BE-7EE0-7244-5B5204AB9FC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744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5B2BB-B874-381E-97D6-778A530876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58AF1-68EE-0236-1E32-35F6E0A1F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D3D16-4605-1C6C-1983-0ACD74BE09B0}"/>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073D8F5D-1044-5262-23F0-9A8EE7BD50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0781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0A7AB-2849-17A4-8316-C336D9CBE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E53E6-CAC9-D733-D49C-F0D922843F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48DA4B-B57B-D974-295B-B2A71B9E73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326B56-CB7F-55AB-9BF9-7E84A9E869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617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AC966-FA63-816A-A556-A116F4376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8132A-CB1A-1C9C-E962-AD2E06050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F2A7E5-002C-C55C-D882-A3FC284EC6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B5B27E-72B1-A69C-F173-65953062F1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53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3827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580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66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83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ACD7-FFD0-29AB-39D7-6ACDE6D11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94612-3781-596B-0B10-66576F311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1D9BD-66CA-C83F-2A8E-862355E58DA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1CAC7DA9-89EA-E201-D478-B461C2590F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0025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Positive</a:t>
            </a:r>
            <a:r>
              <a:rPr lang="en-US" baseline="0"/>
              <a:t> psychotherapy integrates positive psychology principles and empirically-supported techniques (PPIs) with foundational principles of psychotherapeutic change (e.g., therapeutic relationship is critical, person-in-context, therapeutic attunement).  Most approaches grounded in Broaden and Build and most intentionally cultivate positive emotions. Actual moves of therapists is what varies. </a:t>
            </a:r>
          </a:p>
          <a:p>
            <a:endParaRPr lang="en-US"/>
          </a:p>
          <a:p>
            <a:r>
              <a:rPr lang="en-US"/>
              <a:t>Goal-focused positive psychotherapy (</a:t>
            </a:r>
            <a:r>
              <a:rPr lang="en-US" err="1"/>
              <a:t>Conoley</a:t>
            </a:r>
            <a:r>
              <a:rPr lang="en-US" baseline="0"/>
              <a:t> &amp; </a:t>
            </a:r>
            <a:r>
              <a:rPr lang="en-US" baseline="0" err="1"/>
              <a:t>Scheel</a:t>
            </a:r>
            <a:r>
              <a:rPr lang="en-US" baseline="0"/>
              <a:t>, 2018) contributes to client’s ability to face and accept life’s losses and unchangeable difficulties by increasing subjective well-being. “The inevitability of suffering and loss in life heightens the importance of learning the skills to embrace the joy in life, to be meager or bountiful” (p. 5).  The physical sciences metaphor of “fixing” broken thoughts, feelings, and behaviors is not a good fit with the human condition with all of our limits and capabilities.  Pain and suffering associated with loss and death but also posttraumatic growth and/or expressions of resilience and thriving. </a:t>
            </a:r>
          </a:p>
          <a:p>
            <a:endParaRPr lang="en-US" baseline="0"/>
          </a:p>
          <a:p>
            <a:r>
              <a:rPr lang="en-US" baseline="0"/>
              <a:t>Plumb et al., 2020: GFPP therapists collaborate with client to: a) set approach goals, b) cultivate positive emotions generally and within session, c) focus on client and cultural strengths, and foster hope using techniques like: a) Three Good Things, b) Capitalization (by therapist), and c) Mindful self-compassion.</a:t>
            </a:r>
          </a:p>
          <a:p>
            <a:endParaRPr lang="en-US" baseline="0"/>
          </a:p>
          <a:p>
            <a:r>
              <a:rPr lang="en-US" baseline="0"/>
              <a:t>Hence, Helen Neville’s focus on Justice and Joy (or Black Girl Magic/Joy). </a:t>
            </a:r>
            <a:endParaRPr lang="en-US"/>
          </a:p>
        </p:txBody>
      </p:sp>
      <p:sp>
        <p:nvSpPr>
          <p:cNvPr id="4" name="Slide Number Placeholder 3"/>
          <p:cNvSpPr>
            <a:spLocks noGrp="1"/>
          </p:cNvSpPr>
          <p:nvPr>
            <p:ph type="sldNum" sz="quarter" idx="10"/>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05C1D8F7-2BDD-4C56-98AF-2E212EF349F3}" type="slidenum">
              <a:rPr kumimoji="0" lang="en-US" sz="1200" b="0" i="0" u="none" strike="noStrike" kern="1200" cap="none" spc="0" normalizeH="0" baseline="0" noProof="0">
                <a:ln>
                  <a:noFill/>
                </a:ln>
                <a:solidFill>
                  <a:prstClr val="black"/>
                </a:solidFill>
                <a:effectLst/>
                <a:uLnTx/>
                <a:uFillTx/>
                <a:latin typeface="Franklin Gothic Medium"/>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Franklin Gothic Medium"/>
              <a:ea typeface="+mn-ea"/>
              <a:cs typeface="+mn-cs"/>
            </a:endParaRPr>
          </a:p>
        </p:txBody>
      </p:sp>
    </p:spTree>
    <p:extLst>
      <p:ext uri="{BB962C8B-B14F-4D97-AF65-F5344CB8AC3E}">
        <p14:creationId xmlns:p14="http://schemas.microsoft.com/office/powerpoint/2010/main" val="2111992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766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70027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8067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24091-214A-F284-07D3-00EBF6EE7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9D7D7-8D31-FDA2-A540-B31BD0D795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B0B550-F5B2-5545-E42E-501AFDE0B802}"/>
              </a:ext>
            </a:extLst>
          </p:cNvPr>
          <p:cNvSpPr>
            <a:spLocks noGrp="1"/>
          </p:cNvSpPr>
          <p:nvPr>
            <p:ph type="body" idx="1"/>
          </p:nvPr>
        </p:nvSpPr>
        <p:spPr/>
        <p:txBody>
          <a:bodyPr/>
          <a:lstStyle/>
          <a:p>
            <a:r>
              <a:rPr lang="en-US"/>
              <a:t>We may or may not do this-John</a:t>
            </a:r>
          </a:p>
        </p:txBody>
      </p:sp>
      <p:sp>
        <p:nvSpPr>
          <p:cNvPr id="4" name="Slide Number Placeholder 3">
            <a:extLst>
              <a:ext uri="{FF2B5EF4-FFF2-40B4-BE49-F238E27FC236}">
                <a16:creationId xmlns:a16="http://schemas.microsoft.com/office/drawing/2014/main" id="{7ABBE18E-9495-E111-7B50-6E3F1E4038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670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38A77-68CB-E109-0D2A-43F8C51D6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652498-6B2E-1DBC-6511-7A532309D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4D8D40-A86A-97CA-C842-D223DB4C89FC}"/>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82DF7C41-7332-8959-E3F8-5A5DDE04C0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5335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Dylan/Nancy?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618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Dylan/Nancy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858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7730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C8847-2A61-6F1B-25CA-73E7DD313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C5742-53ED-2D0F-B737-FE140B43B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B6EB6-67CF-9C74-F8FD-C227F74EFD8F}"/>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E8AA7A03-F313-4D6A-19D4-31B194EFF3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242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087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021B3-3204-83B0-2DAA-E0000197E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AA590-9AD9-E1DE-23B5-4BF13E6C1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EB36D-985A-40BC-4001-7BFAE617DEDE}"/>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981A2333-E940-B389-409F-03EDC92B17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748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 name="Google Shape;7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 name="Google Shape;6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 name="Google Shape;12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2970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Dylan</a:t>
            </a:r>
          </a:p>
        </p:txBody>
      </p:sp>
      <p:sp>
        <p:nvSpPr>
          <p:cNvPr id="4" name="Slide Number Placeholder 3"/>
          <p:cNvSpPr>
            <a:spLocks noGrp="1"/>
          </p:cNvSpPr>
          <p:nvPr>
            <p:ph type="sldNum" sz="quarter" idx="5"/>
          </p:nvPr>
        </p:nvSpPr>
        <p:spPr/>
        <p:txBody>
          <a:bodyPr/>
          <a:lstStyle/>
          <a:p>
            <a:fld id="{3F9B79B4-4715-452B-BB03-F44567C8159E}" type="slidenum">
              <a:rPr lang="en-US" smtClean="0"/>
              <a:t>68</a:t>
            </a:fld>
            <a:endParaRPr lang="en-US"/>
          </a:p>
        </p:txBody>
      </p:sp>
    </p:spTree>
    <p:extLst>
      <p:ext uri="{BB962C8B-B14F-4D97-AF65-F5344CB8AC3E}">
        <p14:creationId xmlns:p14="http://schemas.microsoft.com/office/powerpoint/2010/main" val="10166825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Dylan</a:t>
            </a:r>
            <a:endParaRPr/>
          </a:p>
        </p:txBody>
      </p:sp>
    </p:spTree>
    <p:extLst>
      <p:ext uri="{BB962C8B-B14F-4D97-AF65-F5344CB8AC3E}">
        <p14:creationId xmlns:p14="http://schemas.microsoft.com/office/powerpoint/2010/main" val="24209672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
                <a:solidFill>
                  <a:schemeClr val="dk1"/>
                </a:solidFill>
              </a:rPr>
              <a:t>When we talk about Kindness we can also talk about social connection.</a:t>
            </a:r>
            <a:endParaRPr>
              <a:solidFill>
                <a:schemeClr val="dk1"/>
              </a:solidFill>
            </a:endParaRPr>
          </a:p>
          <a:p>
            <a:pPr marL="0" lvl="0" indent="0" algn="l" rtl="0">
              <a:lnSpc>
                <a:spcPct val="115000"/>
              </a:lnSpc>
              <a:spcBef>
                <a:spcPts val="0"/>
              </a:spcBef>
              <a:spcAft>
                <a:spcPts val="0"/>
              </a:spcAft>
              <a:buSzPts val="1100"/>
              <a:buNone/>
            </a:pPr>
            <a:r>
              <a:rPr lang="en">
                <a:solidFill>
                  <a:schemeClr val="dk1"/>
                </a:solidFill>
              </a:rPr>
              <a:t>Random Acts of Kindness - Intention Acts of Kindness</a:t>
            </a:r>
            <a:endParaRPr>
              <a:solidFill>
                <a:schemeClr val="dk1"/>
              </a:solidFill>
            </a:endParaRPr>
          </a:p>
          <a:p>
            <a:pPr marL="0" lvl="0" indent="0" algn="l" rtl="0">
              <a:lnSpc>
                <a:spcPct val="115000"/>
              </a:lnSpc>
              <a:spcBef>
                <a:spcPts val="0"/>
              </a:spcBef>
              <a:spcAft>
                <a:spcPts val="0"/>
              </a:spcAft>
              <a:buSzPts val="1100"/>
              <a:buNone/>
            </a:pPr>
            <a:r>
              <a:rPr lang="en">
                <a:solidFill>
                  <a:schemeClr val="dk1"/>
                </a:solidFill>
              </a:rPr>
              <a:t>What does kindness look like? Why is kindness important to you? To society? What are the benefits of being kind?</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f90632c9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f90632c9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a:t>Chris Peterson - PP can be summed in 3 simple words</a:t>
            </a:r>
            <a:endParaRPr/>
          </a:p>
          <a:p>
            <a:pPr marL="0" lvl="0" indent="0" algn="l" rtl="0">
              <a:spcBef>
                <a:spcPts val="0"/>
              </a:spcBef>
              <a:spcAft>
                <a:spcPts val="0"/>
              </a:spcAft>
              <a:buNone/>
            </a:pPr>
            <a:endParaRPr/>
          </a:p>
          <a:p>
            <a:pPr marL="0" lvl="0" indent="0" algn="l" rtl="0">
              <a:spcBef>
                <a:spcPts val="0"/>
              </a:spcBef>
              <a:spcAft>
                <a:spcPts val="0"/>
              </a:spcAft>
              <a:buNone/>
            </a:pPr>
            <a:r>
              <a:rPr lang="en"/>
              <a:t>Investing in social relationships is a powerful practice on the road to happiness.</a:t>
            </a:r>
            <a:endParaRPr/>
          </a:p>
          <a:p>
            <a:pPr marL="0" lvl="0" indent="0" algn="l" rtl="0">
              <a:spcBef>
                <a:spcPts val="0"/>
              </a:spcBef>
              <a:spcAft>
                <a:spcPts val="0"/>
              </a:spcAft>
              <a:buNone/>
            </a:pPr>
            <a:endParaRPr/>
          </a:p>
          <a:p>
            <a:pPr marL="0" lvl="0" indent="0" algn="l" rtl="0">
              <a:spcBef>
                <a:spcPts val="0"/>
              </a:spcBef>
              <a:spcAft>
                <a:spcPts val="0"/>
              </a:spcAft>
              <a:buNone/>
            </a:pPr>
            <a:r>
              <a:rPr lang="en"/>
              <a:t>2 ways to do this through kindness and nurturing relationships.  Today we are going to focus on Kindness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2:30</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6f90632c9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6f90632c9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“Hurt people, hurt people.”  “Kindness, begets Kindness” - impacted by giving, receiving, witnessing</a:t>
            </a:r>
            <a:endParaRPr/>
          </a:p>
          <a:p>
            <a:pPr marL="0" lvl="0" indent="0" algn="l" rtl="0">
              <a:spcBef>
                <a:spcPts val="0"/>
              </a:spcBef>
              <a:spcAft>
                <a:spcPts val="0"/>
              </a:spcAft>
              <a:buNone/>
            </a:pPr>
            <a:endParaRPr/>
          </a:p>
          <a:p>
            <a:pPr marL="0" lvl="0" indent="0" algn="l" rtl="0">
              <a:spcBef>
                <a:spcPts val="0"/>
              </a:spcBef>
              <a:spcAft>
                <a:spcPts val="0"/>
              </a:spcAft>
              <a:buNone/>
            </a:pPr>
            <a:r>
              <a:rPr lang="en"/>
              <a:t>A major theme in Philosophy, literature, religion, music, movies, TV, comedy, poetry, spirituality etc - for centuries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Kindness - perceive others as more positive and charitable, fosters heightened sense of interdependence and coopeeratiton in community, relieves built, distress over other’s hardships and gives sense of awareness of gratitude, self-perception and positive social consequences. - </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Lyubomirsky, S. (2007).  </a:t>
            </a:r>
            <a:r>
              <a:rPr lang="en" i="1">
                <a:solidFill>
                  <a:schemeClr val="dk1"/>
                </a:solidFill>
              </a:rPr>
              <a:t>The How of Happiness: A New Approach to Getting the Life You Want. </a:t>
            </a:r>
            <a:r>
              <a:rPr lang="en">
                <a:solidFill>
                  <a:schemeClr val="dk1"/>
                </a:solidFill>
              </a:rPr>
              <a:t>Penguin Press.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100000"/>
              </a:lnSpc>
              <a:spcBef>
                <a:spcPts val="0"/>
              </a:spcBef>
              <a:spcAft>
                <a:spcPts val="0"/>
              </a:spcAft>
              <a:buSzPts val="1100"/>
              <a:buNone/>
            </a:pPr>
            <a:r>
              <a:rPr lang="en">
                <a:solidFill>
                  <a:schemeClr val="dk1"/>
                </a:solidFill>
              </a:rPr>
              <a:t>Lyubomirsky, S., Sheldon, K. M., &amp; Schkade, D. (2005). </a:t>
            </a:r>
            <a:r>
              <a:rPr lang="en" i="1">
                <a:solidFill>
                  <a:schemeClr val="dk1"/>
                </a:solidFill>
              </a:rPr>
              <a:t>Pursuing happiness: The architecture of sustainable change.</a:t>
            </a:r>
            <a:r>
              <a:rPr lang="en">
                <a:solidFill>
                  <a:schemeClr val="dk1"/>
                </a:solidFill>
              </a:rPr>
              <a:t> </a:t>
            </a:r>
            <a:r>
              <a:rPr lang="en" i="1">
                <a:solidFill>
                  <a:schemeClr val="dk1"/>
                </a:solidFill>
              </a:rPr>
              <a:t>Review of General Psychology, 9</a:t>
            </a:r>
            <a:r>
              <a:rPr lang="en">
                <a:solidFill>
                  <a:schemeClr val="dk1"/>
                </a:solidFill>
              </a:rPr>
              <a:t>(2), 111–131. https://doi.org/10.1037/1089-2680.9.2.111</a:t>
            </a:r>
            <a:br>
              <a:rPr lang="en">
                <a:solidFill>
                  <a:schemeClr val="dk1"/>
                </a:solidFill>
              </a:rPr>
            </a:b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Lyubomirsky, S., Tkach, C., &amp; Yelverton, J. (2007). </a:t>
            </a:r>
            <a:r>
              <a:rPr lang="en" i="1">
                <a:solidFill>
                  <a:schemeClr val="dk1"/>
                </a:solidFill>
              </a:rPr>
              <a:t>Pursuing sustained happiness through random acts of kindness and counting one’s blessings: Tests of two six-week interventions.</a:t>
            </a:r>
            <a:r>
              <a:rPr lang="en">
                <a:solidFill>
                  <a:schemeClr val="dk1"/>
                </a:solidFill>
              </a:rPr>
              <a:t> </a:t>
            </a:r>
            <a:r>
              <a:rPr lang="en" i="1">
                <a:solidFill>
                  <a:schemeClr val="dk1"/>
                </a:solidFill>
              </a:rPr>
              <a:t>Unpublished manuscript, University of California, Riverside.</a:t>
            </a:r>
            <a:br>
              <a:rPr lang="en" i="1">
                <a:solidFill>
                  <a:schemeClr val="dk1"/>
                </a:solidFill>
              </a:rPr>
            </a:br>
            <a:endParaRPr>
              <a:solidFill>
                <a:schemeClr val="dk1"/>
              </a:solidFill>
            </a:endParaRPr>
          </a:p>
          <a:p>
            <a:pPr marL="0" lvl="0" indent="0" algn="l" rtl="0">
              <a:spcBef>
                <a:spcPts val="0"/>
              </a:spcBef>
              <a:spcAft>
                <a:spcPts val="0"/>
              </a:spcAft>
              <a:buSzPts val="1100"/>
              <a:buNone/>
            </a:pPr>
            <a:r>
              <a:rPr lang="en">
                <a:solidFill>
                  <a:schemeClr val="dk1"/>
                </a:solidFill>
              </a:rPr>
              <a:t>Otake, K., Shimai, S., Tanaka-Matsumi, J., Otsui, K., &amp; Fredrickson, B. L. (2006).  </a:t>
            </a:r>
            <a:r>
              <a:rPr lang="en" i="1">
                <a:solidFill>
                  <a:schemeClr val="dk1"/>
                </a:solidFill>
              </a:rPr>
              <a:t>Happy people become happier through kindness: A counting kindnesses intervention.</a:t>
            </a:r>
            <a:r>
              <a:rPr lang="en">
                <a:solidFill>
                  <a:schemeClr val="dk1"/>
                </a:solidFill>
              </a:rPr>
              <a:t> </a:t>
            </a:r>
            <a:r>
              <a:rPr lang="en" i="1">
                <a:solidFill>
                  <a:schemeClr val="dk1"/>
                </a:solidFill>
              </a:rPr>
              <a:t>Journal of Happiness Studies, 7</a:t>
            </a:r>
            <a:r>
              <a:rPr lang="en">
                <a:solidFill>
                  <a:schemeClr val="dk1"/>
                </a:solidFill>
              </a:rPr>
              <a:t>(3), 361–375. https://doi.org/10.1007/s10902-005-3650-z</a:t>
            </a:r>
            <a:br>
              <a:rPr lang="en">
                <a:solidFill>
                  <a:schemeClr val="dk1"/>
                </a:solidFill>
              </a:rPr>
            </a:br>
            <a:br>
              <a:rPr lang="en">
                <a:solidFill>
                  <a:schemeClr val="dk1"/>
                </a:solidFill>
              </a:rPr>
            </a:b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19B0B49F-568B-527A-CA42-47274873233A}"/>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48AE070E-D231-D8AB-1215-4B2BB410CE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p6:notes">
            <a:extLst>
              <a:ext uri="{FF2B5EF4-FFF2-40B4-BE49-F238E27FC236}">
                <a16:creationId xmlns:a16="http://schemas.microsoft.com/office/drawing/2014/main" id="{44FE3D0D-F226-6268-A6CE-8C82FCA6BC5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sz="800">
                <a:solidFill>
                  <a:schemeClr val="dk1"/>
                </a:solidFill>
              </a:rPr>
              <a:t>Chain Effect of Kindness:</a:t>
            </a:r>
            <a:endParaRPr sz="800">
              <a:solidFill>
                <a:schemeClr val="dk1"/>
              </a:solidFill>
            </a:endParaRPr>
          </a:p>
          <a:p>
            <a:pPr marL="0" lvl="0" indent="0" algn="l" rtl="0">
              <a:spcBef>
                <a:spcPts val="0"/>
              </a:spcBef>
              <a:spcAft>
                <a:spcPts val="0"/>
              </a:spcAft>
              <a:buClr>
                <a:schemeClr val="dk1"/>
              </a:buClr>
              <a:buSzPts val="1100"/>
              <a:buFont typeface="Arial"/>
              <a:buNone/>
            </a:pPr>
            <a:r>
              <a:rPr lang="en" sz="800">
                <a:solidFill>
                  <a:schemeClr val="dk1"/>
                </a:solidFill>
              </a:rPr>
              <a:t>Break into three groups</a:t>
            </a:r>
            <a:endParaRPr sz="800">
              <a:solidFill>
                <a:schemeClr val="dk1"/>
              </a:solidFill>
            </a:endParaRPr>
          </a:p>
          <a:p>
            <a:pPr marL="914400" lvl="1" indent="-279400" algn="l" rtl="0">
              <a:spcBef>
                <a:spcPts val="0"/>
              </a:spcBef>
              <a:spcAft>
                <a:spcPts val="0"/>
              </a:spcAft>
              <a:buClr>
                <a:schemeClr val="dk1"/>
              </a:buClr>
              <a:buSzPts val="800"/>
              <a:buChar char="○"/>
            </a:pPr>
            <a:r>
              <a:rPr lang="en" sz="800">
                <a:solidFill>
                  <a:schemeClr val="dk1"/>
                </a:solidFill>
              </a:rPr>
              <a:t>Group 1: “At home”</a:t>
            </a:r>
            <a:endParaRPr sz="800">
              <a:solidFill>
                <a:schemeClr val="dk1"/>
              </a:solidFill>
            </a:endParaRPr>
          </a:p>
          <a:p>
            <a:pPr marL="914400" lvl="1" indent="-279400" algn="l" rtl="0">
              <a:spcBef>
                <a:spcPts val="0"/>
              </a:spcBef>
              <a:spcAft>
                <a:spcPts val="0"/>
              </a:spcAft>
              <a:buClr>
                <a:schemeClr val="dk1"/>
              </a:buClr>
              <a:buSzPts val="800"/>
              <a:buChar char="○"/>
            </a:pPr>
            <a:r>
              <a:rPr lang="en" sz="800">
                <a:solidFill>
                  <a:schemeClr val="dk1"/>
                </a:solidFill>
              </a:rPr>
              <a:t>Group 2: “In the real world” (e.g. restaurant, grocery store, movie, the street, neighborhood)</a:t>
            </a:r>
            <a:endParaRPr sz="800">
              <a:solidFill>
                <a:schemeClr val="dk1"/>
              </a:solidFill>
            </a:endParaRPr>
          </a:p>
          <a:p>
            <a:pPr marL="914400" lvl="1" indent="-279400" algn="l" rtl="0">
              <a:spcBef>
                <a:spcPts val="0"/>
              </a:spcBef>
              <a:spcAft>
                <a:spcPts val="0"/>
              </a:spcAft>
              <a:buClr>
                <a:schemeClr val="dk1"/>
              </a:buClr>
              <a:buSzPts val="800"/>
              <a:buChar char="○"/>
            </a:pPr>
            <a:r>
              <a:rPr lang="en" sz="800">
                <a:solidFill>
                  <a:schemeClr val="dk1"/>
                </a:solidFill>
              </a:rPr>
              <a:t>Group 3: “At school”</a:t>
            </a:r>
            <a:endParaRPr sz="800">
              <a:solidFill>
                <a:schemeClr val="dk1"/>
              </a:solidFill>
            </a:endParaRPr>
          </a:p>
          <a:p>
            <a:pPr marL="457200" lvl="0" indent="-279400" algn="l" rtl="0">
              <a:spcBef>
                <a:spcPts val="0"/>
              </a:spcBef>
              <a:spcAft>
                <a:spcPts val="0"/>
              </a:spcAft>
              <a:buClr>
                <a:schemeClr val="dk1"/>
              </a:buClr>
              <a:buSzPts val="800"/>
              <a:buChar char="●"/>
            </a:pPr>
            <a:r>
              <a:rPr lang="en" sz="800">
                <a:solidFill>
                  <a:schemeClr val="dk1"/>
                </a:solidFill>
              </a:rPr>
              <a:t>Choose a writer</a:t>
            </a:r>
            <a:endParaRPr sz="800">
              <a:solidFill>
                <a:schemeClr val="dk1"/>
              </a:solidFill>
            </a:endParaRPr>
          </a:p>
          <a:p>
            <a:pPr marL="457200" lvl="0" indent="-279400" algn="l" rtl="0">
              <a:spcBef>
                <a:spcPts val="0"/>
              </a:spcBef>
              <a:spcAft>
                <a:spcPts val="0"/>
              </a:spcAft>
              <a:buClr>
                <a:schemeClr val="dk1"/>
              </a:buClr>
              <a:buSzPts val="800"/>
              <a:buChar char="●"/>
            </a:pPr>
            <a:r>
              <a:rPr lang="en" sz="800">
                <a:solidFill>
                  <a:schemeClr val="dk1"/>
                </a:solidFill>
              </a:rPr>
              <a:t>Choose two presenters</a:t>
            </a:r>
            <a:endParaRPr sz="800">
              <a:solidFill>
                <a:schemeClr val="dk1"/>
              </a:solidFill>
            </a:endParaRPr>
          </a:p>
          <a:p>
            <a:pPr marL="457200" lvl="0" indent="-279400" algn="l" rtl="0">
              <a:spcBef>
                <a:spcPts val="0"/>
              </a:spcBef>
              <a:spcAft>
                <a:spcPts val="0"/>
              </a:spcAft>
              <a:buClr>
                <a:schemeClr val="dk1"/>
              </a:buClr>
              <a:buSzPts val="800"/>
              <a:buChar char="●"/>
            </a:pPr>
            <a:r>
              <a:rPr lang="en" sz="800">
                <a:solidFill>
                  <a:schemeClr val="dk1"/>
                </a:solidFill>
              </a:rPr>
              <a:t>On the paper provided write as many ways to show kindness as you can, as it pertains to your group’s location (home, real world, school).</a:t>
            </a:r>
            <a:endParaRPr sz="800">
              <a:solidFill>
                <a:schemeClr val="dk1"/>
              </a:solidFill>
            </a:endParaRPr>
          </a:p>
          <a:p>
            <a:pPr marL="457200" lvl="0" indent="-279400" algn="l" rtl="0">
              <a:spcBef>
                <a:spcPts val="0"/>
              </a:spcBef>
              <a:spcAft>
                <a:spcPts val="0"/>
              </a:spcAft>
              <a:buClr>
                <a:schemeClr val="dk1"/>
              </a:buClr>
              <a:buSzPts val="800"/>
              <a:buChar char="●"/>
            </a:pPr>
            <a:r>
              <a:rPr lang="en" sz="800">
                <a:solidFill>
                  <a:schemeClr val="dk1"/>
                </a:solidFill>
              </a:rPr>
              <a:t>You have 5 minutes!</a:t>
            </a:r>
            <a:endParaRPr sz="100"/>
          </a:p>
        </p:txBody>
      </p:sp>
    </p:spTree>
    <p:extLst>
      <p:ext uri="{BB962C8B-B14F-4D97-AF65-F5344CB8AC3E}">
        <p14:creationId xmlns:p14="http://schemas.microsoft.com/office/powerpoint/2010/main" val="2289722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71C62-BDFA-D462-4AEB-3FB298966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FF96A-93DB-F04E-E943-8C54A3A7B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DF18B4-D182-030B-6B2B-EFB0C1E98C18}"/>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CA236A16-5004-43E9-A4C7-86156A6859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54924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a:extLst>
            <a:ext uri="{FF2B5EF4-FFF2-40B4-BE49-F238E27FC236}">
              <a16:creationId xmlns:a16="http://schemas.microsoft.com/office/drawing/2014/main" id="{08F17DD8-E1F0-58C4-D5E8-54F6E46051C3}"/>
            </a:ext>
          </a:extLst>
        </p:cNvPr>
        <p:cNvGrpSpPr/>
        <p:nvPr/>
      </p:nvGrpSpPr>
      <p:grpSpPr>
        <a:xfrm>
          <a:off x="0" y="0"/>
          <a:ext cx="0" cy="0"/>
          <a:chOff x="0" y="0"/>
          <a:chExt cx="0" cy="0"/>
        </a:xfrm>
      </p:grpSpPr>
      <p:sp>
        <p:nvSpPr>
          <p:cNvPr id="970" name="Google Shape;970;gebfdc20829_0_1878:notes">
            <a:extLst>
              <a:ext uri="{FF2B5EF4-FFF2-40B4-BE49-F238E27FC236}">
                <a16:creationId xmlns:a16="http://schemas.microsoft.com/office/drawing/2014/main" id="{19D0F983-BEE5-3138-0126-7D71A4068B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a:extLst>
              <a:ext uri="{FF2B5EF4-FFF2-40B4-BE49-F238E27FC236}">
                <a16:creationId xmlns:a16="http://schemas.microsoft.com/office/drawing/2014/main" id="{5C0D5D29-9C0C-A09D-B3BC-06889F1CFA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695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4776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721222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264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0391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19655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88292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48950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88077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40036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8027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439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 name="Google Shape;11;p19"/>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12" name="Google Shape;12;p1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92005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sp>
        <p:nvSpPr>
          <p:cNvPr id="27" name="Google Shape;27;p5"/>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 name="Google Shape;28;p5"/>
          <p:cNvSpPr txBox="1">
            <a:spLocks noGrp="1"/>
          </p:cNvSpPr>
          <p:nvPr>
            <p:ph type="title"/>
          </p:nvPr>
        </p:nvSpPr>
        <p:spPr>
          <a:xfrm>
            <a:off x="415633" y="667900"/>
            <a:ext cx="11360800" cy="831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415600" y="2007600"/>
            <a:ext cx="5333200" cy="41016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6443200" y="2007600"/>
            <a:ext cx="5333200" cy="41016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195213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559680873"/>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Slide 2-C">
    <p:spTree>
      <p:nvGrpSpPr>
        <p:cNvPr id="1" name=""/>
        <p:cNvGrpSpPr/>
        <p:nvPr/>
      </p:nvGrpSpPr>
      <p:grpSpPr>
        <a:xfrm>
          <a:off x="0" y="0"/>
          <a:ext cx="0" cy="0"/>
          <a:chOff x="0" y="0"/>
          <a:chExt cx="0" cy="0"/>
        </a:xfrm>
      </p:grpSpPr>
      <p:pic>
        <p:nvPicPr>
          <p:cNvPr id="29" name="Picture 28" descr="Shape&#10;&#10;Description automatically generated">
            <a:extLst>
              <a:ext uri="{FF2B5EF4-FFF2-40B4-BE49-F238E27FC236}">
                <a16:creationId xmlns:a16="http://schemas.microsoft.com/office/drawing/2014/main" id="{4B58FD7E-FDB4-E846-8DC8-940E90C84E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609208"/>
            <a:ext cx="12192000" cy="6858000"/>
          </a:xfrm>
          <a:prstGeom prst="rect">
            <a:avLst/>
          </a:prstGeom>
        </p:spPr>
      </p:pic>
      <p:sp>
        <p:nvSpPr>
          <p:cNvPr id="18" name="Rectangle 17">
            <a:extLst>
              <a:ext uri="{FF2B5EF4-FFF2-40B4-BE49-F238E27FC236}">
                <a16:creationId xmlns:a16="http://schemas.microsoft.com/office/drawing/2014/main" id="{7643B7EA-00E1-CA4B-A1D7-88900033FD43}"/>
              </a:ext>
            </a:extLst>
          </p:cNvPr>
          <p:cNvSpPr/>
          <p:nvPr userDrawn="1"/>
        </p:nvSpPr>
        <p:spPr>
          <a:xfrm>
            <a:off x="0" y="6248792"/>
            <a:ext cx="12192000" cy="609600"/>
          </a:xfrm>
          <a:prstGeom prst="rect">
            <a:avLst/>
          </a:prstGeom>
          <a:solidFill>
            <a:srgbClr val="E17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E0D0A6"/>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E4ED7DF-923D-504F-9861-5E4EDE26F223}"/>
              </a:ext>
            </a:extLst>
          </p:cNvPr>
          <p:cNvSpPr/>
          <p:nvPr userDrawn="1"/>
        </p:nvSpPr>
        <p:spPr>
          <a:xfrm>
            <a:off x="0" y="8689"/>
            <a:ext cx="12192000" cy="121920"/>
          </a:xfrm>
          <a:prstGeom prst="rect">
            <a:avLst/>
          </a:prstGeom>
          <a:solidFill>
            <a:srgbClr val="E17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E0D0A6"/>
              </a:solidFill>
              <a:effectLst/>
              <a:uLnTx/>
              <a:uFillTx/>
              <a:latin typeface="Calibri" panose="020F0502020204030204"/>
              <a:ea typeface="+mn-ea"/>
              <a:cs typeface="+mn-cs"/>
            </a:endParaRPr>
          </a:p>
        </p:txBody>
      </p:sp>
      <p:sp>
        <p:nvSpPr>
          <p:cNvPr id="20" name="Title 6">
            <a:extLst>
              <a:ext uri="{FF2B5EF4-FFF2-40B4-BE49-F238E27FC236}">
                <a16:creationId xmlns:a16="http://schemas.microsoft.com/office/drawing/2014/main" id="{98BFAF21-793F-BF4E-AA1E-663AE7868D86}"/>
              </a:ext>
            </a:extLst>
          </p:cNvPr>
          <p:cNvSpPr>
            <a:spLocks noGrp="1"/>
          </p:cNvSpPr>
          <p:nvPr>
            <p:ph type="title" hasCustomPrompt="1"/>
          </p:nvPr>
        </p:nvSpPr>
        <p:spPr>
          <a:xfrm>
            <a:off x="304800" y="942179"/>
            <a:ext cx="8966200" cy="685800"/>
          </a:xfrm>
        </p:spPr>
        <p:txBody>
          <a:bodyPr>
            <a:noAutofit/>
          </a:bodyPr>
          <a:lstStyle>
            <a:lvl1pPr algn="l">
              <a:defRPr sz="3733" b="1" i="0">
                <a:solidFill>
                  <a:srgbClr val="E17C00"/>
                </a:solidFill>
                <a:latin typeface="Arial" panose="020B0604020202020204" pitchFamily="34" charset="0"/>
                <a:cs typeface="Arial" panose="020B0604020202020204" pitchFamily="34" charset="0"/>
              </a:defRPr>
            </a:lvl1pPr>
          </a:lstStyle>
          <a:p>
            <a:r>
              <a:rPr lang="en-US"/>
              <a:t>CLICK TO ADD TEXT</a:t>
            </a:r>
          </a:p>
        </p:txBody>
      </p:sp>
      <p:sp>
        <p:nvSpPr>
          <p:cNvPr id="27" name="Text Placeholder 2">
            <a:extLst>
              <a:ext uri="{FF2B5EF4-FFF2-40B4-BE49-F238E27FC236}">
                <a16:creationId xmlns:a16="http://schemas.microsoft.com/office/drawing/2014/main" id="{F32E85C9-4A0F-3542-A09C-EFE50EDB9359}"/>
              </a:ext>
            </a:extLst>
          </p:cNvPr>
          <p:cNvSpPr>
            <a:spLocks noGrp="1"/>
          </p:cNvSpPr>
          <p:nvPr>
            <p:ph type="body" sz="quarter" idx="18" hasCustomPrompt="1"/>
          </p:nvPr>
        </p:nvSpPr>
        <p:spPr>
          <a:xfrm>
            <a:off x="203213" y="666650"/>
            <a:ext cx="9067788" cy="199329"/>
          </a:xfrm>
        </p:spPr>
        <p:txBody>
          <a:bodyPr lIns="182880" tIns="0" rIns="182880" bIns="0">
            <a:noAutofit/>
          </a:bodyPr>
          <a:lstStyle>
            <a:lvl1pPr marL="0" indent="0">
              <a:buNone/>
              <a:defRPr sz="1600" b="1" i="0">
                <a:solidFill>
                  <a:srgbClr val="72243D"/>
                </a:solidFill>
                <a:latin typeface="Arial" panose="020B0604020202020204" pitchFamily="34" charset="0"/>
                <a:cs typeface="Arial" panose="020B0604020202020204" pitchFamily="34" charset="0"/>
              </a:defRPr>
            </a:lvl1pPr>
          </a:lstStyle>
          <a:p>
            <a:pPr lvl="0"/>
            <a:r>
              <a:rPr lang="en-US"/>
              <a:t>Click to add text</a:t>
            </a:r>
          </a:p>
        </p:txBody>
      </p:sp>
      <p:sp>
        <p:nvSpPr>
          <p:cNvPr id="22" name="Rectangle 21">
            <a:extLst>
              <a:ext uri="{FF2B5EF4-FFF2-40B4-BE49-F238E27FC236}">
                <a16:creationId xmlns:a16="http://schemas.microsoft.com/office/drawing/2014/main" id="{C837C42D-36B7-CB4A-AC83-757B5C740BD7}"/>
              </a:ext>
            </a:extLst>
          </p:cNvPr>
          <p:cNvSpPr/>
          <p:nvPr userDrawn="1"/>
        </p:nvSpPr>
        <p:spPr>
          <a:xfrm>
            <a:off x="0" y="6248792"/>
            <a:ext cx="12192000" cy="609600"/>
          </a:xfrm>
          <a:prstGeom prst="rect">
            <a:avLst/>
          </a:prstGeom>
          <a:solidFill>
            <a:srgbClr val="72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E0D0A6"/>
              </a:solidFill>
              <a:effectLst/>
              <a:uLnTx/>
              <a:uFillTx/>
              <a:latin typeface="Calibri" panose="020F0502020204030204"/>
              <a:ea typeface="+mn-ea"/>
              <a:cs typeface="+mn-cs"/>
            </a:endParaRPr>
          </a:p>
        </p:txBody>
      </p:sp>
      <p:sp>
        <p:nvSpPr>
          <p:cNvPr id="23" name="Text Placeholder 2">
            <a:extLst>
              <a:ext uri="{FF2B5EF4-FFF2-40B4-BE49-F238E27FC236}">
                <a16:creationId xmlns:a16="http://schemas.microsoft.com/office/drawing/2014/main" id="{DA84C3F7-BB03-5D49-9A2E-979137BADE88}"/>
              </a:ext>
            </a:extLst>
          </p:cNvPr>
          <p:cNvSpPr>
            <a:spLocks noGrp="1"/>
          </p:cNvSpPr>
          <p:nvPr>
            <p:ph type="body" sz="quarter" idx="13" hasCustomPrompt="1"/>
          </p:nvPr>
        </p:nvSpPr>
        <p:spPr>
          <a:xfrm>
            <a:off x="315383" y="1780379"/>
            <a:ext cx="5486400" cy="4290221"/>
          </a:xfrm>
        </p:spPr>
        <p:txBody>
          <a:bodyPr>
            <a:noAutofit/>
          </a:bodyPr>
          <a:lstStyle>
            <a:lvl1pPr>
              <a:buClr>
                <a:srgbClr val="E17C00"/>
              </a:buClr>
              <a:defRPr sz="2133" b="1" i="0">
                <a:solidFill>
                  <a:srgbClr val="72243D"/>
                </a:solidFill>
                <a:latin typeface="Arial" panose="020B0604020202020204" pitchFamily="34" charset="0"/>
                <a:cs typeface="Arial" panose="020B0604020202020204" pitchFamily="34" charset="0"/>
              </a:defRPr>
            </a:lvl1pPr>
            <a:lvl2pPr>
              <a:buClr>
                <a:srgbClr val="E17C00"/>
              </a:buClr>
              <a:defRPr sz="1867">
                <a:solidFill>
                  <a:srgbClr val="72243D"/>
                </a:solidFill>
                <a:latin typeface="Arial" panose="020B0604020202020204" pitchFamily="34" charset="0"/>
                <a:cs typeface="Arial" panose="020B0604020202020204" pitchFamily="34" charset="0"/>
              </a:defRPr>
            </a:lvl2pPr>
            <a:lvl3pPr>
              <a:buClr>
                <a:srgbClr val="E17C00"/>
              </a:buClr>
              <a:defRPr sz="1600">
                <a:solidFill>
                  <a:srgbClr val="72243D"/>
                </a:solidFill>
                <a:latin typeface="Arial" panose="020B0604020202020204" pitchFamily="34" charset="0"/>
                <a:cs typeface="Arial" panose="020B0604020202020204" pitchFamily="34" charset="0"/>
              </a:defRPr>
            </a:lvl3pPr>
            <a:lvl4pPr>
              <a:buClr>
                <a:srgbClr val="E17C00"/>
              </a:buClr>
              <a:defRPr sz="1467">
                <a:solidFill>
                  <a:srgbClr val="72243D"/>
                </a:solidFill>
                <a:latin typeface="Arial" panose="020B0604020202020204" pitchFamily="34" charset="0"/>
                <a:cs typeface="Arial" panose="020B0604020202020204" pitchFamily="34" charset="0"/>
              </a:defRPr>
            </a:lvl4pPr>
            <a:lvl5pPr>
              <a:buClr>
                <a:srgbClr val="E17C00"/>
              </a:buClr>
              <a:defRPr sz="1467">
                <a:solidFill>
                  <a:srgbClr val="72243D"/>
                </a:solidFill>
                <a:latin typeface="Arial" panose="020B0604020202020204" pitchFamily="34" charset="0"/>
                <a:cs typeface="Arial" panose="020B0604020202020204" pitchFamily="34" charset="0"/>
              </a:defRPr>
            </a:lvl5pPr>
          </a:lstStyle>
          <a:p>
            <a:pPr lvl="0"/>
            <a:r>
              <a:rPr lang="en-US"/>
              <a:t>Click to add list</a:t>
            </a:r>
          </a:p>
          <a:p>
            <a:pPr lvl="1"/>
            <a:r>
              <a:rPr lang="en-US"/>
              <a:t>Second level</a:t>
            </a:r>
          </a:p>
          <a:p>
            <a:pPr lvl="2"/>
            <a:r>
              <a:rPr lang="en-US"/>
              <a:t>Third level</a:t>
            </a:r>
          </a:p>
          <a:p>
            <a:pPr lvl="3"/>
            <a:r>
              <a:rPr lang="en-US"/>
              <a:t>Fourth level</a:t>
            </a:r>
          </a:p>
          <a:p>
            <a:pPr lvl="4"/>
            <a:r>
              <a:rPr lang="en-US"/>
              <a:t>Fifth level</a:t>
            </a:r>
          </a:p>
        </p:txBody>
      </p:sp>
      <p:sp>
        <p:nvSpPr>
          <p:cNvPr id="13" name="Content Placeholder 7">
            <a:extLst>
              <a:ext uri="{FF2B5EF4-FFF2-40B4-BE49-F238E27FC236}">
                <a16:creationId xmlns:a16="http://schemas.microsoft.com/office/drawing/2014/main" id="{377193B1-5810-D74B-9153-FE9A079E21E8}"/>
              </a:ext>
            </a:extLst>
          </p:cNvPr>
          <p:cNvSpPr>
            <a:spLocks noGrp="1"/>
          </p:cNvSpPr>
          <p:nvPr>
            <p:ph sz="quarter" idx="19" hasCustomPrompt="1"/>
          </p:nvPr>
        </p:nvSpPr>
        <p:spPr>
          <a:xfrm>
            <a:off x="6096001" y="1780381"/>
            <a:ext cx="5791196" cy="4290220"/>
          </a:xfrm>
        </p:spPr>
        <p:txBody>
          <a:bodyPr anchor="ctr" anchorCtr="0"/>
          <a:lstStyle>
            <a:lvl1pPr marL="0" indent="0" algn="ctr">
              <a:buNone/>
              <a:defRPr/>
            </a:lvl1pPr>
          </a:lstStyle>
          <a:p>
            <a:pPr lvl="0"/>
            <a:r>
              <a:rPr lang="en-US"/>
              <a:t>Graphic</a:t>
            </a:r>
          </a:p>
        </p:txBody>
      </p:sp>
      <p:sp>
        <p:nvSpPr>
          <p:cNvPr id="21" name="Rectangle 20">
            <a:extLst>
              <a:ext uri="{FF2B5EF4-FFF2-40B4-BE49-F238E27FC236}">
                <a16:creationId xmlns:a16="http://schemas.microsoft.com/office/drawing/2014/main" id="{835B79BB-FAA1-E941-A987-BAC206B6D17B}"/>
              </a:ext>
            </a:extLst>
          </p:cNvPr>
          <p:cNvSpPr/>
          <p:nvPr userDrawn="1"/>
        </p:nvSpPr>
        <p:spPr>
          <a:xfrm>
            <a:off x="0" y="8689"/>
            <a:ext cx="12192000" cy="121920"/>
          </a:xfrm>
          <a:prstGeom prst="rect">
            <a:avLst/>
          </a:prstGeom>
          <a:solidFill>
            <a:srgbClr val="72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E0D0A6"/>
              </a:solidFill>
              <a:effectLst/>
              <a:uLnTx/>
              <a:uFillTx/>
              <a:latin typeface="Calibri" panose="020F0502020204030204"/>
              <a:ea typeface="+mn-ea"/>
              <a:cs typeface="+mn-cs"/>
            </a:endParaRPr>
          </a:p>
        </p:txBody>
      </p:sp>
      <p:pic>
        <p:nvPicPr>
          <p:cNvPr id="28" name="Picture 27">
            <a:extLst>
              <a:ext uri="{FF2B5EF4-FFF2-40B4-BE49-F238E27FC236}">
                <a16:creationId xmlns:a16="http://schemas.microsoft.com/office/drawing/2014/main" id="{4CE56FC1-AC79-9248-A064-D14BDBAF7D4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5446" y="6321706"/>
            <a:ext cx="1744215" cy="436053"/>
          </a:xfrm>
          <a:prstGeom prst="rect">
            <a:avLst/>
          </a:prstGeom>
        </p:spPr>
      </p:pic>
      <p:sp>
        <p:nvSpPr>
          <p:cNvPr id="14" name="Date Placeholder 11">
            <a:extLst>
              <a:ext uri="{FF2B5EF4-FFF2-40B4-BE49-F238E27FC236}">
                <a16:creationId xmlns:a16="http://schemas.microsoft.com/office/drawing/2014/main" id="{6276A96B-6494-D147-B185-017208019C9F}"/>
              </a:ext>
            </a:extLst>
          </p:cNvPr>
          <p:cNvSpPr>
            <a:spLocks noGrp="1"/>
          </p:cNvSpPr>
          <p:nvPr>
            <p:ph type="dt" sz="half" idx="14"/>
          </p:nvPr>
        </p:nvSpPr>
        <p:spPr>
          <a:xfrm>
            <a:off x="10207640" y="6357922"/>
            <a:ext cx="137476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8C181DAD-4C40-F84C-8464-78DE1D7D2961}" type="datetime1">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1/18/2026</a:t>
            </a:fld>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15" name="Slide Number Placeholder 16">
            <a:extLst>
              <a:ext uri="{FF2B5EF4-FFF2-40B4-BE49-F238E27FC236}">
                <a16:creationId xmlns:a16="http://schemas.microsoft.com/office/drawing/2014/main" id="{EE3C63A6-B9D2-8A4F-895E-65046C1DD37B}"/>
              </a:ext>
            </a:extLst>
          </p:cNvPr>
          <p:cNvSpPr>
            <a:spLocks noGrp="1"/>
          </p:cNvSpPr>
          <p:nvPr>
            <p:ph type="sldNum" sz="quarter" idx="16"/>
          </p:nvPr>
        </p:nvSpPr>
        <p:spPr>
          <a:xfrm>
            <a:off x="11304337" y="6357170"/>
            <a:ext cx="711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315554C-9387-4378-80C2-5F7076CAC952}"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Footer Placeholder 14">
            <a:extLst>
              <a:ext uri="{FF2B5EF4-FFF2-40B4-BE49-F238E27FC236}">
                <a16:creationId xmlns:a16="http://schemas.microsoft.com/office/drawing/2014/main" id="{34A5052A-9590-A148-8688-253EB5AD1741}"/>
              </a:ext>
            </a:extLst>
          </p:cNvPr>
          <p:cNvSpPr>
            <a:spLocks noGrp="1"/>
          </p:cNvSpPr>
          <p:nvPr>
            <p:ph type="ftr" sz="quarter" idx="3"/>
          </p:nvPr>
        </p:nvSpPr>
        <p:spPr>
          <a:xfrm>
            <a:off x="6697821" y="6358298"/>
            <a:ext cx="3509819" cy="365125"/>
          </a:xfrm>
          <a:prstGeom prst="rect">
            <a:avLst/>
          </a:prstGeom>
        </p:spPr>
        <p:txBody>
          <a:bodyPr/>
          <a:lstStyle>
            <a:lvl1pPr>
              <a:defRPr sz="1600">
                <a:solidFill>
                  <a:schemeClr val="bg1"/>
                </a:solidFill>
                <a:latin typeface="Arial" panose="020B0604020202020204" pitchFamily="34" charset="0"/>
                <a:cs typeface="Arial" panose="020B0604020202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Footer Title / Footer Content</a:t>
            </a:r>
          </a:p>
        </p:txBody>
      </p:sp>
    </p:spTree>
    <p:extLst>
      <p:ext uri="{BB962C8B-B14F-4D97-AF65-F5344CB8AC3E}">
        <p14:creationId xmlns:p14="http://schemas.microsoft.com/office/powerpoint/2010/main" val="3155139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528301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067575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9706331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76631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1/18/2026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5204867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71423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93347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09351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625315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6736188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198151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22430336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066316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685849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323591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020551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28007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p>
        </p:txBody>
      </p:sp>
    </p:spTree>
    <p:extLst>
      <p:ext uri="{BB962C8B-B14F-4D97-AF65-F5344CB8AC3E}">
        <p14:creationId xmlns:p14="http://schemas.microsoft.com/office/powerpoint/2010/main" val="3459413163"/>
      </p:ext>
    </p:extLst>
  </p:cSld>
  <p:clrMapOvr>
    <a:masterClrMapping/>
  </p:clrMapOvr>
  <p:hf sldNum="0"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4209997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97831971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Tree>
    <p:extLst>
      <p:ext uri="{BB962C8B-B14F-4D97-AF65-F5344CB8AC3E}">
        <p14:creationId xmlns:p14="http://schemas.microsoft.com/office/powerpoint/2010/main" val="129692554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5521231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23450238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50635444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2242292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57166628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5324261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9229875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19156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44658737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505DD-2B5F-9DE6-8DF1-0F659DFCB0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A5FBD9-1E34-12CF-3CBE-40A8B11DC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B2B15D-325D-86BF-6E07-5ED63B3B396A}"/>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2CDDAB6D-2EBF-C278-EF80-1741AD797F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5626FB-C2D1-6221-E1AE-33FF0DDE90CD}"/>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22296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00DD-6105-18EC-AEAD-EC1FA37C92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EEB5-FD8E-1F9D-DD62-E2C8E2E69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88CE0F-14E6-5D66-8786-FF220049F188}"/>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90B53EE8-8AAE-5E83-2642-396262963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3B3CE0-F00F-6440-7F8A-C8B0EB5230C6}"/>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635234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71A3-229A-86C1-1A1A-3D0C9C38DB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E48585-C99D-74EF-7070-E24324B8A3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467283-035C-E6F6-E518-006AB3ED7567}"/>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958A7ED1-8C7C-2E26-6D7E-6B3C5D843F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0F059-3AFF-96A4-5960-94DBD44E836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366162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AE5D-B688-3682-613A-3C51C7619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47B3BE-95D4-1055-FB07-2D1FF5D77D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2666B8-ECA6-6982-0A95-F6E472D734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2EECCD-D5D9-550B-31D8-EA05AFFFA488}"/>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6" name="Footer Placeholder 5">
            <a:extLst>
              <a:ext uri="{FF2B5EF4-FFF2-40B4-BE49-F238E27FC236}">
                <a16:creationId xmlns:a16="http://schemas.microsoft.com/office/drawing/2014/main" id="{268E32AD-6910-629F-65C7-3E928E107A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95038D-8159-5C25-A12B-AA03A588D9F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77791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7595-2ABE-FB1F-024A-BF4968E6AC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CE247E-B624-4B61-FDEC-D2147D83E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6357D2-00D7-1710-27C6-2FF44E9D6E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66CECE-B69F-3B15-9ACA-7D2F9ACA99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6CE33F-CA06-F80F-1B74-D91EFF335E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EE3B5B-0A38-277D-DB8E-B426441F8A2A}"/>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8" name="Footer Placeholder 7">
            <a:extLst>
              <a:ext uri="{FF2B5EF4-FFF2-40B4-BE49-F238E27FC236}">
                <a16:creationId xmlns:a16="http://schemas.microsoft.com/office/drawing/2014/main" id="{DFDCD1C1-9B4A-AFCB-7B6E-D6571915FA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348105-9DAD-335D-C658-46551F50800D}"/>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570272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797-0576-7AC8-DCE0-E8E8900980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57BD98-003F-8D1F-3BDC-A38BDB84B743}"/>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4" name="Footer Placeholder 3">
            <a:extLst>
              <a:ext uri="{FF2B5EF4-FFF2-40B4-BE49-F238E27FC236}">
                <a16:creationId xmlns:a16="http://schemas.microsoft.com/office/drawing/2014/main" id="{5C922675-DA23-9FA6-B536-8F662DE345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102054-C147-8267-F6E6-E4CFF2CE5AD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9201566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2F45BF-4C54-CF35-E084-DF07D2AD6C93}"/>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3" name="Footer Placeholder 2">
            <a:extLst>
              <a:ext uri="{FF2B5EF4-FFF2-40B4-BE49-F238E27FC236}">
                <a16:creationId xmlns:a16="http://schemas.microsoft.com/office/drawing/2014/main" id="{6C29C50A-CC80-411E-9BB6-B3E4426104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763E4C-B95C-AFFA-D4E1-68C43CE6E2B0}"/>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892804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94606-2F1F-4A07-B2D8-E84E106EE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192761-D6D0-8C0B-B599-C73876440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FFABC-C8A3-85F6-90A1-70E28D51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381A8-7827-8527-FFF0-BD001F5E295F}"/>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6" name="Footer Placeholder 5">
            <a:extLst>
              <a:ext uri="{FF2B5EF4-FFF2-40B4-BE49-F238E27FC236}">
                <a16:creationId xmlns:a16="http://schemas.microsoft.com/office/drawing/2014/main" id="{B2381B6D-1343-43D0-4F42-98E2B69644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C2E862-0E32-10EF-4118-462D18FB012E}"/>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718945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F04D5-4C09-044A-5123-32527D2EF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1C8C60-3E9E-D961-B1F1-89D3FBC7AC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903B88-9087-B901-3231-F7CF67D249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BF12B-60B3-176E-9ECB-B3E2720A7B4E}"/>
              </a:ext>
            </a:extLst>
          </p:cNvPr>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a:extLst>
              <a:ext uri="{FF2B5EF4-FFF2-40B4-BE49-F238E27FC236}">
                <a16:creationId xmlns:a16="http://schemas.microsoft.com/office/drawing/2014/main" id="{91FEB84A-DD61-2145-D08D-6444AE9DBF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57A9D7-A2A6-A22C-B85C-E0C431FEC960}"/>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957943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ABD17-2466-F2E2-296B-47A1317FDA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34F63F-07B0-F791-3D1D-15F3077AB6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80BA0-8A8B-D0F7-F0D3-6951A6D85987}"/>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64DB2AFF-CF15-1155-85E1-C7B933CAE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78EA88-40A5-0DE9-4BE5-03FB6AD749BF}"/>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28104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4988D2-700D-CE35-8ED5-22F475D893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DF0392-A767-84DF-DC65-C752D59723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820D88-003B-D021-7095-065EC7638CFD}"/>
              </a:ext>
            </a:extLst>
          </p:cNvPr>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a:extLst>
              <a:ext uri="{FF2B5EF4-FFF2-40B4-BE49-F238E27FC236}">
                <a16:creationId xmlns:a16="http://schemas.microsoft.com/office/drawing/2014/main" id="{6F1E3282-43B0-59C4-9677-B342E79B5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7DB5C3-FFA4-BDCF-A692-2A66E312562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490684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endParaRPr lang="en-US"/>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endParaRPr lang="en-US"/>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433789903"/>
      </p:ext>
    </p:extLst>
  </p:cSld>
  <p:clrMapOvr>
    <a:masterClrMapping/>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endParaRPr lang="en-US"/>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endParaRPr lang="en-US"/>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291649292"/>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276436969"/>
      </p:ext>
    </p:extLst>
  </p:cSld>
  <p:clrMapOvr>
    <a:masterClrMapping/>
  </p:clrMapOvr>
  <p:hf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endParaRPr lang="en-US"/>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endParaRPr lang="en-US"/>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3314365852"/>
      </p:ext>
    </p:extLst>
  </p:cSld>
  <p:clrMapOvr>
    <a:masterClrMapping/>
  </p:clrMapOvr>
  <p:hf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C57E2F-CF72-48C4-856E-92187475D10F}"/>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11" name="Straight Connector 10">
            <a:extLst>
              <a:ext uri="{FF2B5EF4-FFF2-40B4-BE49-F238E27FC236}">
                <a16:creationId xmlns:a16="http://schemas.microsoft.com/office/drawing/2014/main" id="{5E4553B0-7C73-46E8-9FC4-383280D1C461}"/>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C44832F9-70D2-44CF-ABB6-82AEA0FA67AF}"/>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3" name="Footer Placeholder 4">
            <a:extLst>
              <a:ext uri="{FF2B5EF4-FFF2-40B4-BE49-F238E27FC236}">
                <a16:creationId xmlns:a16="http://schemas.microsoft.com/office/drawing/2014/main" id="{D954CB3D-A29B-4523-A51B-9BBDA540FE3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4" name="Slide Number Placeholder 5">
            <a:extLst>
              <a:ext uri="{FF2B5EF4-FFF2-40B4-BE49-F238E27FC236}">
                <a16:creationId xmlns:a16="http://schemas.microsoft.com/office/drawing/2014/main" id="{788D83C5-3820-4BD6-AFF4-74306090A21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B3197F15-FEA9-40D4-BDB0-13A77FECA877}"/>
              </a:ext>
            </a:extLst>
          </p:cNvPr>
          <p:cNvSpPr>
            <a:spLocks noGrp="1"/>
          </p:cNvSpPr>
          <p:nvPr>
            <p:ph sz="quarter" idx="13" hasCustomPrompt="1"/>
          </p:nvPr>
        </p:nvSpPr>
        <p:spPr>
          <a:xfrm>
            <a:off x="844550" y="2319338"/>
            <a:ext cx="10502900" cy="3717925"/>
          </a:xfrm>
        </p:spPr>
        <p:txBody>
          <a:bodyPr/>
          <a:lstStyle>
            <a:lvl1pPr>
              <a:defRPr/>
            </a:lvl1pPr>
          </a:lstStyle>
          <a:p>
            <a:pPr lvl="0"/>
            <a:r>
              <a:rPr lang="en-US"/>
              <a:t>Click to add content</a:t>
            </a:r>
          </a:p>
        </p:txBody>
      </p:sp>
    </p:spTree>
    <p:extLst>
      <p:ext uri="{BB962C8B-B14F-4D97-AF65-F5344CB8AC3E}">
        <p14:creationId xmlns:p14="http://schemas.microsoft.com/office/powerpoint/2010/main" val="630870153"/>
      </p:ext>
    </p:extLst>
  </p:cSld>
  <p:clrMapOvr>
    <a:masterClrMapping/>
  </p:clrMapOvr>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F1404-6040-436F-A4F1-5A505FA30EA9}"/>
              </a:ext>
            </a:extLst>
          </p:cNvPr>
          <p:cNvSpPr>
            <a:spLocks noGrp="1"/>
          </p:cNvSpPr>
          <p:nvPr>
            <p:ph sz="quarter" idx="13" hasCustomPrompt="1"/>
          </p:nvPr>
        </p:nvSpPr>
        <p:spPr>
          <a:xfrm>
            <a:off x="882650" y="2441575"/>
            <a:ext cx="10426700" cy="3479800"/>
          </a:xfrm>
        </p:spPr>
        <p:txBody>
          <a:bodyPr/>
          <a:lstStyle>
            <a:lvl1pPr>
              <a:defRPr/>
            </a:lvl1pPr>
          </a:lstStyle>
          <a:p>
            <a:pPr lvl="0"/>
            <a:r>
              <a:rPr lang="en-US"/>
              <a:t>Click to add content</a:t>
            </a:r>
          </a:p>
        </p:txBody>
      </p:sp>
      <p:sp>
        <p:nvSpPr>
          <p:cNvPr id="6" name="Title 1">
            <a:extLst>
              <a:ext uri="{FF2B5EF4-FFF2-40B4-BE49-F238E27FC236}">
                <a16:creationId xmlns:a16="http://schemas.microsoft.com/office/drawing/2014/main" id="{25ABF0D4-6E3E-4B6A-9402-0B1819B2EA41}"/>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7" name="Straight Connector 6">
            <a:extLst>
              <a:ext uri="{FF2B5EF4-FFF2-40B4-BE49-F238E27FC236}">
                <a16:creationId xmlns:a16="http://schemas.microsoft.com/office/drawing/2014/main" id="{5DAB4820-09C0-4A6A-9DEF-D377D04A2CE8}"/>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75B58DA2-1433-4624-A301-D9496CB2897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9" name="Footer Placeholder 4">
            <a:extLst>
              <a:ext uri="{FF2B5EF4-FFF2-40B4-BE49-F238E27FC236}">
                <a16:creationId xmlns:a16="http://schemas.microsoft.com/office/drawing/2014/main" id="{428E4701-5991-4858-AE71-47400E64FE2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0" name="Slide Number Placeholder 5">
            <a:extLst>
              <a:ext uri="{FF2B5EF4-FFF2-40B4-BE49-F238E27FC236}">
                <a16:creationId xmlns:a16="http://schemas.microsoft.com/office/drawing/2014/main" id="{AC430A52-01FF-4B61-8B7A-C60A8D06B2A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4290222193"/>
      </p:ext>
    </p:extLst>
  </p:cSld>
  <p:clrMapOvr>
    <a:masterClrMapping/>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endParaRPr lang="en-US">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076179542"/>
      </p:ext>
    </p:extLst>
  </p:cSld>
  <p:clrMapOvr>
    <a:masterClrMapping/>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636895344"/>
      </p:ext>
    </p:extLst>
  </p:cSld>
  <p:clrMapOvr>
    <a:masterClrMapping/>
  </p:clrMapOvr>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8" name="Picture Placeholder 23">
            <a:extLst>
              <a:ext uri="{FF2B5EF4-FFF2-40B4-BE49-F238E27FC236}">
                <a16:creationId xmlns:a16="http://schemas.microsoft.com/office/drawing/2014/main" id="{90B97C32-7372-4D9A-A0A0-6F2241F038A0}"/>
              </a:ext>
            </a:extLst>
          </p:cNvPr>
          <p:cNvSpPr>
            <a:spLocks noGrp="1"/>
          </p:cNvSpPr>
          <p:nvPr>
            <p:ph type="pic" sz="quarter" idx="14"/>
          </p:nvPr>
        </p:nvSpPr>
        <p:spPr>
          <a:xfrm>
            <a:off x="803118" y="3087039"/>
            <a:ext cx="1911096" cy="1965960"/>
          </a:xfrm>
        </p:spPr>
        <p:txBody>
          <a:bodyPr/>
          <a:lstStyle/>
          <a:p>
            <a:endParaRPr lang="en-US"/>
          </a:p>
        </p:txBody>
      </p:sp>
      <p:sp>
        <p:nvSpPr>
          <p:cNvPr id="14" name="Picture Placeholder 23">
            <a:extLst>
              <a:ext uri="{FF2B5EF4-FFF2-40B4-BE49-F238E27FC236}">
                <a16:creationId xmlns:a16="http://schemas.microsoft.com/office/drawing/2014/main" id="{0378C377-A361-48E0-AEBC-9F12D9AD167D}"/>
              </a:ext>
            </a:extLst>
          </p:cNvPr>
          <p:cNvSpPr>
            <a:spLocks noGrp="1"/>
          </p:cNvSpPr>
          <p:nvPr>
            <p:ph type="pic" sz="quarter" idx="15"/>
          </p:nvPr>
        </p:nvSpPr>
        <p:spPr>
          <a:xfrm>
            <a:off x="2985564" y="3087039"/>
            <a:ext cx="1911096" cy="1965960"/>
          </a:xfrm>
        </p:spPr>
        <p:txBody>
          <a:bodyPr/>
          <a:lstStyle/>
          <a:p>
            <a:endParaRPr lang="en-US"/>
          </a:p>
        </p:txBody>
      </p:sp>
      <p:sp>
        <p:nvSpPr>
          <p:cNvPr id="15" name="Picture Placeholder 23">
            <a:extLst>
              <a:ext uri="{FF2B5EF4-FFF2-40B4-BE49-F238E27FC236}">
                <a16:creationId xmlns:a16="http://schemas.microsoft.com/office/drawing/2014/main" id="{7408FAD3-D2B3-44C7-9776-1AEE177A56DA}"/>
              </a:ext>
            </a:extLst>
          </p:cNvPr>
          <p:cNvSpPr>
            <a:spLocks noGrp="1"/>
          </p:cNvSpPr>
          <p:nvPr>
            <p:ph type="pic" sz="quarter" idx="16"/>
          </p:nvPr>
        </p:nvSpPr>
        <p:spPr>
          <a:xfrm>
            <a:off x="5167111" y="3087039"/>
            <a:ext cx="1911096" cy="1965960"/>
          </a:xfrm>
        </p:spPr>
        <p:txBody>
          <a:bodyPr/>
          <a:lstStyle/>
          <a:p>
            <a:endParaRPr lang="en-US"/>
          </a:p>
        </p:txBody>
      </p:sp>
      <p:sp>
        <p:nvSpPr>
          <p:cNvPr id="16" name="Picture Placeholder 23">
            <a:extLst>
              <a:ext uri="{FF2B5EF4-FFF2-40B4-BE49-F238E27FC236}">
                <a16:creationId xmlns:a16="http://schemas.microsoft.com/office/drawing/2014/main" id="{95B69376-075E-4ADD-8951-7AA803ED98E5}"/>
              </a:ext>
            </a:extLst>
          </p:cNvPr>
          <p:cNvSpPr>
            <a:spLocks noGrp="1"/>
          </p:cNvSpPr>
          <p:nvPr>
            <p:ph type="pic" sz="quarter" idx="17"/>
          </p:nvPr>
        </p:nvSpPr>
        <p:spPr>
          <a:xfrm>
            <a:off x="9467360" y="3088342"/>
            <a:ext cx="1911096" cy="1965960"/>
          </a:xfrm>
        </p:spPr>
        <p:txBody>
          <a:bodyPr/>
          <a:lstStyle/>
          <a:p>
            <a:endParaRPr lang="en-US"/>
          </a:p>
        </p:txBody>
      </p:sp>
      <p:sp>
        <p:nvSpPr>
          <p:cNvPr id="17" name="Text Placeholder 28">
            <a:extLst>
              <a:ext uri="{FF2B5EF4-FFF2-40B4-BE49-F238E27FC236}">
                <a16:creationId xmlns:a16="http://schemas.microsoft.com/office/drawing/2014/main" id="{4D140088-7437-40A4-915A-8C6A04006737}"/>
              </a:ext>
            </a:extLst>
          </p:cNvPr>
          <p:cNvSpPr>
            <a:spLocks noGrp="1"/>
          </p:cNvSpPr>
          <p:nvPr>
            <p:ph type="body" sz="quarter" idx="18" hasCustomPrompt="1"/>
          </p:nvPr>
        </p:nvSpPr>
        <p:spPr>
          <a:xfrm>
            <a:off x="100428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18" name="Text Placeholder 28">
            <a:extLst>
              <a:ext uri="{FF2B5EF4-FFF2-40B4-BE49-F238E27FC236}">
                <a16:creationId xmlns:a16="http://schemas.microsoft.com/office/drawing/2014/main" id="{D16C6DA5-6E20-4278-987D-7F06BECD019C}"/>
              </a:ext>
            </a:extLst>
          </p:cNvPr>
          <p:cNvSpPr>
            <a:spLocks noGrp="1"/>
          </p:cNvSpPr>
          <p:nvPr>
            <p:ph type="body" sz="quarter" idx="19" hasCustomPrompt="1"/>
          </p:nvPr>
        </p:nvSpPr>
        <p:spPr>
          <a:xfrm>
            <a:off x="100428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19" name="Text Placeholder 28">
            <a:extLst>
              <a:ext uri="{FF2B5EF4-FFF2-40B4-BE49-F238E27FC236}">
                <a16:creationId xmlns:a16="http://schemas.microsoft.com/office/drawing/2014/main" id="{81403DA3-24AD-4F2C-9B04-E13D2EF5EC22}"/>
              </a:ext>
            </a:extLst>
          </p:cNvPr>
          <p:cNvSpPr>
            <a:spLocks noGrp="1"/>
          </p:cNvSpPr>
          <p:nvPr>
            <p:ph type="body" sz="quarter" idx="20" hasCustomPrompt="1"/>
          </p:nvPr>
        </p:nvSpPr>
        <p:spPr>
          <a:xfrm>
            <a:off x="3186732"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0" name="Text Placeholder 28">
            <a:extLst>
              <a:ext uri="{FF2B5EF4-FFF2-40B4-BE49-F238E27FC236}">
                <a16:creationId xmlns:a16="http://schemas.microsoft.com/office/drawing/2014/main" id="{68071940-D84B-48FC-9C49-9EB10C44464C}"/>
              </a:ext>
            </a:extLst>
          </p:cNvPr>
          <p:cNvSpPr>
            <a:spLocks noGrp="1"/>
          </p:cNvSpPr>
          <p:nvPr>
            <p:ph type="body" sz="quarter" idx="21" hasCustomPrompt="1"/>
          </p:nvPr>
        </p:nvSpPr>
        <p:spPr>
          <a:xfrm>
            <a:off x="3186732"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1" name="Text Placeholder 28">
            <a:extLst>
              <a:ext uri="{FF2B5EF4-FFF2-40B4-BE49-F238E27FC236}">
                <a16:creationId xmlns:a16="http://schemas.microsoft.com/office/drawing/2014/main" id="{B869EEDF-B38E-4B02-A836-582FA3E2A577}"/>
              </a:ext>
            </a:extLst>
          </p:cNvPr>
          <p:cNvSpPr>
            <a:spLocks noGrp="1"/>
          </p:cNvSpPr>
          <p:nvPr>
            <p:ph type="body" sz="quarter" idx="22" hasCustomPrompt="1"/>
          </p:nvPr>
        </p:nvSpPr>
        <p:spPr>
          <a:xfrm>
            <a:off x="5368279"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2" name="Text Placeholder 28">
            <a:extLst>
              <a:ext uri="{FF2B5EF4-FFF2-40B4-BE49-F238E27FC236}">
                <a16:creationId xmlns:a16="http://schemas.microsoft.com/office/drawing/2014/main" id="{A1B45D02-512E-4317-A61D-1639AD95ADDE}"/>
              </a:ext>
            </a:extLst>
          </p:cNvPr>
          <p:cNvSpPr>
            <a:spLocks noGrp="1"/>
          </p:cNvSpPr>
          <p:nvPr>
            <p:ph type="body" sz="quarter" idx="23" hasCustomPrompt="1"/>
          </p:nvPr>
        </p:nvSpPr>
        <p:spPr>
          <a:xfrm>
            <a:off x="5368279"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3" name="Text Placeholder 28">
            <a:extLst>
              <a:ext uri="{FF2B5EF4-FFF2-40B4-BE49-F238E27FC236}">
                <a16:creationId xmlns:a16="http://schemas.microsoft.com/office/drawing/2014/main" id="{E1377BD2-8341-4854-881E-303D741C5223}"/>
              </a:ext>
            </a:extLst>
          </p:cNvPr>
          <p:cNvSpPr>
            <a:spLocks noGrp="1"/>
          </p:cNvSpPr>
          <p:nvPr>
            <p:ph type="body" sz="quarter" idx="24" hasCustomPrompt="1"/>
          </p:nvPr>
        </p:nvSpPr>
        <p:spPr>
          <a:xfrm>
            <a:off x="754982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4" name="Picture Placeholder 23">
            <a:extLst>
              <a:ext uri="{FF2B5EF4-FFF2-40B4-BE49-F238E27FC236}">
                <a16:creationId xmlns:a16="http://schemas.microsoft.com/office/drawing/2014/main" id="{39ECBC97-0523-42EE-A0F9-81A4E7F31432}"/>
              </a:ext>
            </a:extLst>
          </p:cNvPr>
          <p:cNvSpPr>
            <a:spLocks noGrp="1"/>
          </p:cNvSpPr>
          <p:nvPr>
            <p:ph type="pic" sz="quarter" idx="26"/>
          </p:nvPr>
        </p:nvSpPr>
        <p:spPr>
          <a:xfrm>
            <a:off x="7348658" y="3087039"/>
            <a:ext cx="1911096" cy="1965960"/>
          </a:xfrm>
        </p:spPr>
        <p:txBody>
          <a:bodyPr/>
          <a:lstStyle/>
          <a:p>
            <a:endParaRPr lang="en-US"/>
          </a:p>
        </p:txBody>
      </p:sp>
      <p:sp>
        <p:nvSpPr>
          <p:cNvPr id="24" name="Text Placeholder 28">
            <a:extLst>
              <a:ext uri="{FF2B5EF4-FFF2-40B4-BE49-F238E27FC236}">
                <a16:creationId xmlns:a16="http://schemas.microsoft.com/office/drawing/2014/main" id="{ECD13DCF-6BA5-4241-95C2-32CB56BE2321}"/>
              </a:ext>
            </a:extLst>
          </p:cNvPr>
          <p:cNvSpPr>
            <a:spLocks noGrp="1"/>
          </p:cNvSpPr>
          <p:nvPr>
            <p:ph type="body" sz="quarter" idx="25" hasCustomPrompt="1"/>
          </p:nvPr>
        </p:nvSpPr>
        <p:spPr>
          <a:xfrm>
            <a:off x="754982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41" name="Rectangle 40">
            <a:extLst>
              <a:ext uri="{FF2B5EF4-FFF2-40B4-BE49-F238E27FC236}">
                <a16:creationId xmlns:a16="http://schemas.microsoft.com/office/drawing/2014/main" id="{F971D9D9-A449-4928-BBE2-05CF4449893F}"/>
              </a:ext>
            </a:extLst>
          </p:cNvPr>
          <p:cNvSpPr/>
          <p:nvPr userDrawn="1"/>
        </p:nvSpPr>
        <p:spPr>
          <a:xfrm>
            <a:off x="1080703" y="5799397"/>
            <a:ext cx="1506521" cy="2651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Text Placeholder 28">
            <a:extLst>
              <a:ext uri="{FF2B5EF4-FFF2-40B4-BE49-F238E27FC236}">
                <a16:creationId xmlns:a16="http://schemas.microsoft.com/office/drawing/2014/main" id="{502C5E1A-5CD2-42BD-8EAB-BB309DC5EE69}"/>
              </a:ext>
            </a:extLst>
          </p:cNvPr>
          <p:cNvSpPr>
            <a:spLocks noGrp="1"/>
          </p:cNvSpPr>
          <p:nvPr>
            <p:ph type="body" sz="quarter" idx="27" hasCustomPrompt="1"/>
          </p:nvPr>
        </p:nvSpPr>
        <p:spPr>
          <a:xfrm>
            <a:off x="9668528"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6" name="Text Placeholder 28">
            <a:extLst>
              <a:ext uri="{FF2B5EF4-FFF2-40B4-BE49-F238E27FC236}">
                <a16:creationId xmlns:a16="http://schemas.microsoft.com/office/drawing/2014/main" id="{6383F6A4-E7F2-4684-B438-F6D0FBCEAB18}"/>
              </a:ext>
            </a:extLst>
          </p:cNvPr>
          <p:cNvSpPr>
            <a:spLocks noGrp="1"/>
          </p:cNvSpPr>
          <p:nvPr>
            <p:ph type="body" sz="quarter" idx="28" hasCustomPrompt="1"/>
          </p:nvPr>
        </p:nvSpPr>
        <p:spPr>
          <a:xfrm>
            <a:off x="9668528"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Tree>
    <p:extLst>
      <p:ext uri="{BB962C8B-B14F-4D97-AF65-F5344CB8AC3E}">
        <p14:creationId xmlns:p14="http://schemas.microsoft.com/office/powerpoint/2010/main" val="824109151"/>
      </p:ext>
    </p:extLst>
  </p:cSld>
  <p:clrMapOvr>
    <a:masterClrMapping/>
  </p:clrMapOvr>
  <p:hf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0A929-3212-4520-8030-2AD44A0AAA11}"/>
              </a:ext>
            </a:extLst>
          </p:cNvPr>
          <p:cNvSpPr>
            <a:spLocks noGrp="1"/>
          </p:cNvSpPr>
          <p:nvPr>
            <p:ph sz="quarter" idx="13" hasCustomPrompt="1"/>
          </p:nvPr>
        </p:nvSpPr>
        <p:spPr>
          <a:xfrm>
            <a:off x="665163" y="2438400"/>
            <a:ext cx="10852150" cy="3963988"/>
          </a:xfrm>
        </p:spPr>
        <p:txBody>
          <a:bodyPr/>
          <a:lstStyle>
            <a:lvl1pPr>
              <a:defRPr/>
            </a:lvl1pPr>
          </a:lstStyle>
          <a:p>
            <a:pPr lvl="0"/>
            <a:r>
              <a:rPr lang="en-US"/>
              <a:t>Click to add content</a:t>
            </a:r>
          </a:p>
        </p:txBody>
      </p:sp>
      <p:sp>
        <p:nvSpPr>
          <p:cNvPr id="8" name="Title 1">
            <a:extLst>
              <a:ext uri="{FF2B5EF4-FFF2-40B4-BE49-F238E27FC236}">
                <a16:creationId xmlns:a16="http://schemas.microsoft.com/office/drawing/2014/main" id="{CF73B8BD-0598-4710-9900-CFD8682693F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9" name="Rectangle 8">
            <a:extLst>
              <a:ext uri="{FF2B5EF4-FFF2-40B4-BE49-F238E27FC236}">
                <a16:creationId xmlns:a16="http://schemas.microsoft.com/office/drawing/2014/main" id="{0480E68B-56A3-4BC6-8CCD-6708C87D082D}"/>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0" name="Date Placeholder 3">
            <a:extLst>
              <a:ext uri="{FF2B5EF4-FFF2-40B4-BE49-F238E27FC236}">
                <a16:creationId xmlns:a16="http://schemas.microsoft.com/office/drawing/2014/main" id="{22DF9CC0-EB78-4426-B0D6-62268D2FB243}"/>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1" name="Footer Placeholder 4">
            <a:extLst>
              <a:ext uri="{FF2B5EF4-FFF2-40B4-BE49-F238E27FC236}">
                <a16:creationId xmlns:a16="http://schemas.microsoft.com/office/drawing/2014/main" id="{010167B9-B6A1-4C18-A11C-5E41BDB0EEB9}"/>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2" name="Slide Number Placeholder 5">
            <a:extLst>
              <a:ext uri="{FF2B5EF4-FFF2-40B4-BE49-F238E27FC236}">
                <a16:creationId xmlns:a16="http://schemas.microsoft.com/office/drawing/2014/main" id="{6C8D2EB3-722B-4A95-8F0C-E4BBA5E59D3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901392861"/>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11FC24B6-E967-42A6-8F96-DBB1BFE196E5}"/>
              </a:ext>
            </a:extLst>
          </p:cNvPr>
          <p:cNvSpPr>
            <a:spLocks noGrp="1"/>
          </p:cNvSpPr>
          <p:nvPr>
            <p:ph type="body" sz="quarter" idx="13" hasCustomPrompt="1"/>
          </p:nvPr>
        </p:nvSpPr>
        <p:spPr>
          <a:xfrm>
            <a:off x="1664793"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2" name="Text Placeholder 25">
            <a:extLst>
              <a:ext uri="{FF2B5EF4-FFF2-40B4-BE49-F238E27FC236}">
                <a16:creationId xmlns:a16="http://schemas.microsoft.com/office/drawing/2014/main" id="{227584E0-1796-45AE-A691-1918676D9CD4}"/>
              </a:ext>
            </a:extLst>
          </p:cNvPr>
          <p:cNvSpPr>
            <a:spLocks noGrp="1"/>
          </p:cNvSpPr>
          <p:nvPr>
            <p:ph type="body" sz="quarter" idx="14" hasCustomPrompt="1"/>
          </p:nvPr>
        </p:nvSpPr>
        <p:spPr>
          <a:xfrm>
            <a:off x="1664443"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23" name="Text Placeholder 23">
            <a:extLst>
              <a:ext uri="{FF2B5EF4-FFF2-40B4-BE49-F238E27FC236}">
                <a16:creationId xmlns:a16="http://schemas.microsoft.com/office/drawing/2014/main" id="{C7E3698B-A426-409C-94D0-F06ECD410B0A}"/>
              </a:ext>
            </a:extLst>
          </p:cNvPr>
          <p:cNvSpPr>
            <a:spLocks noGrp="1"/>
          </p:cNvSpPr>
          <p:nvPr>
            <p:ph type="body" sz="quarter" idx="15" hasCustomPrompt="1"/>
          </p:nvPr>
        </p:nvSpPr>
        <p:spPr>
          <a:xfrm>
            <a:off x="6359649"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4" name="Text Placeholder 25">
            <a:extLst>
              <a:ext uri="{FF2B5EF4-FFF2-40B4-BE49-F238E27FC236}">
                <a16:creationId xmlns:a16="http://schemas.microsoft.com/office/drawing/2014/main" id="{D2F2C5F3-51E6-4531-9805-221591315C3D}"/>
              </a:ext>
            </a:extLst>
          </p:cNvPr>
          <p:cNvSpPr>
            <a:spLocks noGrp="1"/>
          </p:cNvSpPr>
          <p:nvPr>
            <p:ph type="body" sz="quarter" idx="16" hasCustomPrompt="1"/>
          </p:nvPr>
        </p:nvSpPr>
        <p:spPr>
          <a:xfrm>
            <a:off x="6359299"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18" name="Group 17">
            <a:extLst>
              <a:ext uri="{FF2B5EF4-FFF2-40B4-BE49-F238E27FC236}">
                <a16:creationId xmlns:a16="http://schemas.microsoft.com/office/drawing/2014/main" id="{6E9465D8-1640-4D12-B086-59416AFCBBEE}"/>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13" name="Rectangle 5">
              <a:extLst>
                <a:ext uri="{FF2B5EF4-FFF2-40B4-BE49-F238E27FC236}">
                  <a16:creationId xmlns:a16="http://schemas.microsoft.com/office/drawing/2014/main" id="{E7BE05B2-64AC-4F56-A098-D3A324E9DE8B}"/>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CFB6CFD5-710B-4FF7-B75B-0174B9B72177}"/>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17" name="Rectangle 5">
              <a:extLst>
                <a:ext uri="{FF2B5EF4-FFF2-40B4-BE49-F238E27FC236}">
                  <a16:creationId xmlns:a16="http://schemas.microsoft.com/office/drawing/2014/main" id="{66A28EB2-7446-4114-8BD6-4CB90B849571}"/>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92474919"/>
      </p:ext>
    </p:extLst>
  </p:cSld>
  <p:clrMapOvr>
    <a:masterClrMapping/>
  </p:clrMapOvr>
  <p:hf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21122109"/>
      </p:ext>
    </p:extLst>
  </p:cSld>
  <p:clrMapOvr>
    <a:masterClrMapping/>
  </p:clrMapOvr>
  <p:hf hd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6F7FC-6006-4472-BC70-30C283ABC126}"/>
              </a:ext>
            </a:extLst>
          </p:cNvPr>
          <p:cNvSpPr>
            <a:spLocks noGrp="1"/>
          </p:cNvSpPr>
          <p:nvPr>
            <p:ph type="title"/>
          </p:nvPr>
        </p:nvSpPr>
        <p:spPr>
          <a:xfrm>
            <a:off x="1080000" y="540000"/>
            <a:ext cx="3345950" cy="2303213"/>
          </a:xfrm>
        </p:spPr>
        <p:txBody>
          <a:bodyPr anchor="ctr" anchorCtr="0"/>
          <a:lstStyle>
            <a:lvl1pPr algn="ctr">
              <a:defRPr/>
            </a:lvl1pPr>
          </a:lstStyle>
          <a:p>
            <a:pPr algn="ctr"/>
            <a:endParaRPr lang="en-US"/>
          </a:p>
        </p:txBody>
      </p:sp>
      <p:cxnSp>
        <p:nvCxnSpPr>
          <p:cNvPr id="8" name="Straight Connector 7">
            <a:extLst>
              <a:ext uri="{FF2B5EF4-FFF2-40B4-BE49-F238E27FC236}">
                <a16:creationId xmlns:a16="http://schemas.microsoft.com/office/drawing/2014/main" id="{3265A73B-104E-43C7-BBEC-C2B3D52E1C21}"/>
              </a:ext>
              <a:ext uri="{C183D7F6-B498-43B3-948B-1728B52AA6E4}">
                <adec:decorative xmlns:adec="http://schemas.microsoft.com/office/drawing/2017/decorative" val="1"/>
              </a:ext>
            </a:extLst>
          </p:cNvPr>
          <p:cNvCxnSpPr>
            <a:cxnSpLocks/>
          </p:cNvCxnSpPr>
          <p:nvPr userDrawn="1"/>
        </p:nvCxnSpPr>
        <p:spPr>
          <a:xfrm rot="5400000">
            <a:off x="4714750" y="16916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FE0F1ED-567A-464B-A7AB-53B58F510B08}"/>
              </a:ext>
            </a:extLst>
          </p:cNvPr>
          <p:cNvSpPr>
            <a:spLocks noGrp="1"/>
          </p:cNvSpPr>
          <p:nvPr>
            <p:ph idx="1"/>
          </p:nvPr>
        </p:nvSpPr>
        <p:spPr>
          <a:xfrm>
            <a:off x="5543552" y="540000"/>
            <a:ext cx="6107460" cy="2303213"/>
          </a:xfrm>
        </p:spPr>
        <p:txBody>
          <a:bodyPr anchor="ctr">
            <a:normAutofit/>
          </a:bodyPr>
          <a:lstStyle>
            <a:lvl1pPr marL="0" indent="0" algn="l">
              <a:buNone/>
              <a:defRPr/>
            </a:lvl1pPr>
          </a:lstStyle>
          <a:p>
            <a:endParaRPr lang="en-US"/>
          </a:p>
        </p:txBody>
      </p:sp>
      <p:sp>
        <p:nvSpPr>
          <p:cNvPr id="10" name="Rectangle 9">
            <a:extLst>
              <a:ext uri="{FF2B5EF4-FFF2-40B4-BE49-F238E27FC236}">
                <a16:creationId xmlns:a16="http://schemas.microsoft.com/office/drawing/2014/main" id="{96745F42-F11E-4295-BA16-71120E66B951}"/>
              </a:ext>
              <a:ext uri="{C183D7F6-B498-43B3-948B-1728B52AA6E4}">
                <adec:decorative xmlns:adec="http://schemas.microsoft.com/office/drawing/2017/decorative" val="1"/>
              </a:ext>
            </a:extLst>
          </p:cNvPr>
          <p:cNvSpPr/>
          <p:nvPr userDrawn="1"/>
        </p:nvSpPr>
        <p:spPr>
          <a:xfrm>
            <a:off x="0" y="3429000"/>
            <a:ext cx="12192000" cy="3428999"/>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0000"/>
                </a:prstClr>
              </a:solidFill>
              <a:effectLst/>
              <a:uLnTx/>
              <a:uFillTx/>
              <a:latin typeface="Avenir Next LT Pro Light"/>
              <a:ea typeface="+mn-ea"/>
              <a:cs typeface="+mn-cs"/>
            </a:endParaRPr>
          </a:p>
        </p:txBody>
      </p:sp>
      <p:sp>
        <p:nvSpPr>
          <p:cNvPr id="23" name="Picture Placeholder 18">
            <a:extLst>
              <a:ext uri="{FF2B5EF4-FFF2-40B4-BE49-F238E27FC236}">
                <a16:creationId xmlns:a16="http://schemas.microsoft.com/office/drawing/2014/main" id="{49B51FEE-9706-46CF-8CEF-5E1F009FFF02}"/>
              </a:ext>
            </a:extLst>
          </p:cNvPr>
          <p:cNvSpPr>
            <a:spLocks noGrp="1"/>
          </p:cNvSpPr>
          <p:nvPr>
            <p:ph type="pic" sz="quarter" idx="13" hasCustomPrompt="1"/>
          </p:nvPr>
        </p:nvSpPr>
        <p:spPr>
          <a:xfrm>
            <a:off x="541338" y="4011613"/>
            <a:ext cx="2578100" cy="2303462"/>
          </a:xfrm>
        </p:spPr>
        <p:txBody>
          <a:bodyPr/>
          <a:lstStyle>
            <a:lvl1pPr marL="0" indent="0" algn="ctr">
              <a:buNone/>
              <a:defRPr/>
            </a:lvl1pPr>
          </a:lstStyle>
          <a:p>
            <a:r>
              <a:rPr lang="en-US"/>
              <a:t>Click to add photo</a:t>
            </a:r>
          </a:p>
        </p:txBody>
      </p:sp>
      <p:sp>
        <p:nvSpPr>
          <p:cNvPr id="24" name="Picture Placeholder 18">
            <a:extLst>
              <a:ext uri="{FF2B5EF4-FFF2-40B4-BE49-F238E27FC236}">
                <a16:creationId xmlns:a16="http://schemas.microsoft.com/office/drawing/2014/main" id="{C2EE5695-74F8-4071-8805-A537486F2217}"/>
              </a:ext>
            </a:extLst>
          </p:cNvPr>
          <p:cNvSpPr>
            <a:spLocks noGrp="1"/>
          </p:cNvSpPr>
          <p:nvPr>
            <p:ph type="pic" sz="quarter" idx="14" hasCustomPrompt="1"/>
          </p:nvPr>
        </p:nvSpPr>
        <p:spPr>
          <a:xfrm>
            <a:off x="3384863" y="4011331"/>
            <a:ext cx="2578100" cy="2303462"/>
          </a:xfrm>
        </p:spPr>
        <p:txBody>
          <a:bodyPr/>
          <a:lstStyle>
            <a:lvl1pPr marL="0" indent="0" algn="ctr">
              <a:buNone/>
              <a:defRPr/>
            </a:lvl1pPr>
          </a:lstStyle>
          <a:p>
            <a:r>
              <a:rPr lang="en-US"/>
              <a:t>Click to add photo</a:t>
            </a:r>
          </a:p>
        </p:txBody>
      </p:sp>
      <p:sp>
        <p:nvSpPr>
          <p:cNvPr id="25" name="Picture Placeholder 18">
            <a:extLst>
              <a:ext uri="{FF2B5EF4-FFF2-40B4-BE49-F238E27FC236}">
                <a16:creationId xmlns:a16="http://schemas.microsoft.com/office/drawing/2014/main" id="{426DBDB7-E494-4BDA-BD74-10D41918C0AB}"/>
              </a:ext>
            </a:extLst>
          </p:cNvPr>
          <p:cNvSpPr>
            <a:spLocks noGrp="1"/>
          </p:cNvSpPr>
          <p:nvPr>
            <p:ph type="pic" sz="quarter" idx="15" hasCustomPrompt="1"/>
          </p:nvPr>
        </p:nvSpPr>
        <p:spPr>
          <a:xfrm>
            <a:off x="6228887" y="4011331"/>
            <a:ext cx="2578100" cy="2303462"/>
          </a:xfrm>
        </p:spPr>
        <p:txBody>
          <a:bodyPr/>
          <a:lstStyle>
            <a:lvl1pPr marL="0" indent="0" algn="ctr">
              <a:buNone/>
              <a:defRPr/>
            </a:lvl1pPr>
          </a:lstStyle>
          <a:p>
            <a:r>
              <a:rPr lang="en-US"/>
              <a:t>Click to add photo</a:t>
            </a:r>
          </a:p>
        </p:txBody>
      </p:sp>
      <p:sp>
        <p:nvSpPr>
          <p:cNvPr id="26" name="Picture Placeholder 18">
            <a:extLst>
              <a:ext uri="{FF2B5EF4-FFF2-40B4-BE49-F238E27FC236}">
                <a16:creationId xmlns:a16="http://schemas.microsoft.com/office/drawing/2014/main" id="{110C3059-EF0D-4175-A421-E59E738E9AAD}"/>
              </a:ext>
            </a:extLst>
          </p:cNvPr>
          <p:cNvSpPr>
            <a:spLocks noGrp="1"/>
          </p:cNvSpPr>
          <p:nvPr>
            <p:ph type="pic" sz="quarter" idx="16" hasCustomPrompt="1"/>
          </p:nvPr>
        </p:nvSpPr>
        <p:spPr>
          <a:xfrm>
            <a:off x="9072912" y="4011331"/>
            <a:ext cx="2578100" cy="2303462"/>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F23808ED-A697-419E-B2B9-925BC80462D9}"/>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
            <a:extLst>
              <a:ext uri="{FF2B5EF4-FFF2-40B4-BE49-F238E27FC236}">
                <a16:creationId xmlns:a16="http://schemas.microsoft.com/office/drawing/2014/main" id="{82CBC00E-8DBE-41F7-B5EC-A273F718493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5">
            <a:extLst>
              <a:ext uri="{FF2B5EF4-FFF2-40B4-BE49-F238E27FC236}">
                <a16:creationId xmlns:a16="http://schemas.microsoft.com/office/drawing/2014/main" id="{EC8BA04E-DB40-4D07-9B73-37122A90229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38214810"/>
      </p:ext>
    </p:extLst>
  </p:cSld>
  <p:clrMapOvr>
    <a:masterClrMapping/>
  </p:clrMapOvr>
  <p:hf hd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endParaRPr lang="en-US"/>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endParaRPr lang="en-US"/>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3546608795"/>
      </p:ext>
    </p:extLst>
  </p:cSld>
  <p:clrMapOvr>
    <a:masterClrMapping/>
  </p:clrMapOvr>
  <p:hf hd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1" y="4495800"/>
            <a:ext cx="8739823" cy="1524000"/>
          </a:xfrm>
        </p:spPr>
        <p:txBody>
          <a:bodyPr/>
          <a:lstStyle/>
          <a:p>
            <a:r>
              <a:rPr lang="en-US"/>
              <a:t>Click to edit Master title style</a:t>
            </a:r>
          </a:p>
        </p:txBody>
      </p:sp>
      <p:sp>
        <p:nvSpPr>
          <p:cNvPr id="3" name="Content Placeholder 2"/>
          <p:cNvSpPr>
            <a:spLocks noGrp="1"/>
          </p:cNvSpPr>
          <p:nvPr>
            <p:ph idx="1"/>
          </p:nvPr>
        </p:nvSpPr>
        <p:spPr>
          <a:xfrm>
            <a:off x="711201" y="533400"/>
            <a:ext cx="8739823"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B8BE276-967A-4391-AF79-99A8F26745BB}" type="slidenum">
              <a:rPr lang="en-US" altLang="en-US" smtClean="0"/>
              <a:pPr>
                <a:defRPr/>
              </a:pPr>
              <a:t>‹#›</a:t>
            </a:fld>
            <a:endParaRPr lang="en-US" altLang="en-US"/>
          </a:p>
        </p:txBody>
      </p:sp>
    </p:spTree>
    <p:extLst>
      <p:ext uri="{BB962C8B-B14F-4D97-AF65-F5344CB8AC3E}">
        <p14:creationId xmlns:p14="http://schemas.microsoft.com/office/powerpoint/2010/main" val="16059439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426898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22363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552829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17751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pPr/>
              <a:t>1/18/2026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086848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1/18/2026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301604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423808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63064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t>1/18/2026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717093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79145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703107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2345051-2045-45DA-935E-2E3CA1A69ADC}"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7350589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30533283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471879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345051-2045-45DA-935E-2E3CA1A69ADC}" type="datetimeFigureOut">
              <a:rPr lang="en-US" smtClean="0"/>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731166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2345051-2045-45DA-935E-2E3CA1A69ADC}" type="datetimeFigureOut">
              <a:rPr lang="en-US" smtClean="0"/>
              <a:t>1/18/2026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441844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345051-2045-45DA-935E-2E3CA1A69ADC}" type="datetimeFigureOut">
              <a:rPr lang="en-US" smtClean="0"/>
              <a:t>1/18/2026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9750315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45051-2045-45DA-935E-2E3CA1A69ADC}" type="datetimeFigureOut">
              <a:rPr lang="en-US" smtClean="0"/>
              <a:t>1/18/2026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9309142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1514198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5304287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8339569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4213912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1172056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75467254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2345051-2045-45DA-935E-2E3CA1A69ADC}" type="datetimeFigureOut">
              <a:rPr lang="en-US" smtClean="0"/>
              <a:t>1/18/2026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4827059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2345051-2045-45DA-935E-2E3CA1A69ADC}" type="datetimeFigureOut">
              <a:rPr lang="en-US" smtClean="0"/>
              <a:t>1/18/2026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70033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69616147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2398758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10837072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p>
        </p:txBody>
      </p:sp>
    </p:spTree>
    <p:extLst>
      <p:ext uri="{BB962C8B-B14F-4D97-AF65-F5344CB8AC3E}">
        <p14:creationId xmlns:p14="http://schemas.microsoft.com/office/powerpoint/2010/main" val="1164282417"/>
      </p:ext>
    </p:extLst>
  </p:cSld>
  <p:clrMapOvr>
    <a:masterClrMapping/>
  </p:clrMapOvr>
  <p:hf sldNum="0" hdr="0" ftr="0"/>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86730454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45490430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Tree>
    <p:extLst>
      <p:ext uri="{BB962C8B-B14F-4D97-AF65-F5344CB8AC3E}">
        <p14:creationId xmlns:p14="http://schemas.microsoft.com/office/powerpoint/2010/main" val="399086502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51649808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57793482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96355897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23685261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91129547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25700598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81364199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14596572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7794887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210703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2682313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69333505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1/18/2026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04089388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49797697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18651217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9808930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pPr/>
              <a:t>1/18/2026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34506158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1/18/2026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8810809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15286434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53547271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39216139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01174998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6745541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419978315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422898023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0536775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96081626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75407490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82347867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73617470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7172600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7486062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0923727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0019042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0901178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7114677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9020319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4327379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2536443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4162864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8373105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8280301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5955970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6637284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2357002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3277150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3285047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362804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2.xml"/><Relationship Id="rId3" Type="http://schemas.openxmlformats.org/officeDocument/2006/relationships/slideLayout" Target="../slideLayouts/slideLayout18.xml"/><Relationship Id="rId21" Type="http://schemas.openxmlformats.org/officeDocument/2006/relationships/image" Target="../media/image6.png"/><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image" Target="../media/image5.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4.pn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6" Type="http://schemas.openxmlformats.org/officeDocument/2006/relationships/theme" Target="../theme/theme5.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8.jpe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6.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theme" Target="../theme/theme7.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image" Target="../media/image8.jpeg"/><Relationship Id="rId5" Type="http://schemas.openxmlformats.org/officeDocument/2006/relationships/theme" Target="../theme/theme8.xml"/><Relationship Id="rId4" Type="http://schemas.openxmlformats.org/officeDocument/2006/relationships/slideLayout" Target="../slideLayouts/slideLayout11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image" Target="../media/image15.png"/><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10" Type="http://schemas.openxmlformats.org/officeDocument/2006/relationships/slideLayout" Target="../slideLayouts/slideLayout126.xml"/><Relationship Id="rId19" Type="http://schemas.openxmlformats.org/officeDocument/2006/relationships/theme" Target="../theme/theme9.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18" Type="http://schemas.openxmlformats.org/officeDocument/2006/relationships/slideLayout" Target="../slideLayouts/slideLayout15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slideLayout" Target="../slideLayouts/slideLayout151.xml"/><Relationship Id="rId2" Type="http://schemas.openxmlformats.org/officeDocument/2006/relationships/slideLayout" Target="../slideLayouts/slideLayout136.xml"/><Relationship Id="rId16" Type="http://schemas.openxmlformats.org/officeDocument/2006/relationships/slideLayout" Target="../slideLayouts/slideLayout150.xml"/><Relationship Id="rId20" Type="http://schemas.openxmlformats.org/officeDocument/2006/relationships/image" Target="../media/image15.png"/><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slideLayout" Target="../slideLayouts/slideLayout149.xml"/><Relationship Id="rId10" Type="http://schemas.openxmlformats.org/officeDocument/2006/relationships/slideLayout" Target="../slideLayouts/slideLayout144.xml"/><Relationship Id="rId19" Type="http://schemas.openxmlformats.org/officeDocument/2006/relationships/theme" Target="../theme/theme10.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1/18/2026</a:t>
            </a:fld>
            <a:endParaRPr lang="en-US"/>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4678691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4027" r:id="rId12"/>
    <p:sldLayoutId id="2147484028" r:id="rId13"/>
    <p:sldLayoutId id="2147484029" r:id="rId14"/>
    <p:sldLayoutId id="214748403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1/18/2026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441703171"/>
      </p:ext>
    </p:extLst>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2319323926"/>
      </p:ext>
    </p:extLst>
  </p:cSld>
  <p:clrMap bg1="dk1" tx1="lt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p15:clr>
            <a:srgbClr val="F26B43"/>
          </p15:clr>
        </p15:guide>
        <p15:guide id="8" pos="3720">
          <p15:clr>
            <a:srgbClr val="547EBF"/>
          </p15:clr>
        </p15:guide>
        <p15:guide id="9" pos="2112">
          <p15:clr>
            <a:srgbClr val="547EBF"/>
          </p15:clr>
        </p15:guide>
        <p15:guide id="10" pos="1824">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p15:clr>
            <a:srgbClr val="F26B43"/>
          </p15:clr>
        </p15:guide>
        <p15:guide id="18" orient="horz" pos="3672">
          <p15:clr>
            <a:srgbClr val="F26B43"/>
          </p15:clr>
        </p15:guide>
        <p15:guide id="19" pos="3984">
          <p15:clr>
            <a:srgbClr val="547EBF"/>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50508-DD74-90DB-71D9-0DB85AC61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5F1202-EB0F-93FC-F38B-61905CEF2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0C86D4-4CAE-5873-5814-2AAE73F04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87A34-81AB-432B-8DAE-1953F412C126}" type="datetimeFigureOut">
              <a:rPr lang="en-US" smtClean="0"/>
              <a:pPr/>
              <a:t>1/18/2026</a:t>
            </a:fld>
            <a:endParaRPr lang="en-US"/>
          </a:p>
        </p:txBody>
      </p:sp>
      <p:sp>
        <p:nvSpPr>
          <p:cNvPr id="5" name="Footer Placeholder 4">
            <a:extLst>
              <a:ext uri="{FF2B5EF4-FFF2-40B4-BE49-F238E27FC236}">
                <a16:creationId xmlns:a16="http://schemas.microsoft.com/office/drawing/2014/main" id="{15F23CAC-C033-68C1-9520-2A0A4F0A2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332D3F4-8F8B-170C-1CEB-C1EF64C3AD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63867772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r>
              <a:rPr lang="en-US"/>
              <a:t>Group is Open</a:t>
            </a:r>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a:p>
        </p:txBody>
      </p:sp>
    </p:spTree>
    <p:extLst>
      <p:ext uri="{BB962C8B-B14F-4D97-AF65-F5344CB8AC3E}">
        <p14:creationId xmlns:p14="http://schemas.microsoft.com/office/powerpoint/2010/main" val="1756666076"/>
      </p:ext>
    </p:extLst>
  </p:cSld>
  <p:clrMap bg1="dk1" tx1="lt1" bg2="dk2" tx2="lt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842" r:id="rId15"/>
  </p:sldLayoutIdLst>
  <p:hf hd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1/18/2026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6398454"/>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8A87A34-81AB-432B-8DAE-1953F412C126}" type="datetimeFigureOut">
              <a:rPr lang="en-US" smtClean="0"/>
              <a:pPr/>
              <a:t>1/18/2026</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4153151512"/>
      </p:ext>
    </p:extLst>
  </p:cSld>
  <p:clrMap bg1="dk1" tx1="lt1" bg2="dk2" tx2="lt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 id="2147484006" r:id="rId15"/>
    <p:sldLayoutId id="2147484007" r:id="rId16"/>
    <p:sldLayoutId id="2147484008" r:id="rId17"/>
    <p:sldLayoutId id="2147484009" r:id="rId18"/>
    <p:sldLayoutId id="2147484010" r:id="rId19"/>
    <p:sldLayoutId id="2147484011" r:id="rId20"/>
    <p:sldLayoutId id="2147484012" r:id="rId21"/>
    <p:sldLayoutId id="2147484013" r:id="rId22"/>
    <p:sldLayoutId id="2147484014" r:id="rId23"/>
    <p:sldLayoutId id="2147484015" r:id="rId24"/>
    <p:sldLayoutId id="2147484016" r:id="rId25"/>
    <p:sldLayoutId id="2147484017" r:id="rId26"/>
    <p:sldLayoutId id="2147484018" r:id="rId27"/>
    <p:sldLayoutId id="2147484019" r:id="rId28"/>
    <p:sldLayoutId id="2147484020" r:id="rId29"/>
    <p:sldLayoutId id="2147484021" r:id="rId30"/>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1/18/2026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459978"/>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1/18/2026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237333632"/>
      </p:ext>
    </p:extLst>
  </p:cSld>
  <p:clrMap bg1="dk1" tx1="lt1" bg2="dk2" tx2="lt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 id="2147484043" r:id="rId12"/>
    <p:sldLayoutId id="2147484044" r:id="rId13"/>
    <p:sldLayoutId id="2147484045" r:id="rId14"/>
    <p:sldLayoutId id="2147484046" r:id="rId15"/>
    <p:sldLayoutId id="2147484047" r:id="rId16"/>
    <p:sldLayoutId id="2147484048" r:id="rId17"/>
    <p:sldLayoutId id="2147484049" r:id="rId18"/>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1/18/2026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309193421"/>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 id="2147484064" r:id="rId14"/>
    <p:sldLayoutId id="2147484065" r:id="rId15"/>
    <p:sldLayoutId id="2147484066" r:id="rId16"/>
    <p:sldLayoutId id="2147484067" r:id="rId17"/>
    <p:sldLayoutId id="2147484068"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47.xml"/><Relationship Id="rId5" Type="http://schemas.openxmlformats.org/officeDocument/2006/relationships/image" Target="../media/image19.png"/><Relationship Id="rId4" Type="http://schemas.openxmlformats.org/officeDocument/2006/relationships/hyperlink" Target="mailto:John.sf@mso.umt.ed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280.png"/><Relationship Id="rId5" Type="http://schemas.openxmlformats.org/officeDocument/2006/relationships/customXml" Target="../ink/ink2.xml"/><Relationship Id="rId4" Type="http://schemas.openxmlformats.org/officeDocument/2006/relationships/image" Target="../media/image270.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png"/><Relationship Id="rId7" Type="http://schemas.openxmlformats.org/officeDocument/2006/relationships/customXml" Target="../ink/ink5.xml"/><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4.png"/><Relationship Id="rId5" Type="http://schemas.openxmlformats.org/officeDocument/2006/relationships/customXml" Target="../ink/ink4.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45.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image" Target="../media/image39.png"/><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73.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22.jpeg"/><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6.xml"/></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9.jpeg"/><Relationship Id="rId1" Type="http://schemas.openxmlformats.org/officeDocument/2006/relationships/slideLayout" Target="../slideLayouts/slideLayout84.xml"/><Relationship Id="rId5" Type="http://schemas.openxmlformats.org/officeDocument/2006/relationships/image" Target="../media/image71.png"/><Relationship Id="rId4" Type="http://schemas.openxmlformats.org/officeDocument/2006/relationships/image" Target="../media/image70.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84.xml"/><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9.jpeg"/><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3.jpeg"/><Relationship Id="rId7" Type="http://schemas.openxmlformats.org/officeDocument/2006/relationships/diagramColors" Target="../diagrams/colors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77.png"/><Relationship Id="rId2" Type="http://schemas.openxmlformats.org/officeDocument/2006/relationships/diagramData" Target="../diagrams/data6.xml"/><Relationship Id="rId1" Type="http://schemas.openxmlformats.org/officeDocument/2006/relationships/slideLayout" Target="../slideLayouts/slideLayout1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4.jpeg"/><Relationship Id="rId1" Type="http://schemas.openxmlformats.org/officeDocument/2006/relationships/slideLayout" Target="../slideLayouts/slideLayout123.xml"/></Relationships>
</file>

<file path=ppt/slides/_rels/slide4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14.jpeg"/><Relationship Id="rId1" Type="http://schemas.openxmlformats.org/officeDocument/2006/relationships/slideLayout" Target="../slideLayouts/slideLayout118.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23.xml"/><Relationship Id="rId5" Type="http://schemas.microsoft.com/office/2007/relationships/hdphoto" Target="../media/hdphoto1.wdp"/><Relationship Id="rId4" Type="http://schemas.openxmlformats.org/officeDocument/2006/relationships/image" Target="../media/image91.png"/></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0.png"/><Relationship Id="rId1" Type="http://schemas.openxmlformats.org/officeDocument/2006/relationships/slideLayout" Target="../slideLayouts/slideLayout136.xml"/></Relationships>
</file>

<file path=ppt/slides/_rels/slide5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36.xml"/></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2.png"/><Relationship Id="rId1" Type="http://schemas.openxmlformats.org/officeDocument/2006/relationships/slideLayout" Target="../slideLayouts/slideLayout136.xml"/></Relationships>
</file>

<file path=ppt/slides/_rels/slide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3.png"/><Relationship Id="rId1" Type="http://schemas.openxmlformats.org/officeDocument/2006/relationships/slideLayout" Target="../slideLayouts/slideLayout136.xml"/></Relationships>
</file>

<file path=ppt/slides/_rels/slide6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5.png"/><Relationship Id="rId1" Type="http://schemas.openxmlformats.org/officeDocument/2006/relationships/slideLayout" Target="../slideLayouts/slideLayout152.xml"/><Relationship Id="rId4" Type="http://schemas.openxmlformats.org/officeDocument/2006/relationships/image" Target="../media/image17.png"/></Relationships>
</file>

<file path=ppt/slides/_rels/slide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5.png"/><Relationship Id="rId1" Type="http://schemas.openxmlformats.org/officeDocument/2006/relationships/slideLayout" Target="../slideLayouts/slideLayout136.xml"/><Relationship Id="rId4" Type="http://schemas.openxmlformats.org/officeDocument/2006/relationships/hyperlink" Target="https://johnsommersflanagan.com/2017/07/17/brain-science-may-be-shiny-but-exposure-therapy-is-pure-gold/"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6.png"/><Relationship Id="rId1" Type="http://schemas.openxmlformats.org/officeDocument/2006/relationships/slideLayout" Target="../slideLayouts/slideLayout13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6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17.xml"/><Relationship Id="rId4" Type="http://schemas.openxmlformats.org/officeDocument/2006/relationships/image" Target="../media/image109.png"/></Relationships>
</file>

<file path=ppt/slides/_rels/slide69.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slideLayout" Target="../slideLayouts/slideLayout7.xml"/><Relationship Id="rId1" Type="http://schemas.openxmlformats.org/officeDocument/2006/relationships/video" Target="https://www.youtube.com/embed/oHv6vTKD6lg?feature=oembed"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13.jpeg"/><Relationship Id="rId2" Type="http://schemas.openxmlformats.org/officeDocument/2006/relationships/image" Target="../media/image3.jpeg"/><Relationship Id="rId1" Type="http://schemas.openxmlformats.org/officeDocument/2006/relationships/slideLayout" Target="../slideLayouts/slideLayout2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video" Target="https://www.youtube.com/embed/O9UByLyOjBM?feature=oembed" TargetMode="External"/><Relationship Id="rId4" Type="http://schemas.openxmlformats.org/officeDocument/2006/relationships/image" Target="../media/image116.jpeg"/></Relationships>
</file>

<file path=ppt/slides/_rels/slide77.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image" Target="../media/image119.png"/><Relationship Id="rId10" Type="http://schemas.openxmlformats.org/officeDocument/2006/relationships/image" Target="../media/image124.png"/><Relationship Id="rId4" Type="http://schemas.openxmlformats.org/officeDocument/2006/relationships/image" Target="../media/image118.png"/><Relationship Id="rId9" Type="http://schemas.openxmlformats.org/officeDocument/2006/relationships/image" Target="../media/image123.png"/></Relationships>
</file>

<file path=ppt/slides/_rels/slide7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slideLayout" Target="../slideLayouts/slideLayout7.xml"/><Relationship Id="rId1" Type="http://schemas.openxmlformats.org/officeDocument/2006/relationships/video" Target="https://www.youtube.com/embed/UFubLKdO10k?feature=oembed"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30.png"/></Relationships>
</file>

<file path=ppt/slides/_rels/slide82.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https://montanahappinessproject.com/" TargetMode="External"/><Relationship Id="rId1" Type="http://schemas.openxmlformats.org/officeDocument/2006/relationships/slideLayout" Target="../slideLayouts/slideLayout36.xml"/></Relationships>
</file>

<file path=ppt/slides/_rels/slide8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52.xml"/></Relationships>
</file>

<file path=ppt/slides/_rels/slide8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59.xml"/></Relationships>
</file>

<file path=ppt/slides/_rels/slide88.xml.rels><?xml version="1.0" encoding="UTF-8" standalone="yes"?>
<Relationships xmlns="http://schemas.openxmlformats.org/package/2006/relationships"><Relationship Id="rId3" Type="http://schemas.openxmlformats.org/officeDocument/2006/relationships/hyperlink" Target="mailto:John.sf@mso.umt.edu" TargetMode="External"/><Relationship Id="rId7"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51.xml"/><Relationship Id="rId6" Type="http://schemas.openxmlformats.org/officeDocument/2006/relationships/image" Target="../media/image134.png"/><Relationship Id="rId5" Type="http://schemas.openxmlformats.org/officeDocument/2006/relationships/hyperlink" Target="https://montanahappinessproject.com/" TargetMode="External"/><Relationship Id="rId4" Type="http://schemas.openxmlformats.org/officeDocument/2006/relationships/hyperlink" Target="mailto:Tamara.tollesonknee@mso.umt.edu"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0F7E2B-5D5A-3910-A984-2016B0918B9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B43FC1C1-10C9-5B3B-A18A-B64FF87BA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25EF9553-7838-0683-13EC-B10B52AB4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7291699-E08F-A12A-6DE3-53FC8589ACFB}"/>
              </a:ext>
            </a:extLst>
          </p:cNvPr>
          <p:cNvSpPr>
            <a:spLocks noGrp="1"/>
          </p:cNvSpPr>
          <p:nvPr>
            <p:ph type="title"/>
          </p:nvPr>
        </p:nvSpPr>
        <p:spPr>
          <a:xfrm>
            <a:off x="2232252" y="1162050"/>
            <a:ext cx="4921023" cy="2266949"/>
          </a:xfrm>
        </p:spPr>
        <p:txBody>
          <a:bodyPr anchor="b">
            <a:normAutofit fontScale="90000"/>
          </a:bodyPr>
          <a:lstStyle/>
          <a:p>
            <a:br>
              <a:rPr lang="en-US" sz="3600" b="1">
                <a:solidFill>
                  <a:srgbClr val="FFFF00"/>
                </a:solidFill>
              </a:rPr>
            </a:br>
            <a:br>
              <a:rPr lang="en-US" sz="3600" b="1">
                <a:solidFill>
                  <a:srgbClr val="FFFF00"/>
                </a:solidFill>
              </a:rPr>
            </a:br>
            <a:br>
              <a:rPr lang="en-US" sz="3600" b="1">
                <a:solidFill>
                  <a:srgbClr val="FFFF00"/>
                </a:solidFill>
              </a:rPr>
            </a:br>
            <a:br>
              <a:rPr lang="en-US" sz="3600" b="1">
                <a:solidFill>
                  <a:srgbClr val="FFFF00"/>
                </a:solidFill>
              </a:rPr>
            </a:br>
            <a:br>
              <a:rPr lang="en-US" sz="3600" b="1">
                <a:solidFill>
                  <a:srgbClr val="FFFF00"/>
                </a:solidFill>
              </a:rPr>
            </a:br>
            <a:br>
              <a:rPr lang="en-US" sz="6000" b="1">
                <a:solidFill>
                  <a:srgbClr val="FFFF00"/>
                </a:solidFill>
              </a:rPr>
            </a:br>
            <a:br>
              <a:rPr lang="en-US" sz="6000" b="1">
                <a:solidFill>
                  <a:srgbClr val="FFFF00"/>
                </a:solidFill>
              </a:rPr>
            </a:br>
            <a:endParaRPr lang="en-US" sz="2800" b="1">
              <a:solidFill>
                <a:schemeClr val="bg1"/>
              </a:solidFill>
            </a:endParaRPr>
          </a:p>
        </p:txBody>
      </p:sp>
      <p:sp>
        <p:nvSpPr>
          <p:cNvPr id="20" name="Freeform: Shape 19">
            <a:extLst>
              <a:ext uri="{FF2B5EF4-FFF2-40B4-BE49-F238E27FC236}">
                <a16:creationId xmlns:a16="http://schemas.microsoft.com/office/drawing/2014/main" id="{9DB6EF52-E062-F4A5-B123-359AB78F4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73FD023A-7A52-F2E1-A131-4DF49C3A54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62B1EA5-0D9E-92BD-C5E9-FBEA2DCFD16D}"/>
              </a:ext>
            </a:extLst>
          </p:cNvPr>
          <p:cNvSpPr>
            <a:spLocks noGrp="1"/>
          </p:cNvSpPr>
          <p:nvPr>
            <p:ph idx="1"/>
          </p:nvPr>
        </p:nvSpPr>
        <p:spPr>
          <a:xfrm>
            <a:off x="484632" y="3428998"/>
            <a:ext cx="6211243" cy="3136345"/>
          </a:xfrm>
        </p:spPr>
        <p:txBody>
          <a:bodyPr>
            <a:noAutofit/>
          </a:bodyPr>
          <a:lstStyle/>
          <a:p>
            <a:pPr marL="0" indent="0">
              <a:spcBef>
                <a:spcPts val="1800"/>
              </a:spcBef>
              <a:buNone/>
            </a:pPr>
            <a:r>
              <a:rPr lang="en-US" sz="6000">
                <a:solidFill>
                  <a:srgbClr val="FFFF00"/>
                </a:solidFill>
              </a:rPr>
              <a:t>In Pursuit of Happiness </a:t>
            </a:r>
          </a:p>
          <a:p>
            <a:pPr marL="0" indent="0">
              <a:spcBef>
                <a:spcPts val="1800"/>
              </a:spcBef>
              <a:buNone/>
            </a:pPr>
            <a:endParaRPr lang="en-US" sz="2400">
              <a:solidFill>
                <a:srgbClr val="FFFF00"/>
              </a:solidFill>
            </a:endParaRPr>
          </a:p>
          <a:p>
            <a:pPr marL="0" indent="0">
              <a:spcBef>
                <a:spcPts val="1800"/>
              </a:spcBef>
              <a:buNone/>
            </a:pPr>
            <a:r>
              <a:rPr lang="en-US" sz="4000">
                <a:solidFill>
                  <a:srgbClr val="FFFF00"/>
                </a:solidFill>
              </a:rPr>
              <a:t>For Educators and Schools</a:t>
            </a:r>
            <a:br>
              <a:rPr lang="en-US" sz="3600">
                <a:solidFill>
                  <a:srgbClr val="FFFF00"/>
                </a:solidFill>
              </a:rPr>
            </a:br>
            <a:endParaRPr lang="en-US" sz="3600">
              <a:solidFill>
                <a:srgbClr val="FFFF00"/>
              </a:solidFill>
            </a:endParaRPr>
          </a:p>
        </p:txBody>
      </p:sp>
      <p:sp>
        <p:nvSpPr>
          <p:cNvPr id="24" name="Freeform: Shape 23">
            <a:extLst>
              <a:ext uri="{FF2B5EF4-FFF2-40B4-BE49-F238E27FC236}">
                <a16:creationId xmlns:a16="http://schemas.microsoft.com/office/drawing/2014/main" id="{E82FD1B1-8A3A-A3E9-CEA4-5D86398A7E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48780F91-7405-C3DC-B250-BD83A4BD00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165D6B73-C403-9AB4-B641-6F56CB60B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D9344985-1644-99D9-91C1-4C7700CFDE4E}"/>
              </a:ext>
            </a:extLst>
          </p:cNvPr>
          <p:cNvPicPr>
            <a:picLocks noChangeAspect="1"/>
          </p:cNvPicPr>
          <p:nvPr/>
        </p:nvPicPr>
        <p:blipFill>
          <a:blip r:embed="rId3"/>
          <a:srcRect t="24886" b="24886"/>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30" name="Graphic 185">
            <a:extLst>
              <a:ext uri="{FF2B5EF4-FFF2-40B4-BE49-F238E27FC236}">
                <a16:creationId xmlns:a16="http://schemas.microsoft.com/office/drawing/2014/main" id="{A3AB47DF-3017-88C8-1A40-0689AFDD5E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1" name="Freeform: Shape 30">
              <a:extLst>
                <a:ext uri="{FF2B5EF4-FFF2-40B4-BE49-F238E27FC236}">
                  <a16:creationId xmlns:a16="http://schemas.microsoft.com/office/drawing/2014/main" id="{18E0796B-E72D-0F8D-3457-A447B7856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D2C90F59-472C-BDE2-3540-8DC218274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76853BB6-9E64-DC71-C602-AD0E26FC9A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05576DFB-C992-317F-74F2-BFB849899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4A77D92C-9FA9-0BB8-2EA2-422E41195A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6" name="TextBox 5">
            <a:extLst>
              <a:ext uri="{FF2B5EF4-FFF2-40B4-BE49-F238E27FC236}">
                <a16:creationId xmlns:a16="http://schemas.microsoft.com/office/drawing/2014/main" id="{6A5DFFF8-5D0D-8746-C0CC-338875E3B986}"/>
              </a:ext>
            </a:extLst>
          </p:cNvPr>
          <p:cNvSpPr txBox="1"/>
          <p:nvPr/>
        </p:nvSpPr>
        <p:spPr>
          <a:xfrm>
            <a:off x="2414016" y="171234"/>
            <a:ext cx="5522976"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John Sommers-Flanagan, Ph.D.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000">
                <a:solidFill>
                  <a:prstClr val="white"/>
                </a:solidFill>
                <a:latin typeface="Calibri" panose="020F0502020204030204" pitchFamily="34" charset="0"/>
                <a:cs typeface="Calibri" panose="020F0502020204030204" pitchFamily="34" charset="0"/>
              </a:rPr>
              <a:t>Tamara Tolleson Knee, M.S.W., Ed.S.</a:t>
            </a:r>
            <a:br>
              <a:rPr kumimoji="0" lang="en-US" alt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alt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Phyllis J. Washington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Center for the Advancement of Positive Education University of Montana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a:ln>
                  <a:noFill/>
                </a:ln>
                <a:solidFill>
                  <a:srgbClr val="00B0F0"/>
                </a:solidFill>
                <a:effectLst/>
                <a:uLnTx/>
                <a:uFillTx/>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John.sf@mso.umt.edu</a:t>
            </a:r>
            <a:br>
              <a:rPr kumimoji="0" lang="en-US" altLang="en-US" sz="2000" b="1" i="0" u="none" strike="noStrike" kern="1200" cap="none" spc="0" normalizeH="0" baseline="0" noProof="0">
                <a:ln>
                  <a:noFill/>
                </a:ln>
                <a:solidFill>
                  <a:srgbClr val="00B0F0"/>
                </a:solidFill>
                <a:effectLst/>
                <a:uLnTx/>
                <a:uFillTx/>
                <a:latin typeface="Calibri" panose="020F0502020204030204" pitchFamily="34" charset="0"/>
                <a:ea typeface="+mn-ea"/>
                <a:cs typeface="Calibri" panose="020F0502020204030204" pitchFamily="34" charset="0"/>
              </a:rPr>
            </a:br>
            <a:r>
              <a:rPr kumimoji="0" lang="fi-FI" altLang="en-US" sz="2000" b="1" i="0" u="none" strike="noStrike" kern="1200" cap="none" spc="0" normalizeH="0" baseline="0" noProof="0">
                <a:ln>
                  <a:noFill/>
                </a:ln>
                <a:solidFill>
                  <a:srgbClr val="00B0F0"/>
                </a:solidFill>
                <a:effectLst/>
                <a:uLnTx/>
                <a:uFillTx/>
                <a:latin typeface="Calibri" panose="020F0502020204030204" pitchFamily="34" charset="0"/>
                <a:ea typeface="+mn-ea"/>
                <a:cs typeface="Calibri" panose="020F0502020204030204" pitchFamily="34" charset="0"/>
              </a:rPr>
              <a:t>Tamara.TollesonKnee@mso.umt.edu</a:t>
            </a:r>
            <a:r>
              <a:rPr kumimoji="0" lang="fi-FI" altLang="en-US"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&gt;</a:t>
            </a:r>
            <a:endParaRPr kumimoji="0" lang="en-US" altLang="en-US"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a:ln>
                  <a:noFill/>
                </a:ln>
                <a:solidFill>
                  <a:srgbClr val="FFFF00"/>
                </a:solidFill>
                <a:effectLst/>
                <a:uLnTx/>
                <a:uFillTx/>
                <a:latin typeface="Calibri" panose="020F0502020204030204" pitchFamily="34" charset="0"/>
                <a:ea typeface="+mn-ea"/>
                <a:cs typeface="Calibri" panose="020F0502020204030204" pitchFamily="34" charset="0"/>
              </a:rPr>
              <a:t>Free Resources: </a:t>
            </a:r>
            <a:r>
              <a:rPr lang="en-US" altLang="en-US" sz="2000" b="1">
                <a:solidFill>
                  <a:srgbClr val="FBEEC9">
                    <a:lumMod val="90000"/>
                  </a:srgbClr>
                </a:solidFill>
                <a:latin typeface="Calibri" panose="020F0502020204030204" pitchFamily="34" charset="0"/>
                <a:cs typeface="Calibri" panose="020F0502020204030204" pitchFamily="34" charset="0"/>
              </a:rPr>
              <a:t>https://johnsommersflanagan.com</a:t>
            </a:r>
            <a:endParaRPr kumimoji="0" lang="en-US" sz="2000" b="0" i="0" u="none" strike="noStrike" kern="1200" cap="none" spc="0" normalizeH="0" baseline="0" noProof="0">
              <a:ln>
                <a:noFill/>
              </a:ln>
              <a:solidFill>
                <a:prstClr val="black"/>
              </a:solidFill>
              <a:effectLst/>
              <a:uLnTx/>
              <a:uFillTx/>
              <a:latin typeface="Arial Nova"/>
              <a:ea typeface="+mn-ea"/>
              <a:cs typeface="+mn-cs"/>
            </a:endParaRPr>
          </a:p>
        </p:txBody>
      </p:sp>
      <p:pic>
        <p:nvPicPr>
          <p:cNvPr id="7" name="Picture 6">
            <a:extLst>
              <a:ext uri="{FF2B5EF4-FFF2-40B4-BE49-F238E27FC236}">
                <a16:creationId xmlns:a16="http://schemas.microsoft.com/office/drawing/2014/main" id="{94139B20-0641-FBF4-2219-DB2664C7833B}"/>
              </a:ext>
            </a:extLst>
          </p:cNvPr>
          <p:cNvPicPr>
            <a:picLocks noChangeAspect="1"/>
          </p:cNvPicPr>
          <p:nvPr/>
        </p:nvPicPr>
        <p:blipFill>
          <a:blip r:embed="rId5"/>
          <a:stretch>
            <a:fillRect/>
          </a:stretch>
        </p:blipFill>
        <p:spPr>
          <a:xfrm>
            <a:off x="9934913" y="4833193"/>
            <a:ext cx="2036240" cy="2036240"/>
          </a:xfrm>
          <a:prstGeom prst="rect">
            <a:avLst/>
          </a:prstGeom>
        </p:spPr>
      </p:pic>
    </p:spTree>
    <p:extLst>
      <p:ext uri="{BB962C8B-B14F-4D97-AF65-F5344CB8AC3E}">
        <p14:creationId xmlns:p14="http://schemas.microsoft.com/office/powerpoint/2010/main" val="4113216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68" name="Rectangle 6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B615C3D-BB27-B4BD-DB81-BACE5F1503CE}"/>
              </a:ext>
            </a:extLst>
          </p:cNvPr>
          <p:cNvPicPr>
            <a:picLocks noChangeAspect="1"/>
          </p:cNvPicPr>
          <p:nvPr/>
        </p:nvPicPr>
        <p:blipFill>
          <a:blip r:embed="rId2"/>
          <a:srcRect l="10058" r="14628" b="1"/>
          <a:stretch>
            <a:fillRect/>
          </a:stretch>
        </p:blipFill>
        <p:spPr>
          <a:xfrm>
            <a:off x="2511713" y="3104705"/>
            <a:ext cx="3634674" cy="3217333"/>
          </a:xfrm>
          <a:prstGeom prst="rect">
            <a:avLst/>
          </a:prstGeom>
        </p:spPr>
      </p:pic>
      <p:grpSp>
        <p:nvGrpSpPr>
          <p:cNvPr id="70" name="Group 69">
            <a:extLst>
              <a:ext uri="{FF2B5EF4-FFF2-40B4-BE49-F238E27FC236}">
                <a16:creationId xmlns:a16="http://schemas.microsoft.com/office/drawing/2014/main" id="{89C6B508-0B2C-4D80-99F6-BC8C9C6934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71" name="Rectangle 70">
              <a:extLst>
                <a:ext uri="{FF2B5EF4-FFF2-40B4-BE49-F238E27FC236}">
                  <a16:creationId xmlns:a16="http://schemas.microsoft.com/office/drawing/2014/main" id="{EA54034F-F9B1-4048-9AEF-C7AB99053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583F029-E06B-49B5-9779-2E8CEFD77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669776" y="859808"/>
            <a:ext cx="3614005" cy="2878986"/>
          </a:xfrm>
        </p:spPr>
        <p:txBody>
          <a:bodyPr>
            <a:normAutofit fontScale="90000"/>
          </a:bodyPr>
          <a:lstStyle/>
          <a:p>
            <a:pPr algn="ctr"/>
            <a:r>
              <a:rPr lang="en-US" sz="5400" b="1">
                <a:solidFill>
                  <a:srgbClr val="FFFF00"/>
                </a:solidFill>
                <a:latin typeface="+mn-lt"/>
                <a:ea typeface="+mn-ea"/>
                <a:cs typeface="+mn-cs"/>
              </a:rPr>
              <a:t>Gratitude</a:t>
            </a:r>
            <a:br>
              <a:rPr lang="en-US" sz="5400" b="1">
                <a:solidFill>
                  <a:srgbClr val="FFFF00"/>
                </a:solidFill>
                <a:latin typeface="+mn-lt"/>
                <a:ea typeface="+mn-ea"/>
                <a:cs typeface="+mn-cs"/>
              </a:rPr>
            </a:br>
            <a:br>
              <a:rPr lang="en-US" sz="5400" b="1">
                <a:solidFill>
                  <a:srgbClr val="FFFF00"/>
                </a:solidFill>
                <a:latin typeface="+mn-lt"/>
                <a:ea typeface="+mn-ea"/>
                <a:cs typeface="+mn-cs"/>
              </a:rPr>
            </a:br>
            <a:r>
              <a:rPr lang="en-US" sz="5400" b="1">
                <a:solidFill>
                  <a:srgbClr val="FFFF00"/>
                </a:solidFill>
                <a:latin typeface="+mn-lt"/>
                <a:ea typeface="+mn-ea"/>
                <a:cs typeface="+mn-cs"/>
              </a:rPr>
              <a:t>First</a:t>
            </a:r>
            <a:br>
              <a:rPr lang="en-US" sz="5400" b="1">
                <a:solidFill>
                  <a:schemeClr val="bg1"/>
                </a:solidFill>
              </a:rPr>
            </a:br>
            <a:endParaRPr lang="en-US" sz="5400" b="1">
              <a:solidFill>
                <a:schemeClr val="bg1"/>
              </a:solidFill>
            </a:endParaRPr>
          </a:p>
        </p:txBody>
      </p:sp>
      <p:grpSp>
        <p:nvGrpSpPr>
          <p:cNvPr id="76" name="Graphic 38">
            <a:extLst>
              <a:ext uri="{FF2B5EF4-FFF2-40B4-BE49-F238E27FC236}">
                <a16:creationId xmlns:a16="http://schemas.microsoft.com/office/drawing/2014/main" id="{6B67BE95-96EF-433C-9F29-B0732AA6B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17004"/>
            <a:ext cx="1370098" cy="508993"/>
            <a:chOff x="2267504" y="2540250"/>
            <a:chExt cx="1990951" cy="739640"/>
          </a:xfrm>
          <a:solidFill>
            <a:schemeClr val="bg1"/>
          </a:solidFill>
        </p:grpSpPr>
        <p:sp>
          <p:nvSpPr>
            <p:cNvPr id="77" name="Freeform: Shape 76">
              <a:extLst>
                <a:ext uri="{FF2B5EF4-FFF2-40B4-BE49-F238E27FC236}">
                  <a16:creationId xmlns:a16="http://schemas.microsoft.com/office/drawing/2014/main" id="{AD324976-1596-4B76-A61C-5626816B24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C44DEF24-FB22-48A2-8257-B97AD7E1AA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80" name="Graphic 4">
            <a:extLst>
              <a:ext uri="{FF2B5EF4-FFF2-40B4-BE49-F238E27FC236}">
                <a16:creationId xmlns:a16="http://schemas.microsoft.com/office/drawing/2014/main" id="{D6E8B984-55B9-4A62-A043-997D00F0AE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445529"/>
            <a:ext cx="849365" cy="849366"/>
            <a:chOff x="5829300" y="3162300"/>
            <a:chExt cx="532256" cy="532257"/>
          </a:xfrm>
          <a:solidFill>
            <a:srgbClr val="FFFFFF"/>
          </a:solidFill>
        </p:grpSpPr>
        <p:sp>
          <p:nvSpPr>
            <p:cNvPr id="81" name="Freeform: Shape 80">
              <a:extLst>
                <a:ext uri="{FF2B5EF4-FFF2-40B4-BE49-F238E27FC236}">
                  <a16:creationId xmlns:a16="http://schemas.microsoft.com/office/drawing/2014/main" id="{D4FAF4A8-82EB-4F6F-B601-43EBF0BD12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6F2473F-E069-4558-9B41-E285BBE030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FC9A4A76-2C9F-486C-9663-6A30A022DE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88431DC7-D4CB-479A-AFA4-5B0C597A2E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30755DA1-6F28-4612-A4A7-B915468C6D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4616ED79-5475-49E6-A5FE-8D9DB12FB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21DCEB47-7140-4682-8DBF-7667BE28F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EA931BD3-5A56-42F2-B6B5-647B28D1C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820E4C8E-4190-498D-9556-6DA668A81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54B2F30F-0B57-4D60-A087-CD6A471F68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FC5E8C73-ED41-4214-AEE6-3C5F49384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1F94534-FE3E-476C-870B-E714E4A66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8DE6C1B0-4D58-4937-B2B7-B1207CA18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grpSp>
        <p:nvGrpSpPr>
          <p:cNvPr id="95" name="Graphic 4">
            <a:extLst>
              <a:ext uri="{FF2B5EF4-FFF2-40B4-BE49-F238E27FC236}">
                <a16:creationId xmlns:a16="http://schemas.microsoft.com/office/drawing/2014/main" id="{DDFA5A3F-B050-4826-ACB4-F634DD12C7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445529"/>
            <a:ext cx="849365" cy="849366"/>
            <a:chOff x="5829300" y="3162300"/>
            <a:chExt cx="532256" cy="532257"/>
          </a:xfrm>
          <a:solidFill>
            <a:schemeClr val="bg1"/>
          </a:solidFill>
        </p:grpSpPr>
        <p:sp>
          <p:nvSpPr>
            <p:cNvPr id="96" name="Freeform: Shape 95">
              <a:extLst>
                <a:ext uri="{FF2B5EF4-FFF2-40B4-BE49-F238E27FC236}">
                  <a16:creationId xmlns:a16="http://schemas.microsoft.com/office/drawing/2014/main" id="{C45D7489-248E-4EB2-A887-30A9C396E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AB6BF832-C29A-4992-8772-6B33118C5A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5E06C84D-D026-40FC-A1FB-0482450B6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32D9620B-AA48-430C-BACC-01BF1B128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0C7842E4-3E00-4846-B285-345F6B324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F120E203-7898-4AE9-A9E5-F5C364415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06A5C8C3-E77D-410A-8D95-0B15B8E61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8E9CE1FB-B266-47D2-A0AC-79D1DDBAA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B8862FCB-5370-44C9-803F-017FF8939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D1EC218E-7E2A-4304-96EA-1A7AA046E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C6904051-0B1B-4340-8A1F-FC345A500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8D8B68CD-1F5B-4E19-A474-4290A7386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A219F1BA-F2AD-4C0B-B881-AF7702BFA0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6572070" y="685805"/>
            <a:ext cx="4879971" cy="5636233"/>
          </a:xfrm>
        </p:spPr>
        <p:txBody>
          <a:bodyPr>
            <a:noAutofit/>
          </a:bodyPr>
          <a:lstStyle/>
          <a:p>
            <a:pPr marL="0" indent="0">
              <a:spcBef>
                <a:spcPts val="1800"/>
              </a:spcBef>
              <a:spcAft>
                <a:spcPts val="1800"/>
              </a:spcAft>
              <a:buNone/>
            </a:pPr>
            <a:r>
              <a:rPr lang="en-US" altLang="en-US" sz="3200">
                <a:solidFill>
                  <a:schemeClr val="bg1"/>
                </a:solidFill>
              </a:rPr>
              <a:t>Thanks to Crissy, Kristina, and </a:t>
            </a:r>
            <a:r>
              <a:rPr lang="en-US" altLang="en-US" sz="3200" err="1">
                <a:solidFill>
                  <a:schemeClr val="bg1"/>
                </a:solidFill>
              </a:rPr>
              <a:t>LaRonda</a:t>
            </a:r>
            <a:r>
              <a:rPr lang="en-US" altLang="en-US" sz="3200">
                <a:solidFill>
                  <a:schemeClr val="bg1"/>
                </a:solidFill>
              </a:rPr>
              <a:t> for the invite and organizing</a:t>
            </a:r>
          </a:p>
          <a:p>
            <a:pPr marL="0" indent="0">
              <a:spcBef>
                <a:spcPts val="1800"/>
              </a:spcBef>
              <a:spcAft>
                <a:spcPts val="1800"/>
              </a:spcAft>
              <a:buNone/>
            </a:pPr>
            <a:r>
              <a:rPr lang="en-US" altLang="en-US" sz="3200">
                <a:solidFill>
                  <a:schemeClr val="bg1"/>
                </a:solidFill>
              </a:rPr>
              <a:t>Thanks to Phyllis Washington and our colleagues at CAPE</a:t>
            </a:r>
          </a:p>
          <a:p>
            <a:pPr marL="0" indent="0">
              <a:spcBef>
                <a:spcPts val="1800"/>
              </a:spcBef>
              <a:spcAft>
                <a:spcPts val="1800"/>
              </a:spcAft>
              <a:buNone/>
            </a:pPr>
            <a:r>
              <a:rPr lang="en-US" altLang="en-US" sz="3200">
                <a:solidFill>
                  <a:srgbClr val="FFFF00"/>
                </a:solidFill>
              </a:rPr>
              <a:t>JSF’s Platform</a:t>
            </a:r>
          </a:p>
          <a:p>
            <a:pPr marL="0" indent="0">
              <a:spcBef>
                <a:spcPts val="1800"/>
              </a:spcBef>
              <a:spcAft>
                <a:spcPts val="1800"/>
              </a:spcAft>
              <a:buNone/>
            </a:pPr>
            <a:r>
              <a:rPr lang="en-US" altLang="en-US" sz="3200">
                <a:solidFill>
                  <a:srgbClr val="FFFF00"/>
                </a:solidFill>
              </a:rPr>
              <a:t>Thanks to YOU </a:t>
            </a:r>
          </a:p>
        </p:txBody>
      </p:sp>
    </p:spTree>
    <p:extLst>
      <p:ext uri="{BB962C8B-B14F-4D97-AF65-F5344CB8AC3E}">
        <p14:creationId xmlns:p14="http://schemas.microsoft.com/office/powerpoint/2010/main" val="271390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451F95-0E23-7CC3-A8F4-E736FC0B3397}"/>
              </a:ext>
            </a:extLst>
          </p:cNvPr>
          <p:cNvSpPr>
            <a:spLocks noGrp="1"/>
          </p:cNvSpPr>
          <p:nvPr>
            <p:ph type="title"/>
          </p:nvPr>
        </p:nvSpPr>
        <p:spPr>
          <a:xfrm>
            <a:off x="5232400" y="1367673"/>
            <a:ext cx="6124576" cy="4274844"/>
          </a:xfrm>
        </p:spPr>
        <p:txBody>
          <a:bodyPr vert="horz" lIns="91440" tIns="45720" rIns="91440" bIns="45720" rtlCol="0" anchor="b">
            <a:normAutofit fontScale="90000"/>
          </a:bodyPr>
          <a:lstStyle/>
          <a:p>
            <a:pPr algn="r"/>
            <a:r>
              <a:rPr lang="en-US" sz="8800">
                <a:solidFill>
                  <a:srgbClr val="FFFF00"/>
                </a:solidFill>
                <a:latin typeface="+mn-lt"/>
              </a:rPr>
              <a:t>Opening</a:t>
            </a:r>
            <a:br>
              <a:rPr lang="en-US" sz="8800">
                <a:solidFill>
                  <a:srgbClr val="FFFF00"/>
                </a:solidFill>
                <a:latin typeface="+mn-lt"/>
              </a:rPr>
            </a:br>
            <a:r>
              <a:rPr lang="en-US" sz="8800">
                <a:solidFill>
                  <a:srgbClr val="FFFF00"/>
                </a:solidFill>
                <a:latin typeface="+mn-lt"/>
              </a:rPr>
              <a:t>Story</a:t>
            </a:r>
            <a:br>
              <a:rPr lang="en-US" sz="8800">
                <a:solidFill>
                  <a:srgbClr val="FFFF00"/>
                </a:solidFill>
                <a:latin typeface="+mn-lt"/>
              </a:rPr>
            </a:br>
            <a:br>
              <a:rPr lang="en-US" sz="8800">
                <a:solidFill>
                  <a:srgbClr val="FFFF00"/>
                </a:solidFill>
                <a:latin typeface="+mn-lt"/>
              </a:rPr>
            </a:br>
            <a:r>
              <a:rPr lang="en-US" sz="2400">
                <a:solidFill>
                  <a:srgbClr val="FFFF00"/>
                </a:solidFill>
                <a:latin typeface="+mn-lt"/>
              </a:rPr>
              <a:t>Ambivalence</a:t>
            </a:r>
            <a:br>
              <a:rPr lang="en-US" sz="2400">
                <a:solidFill>
                  <a:srgbClr val="FFFF00"/>
                </a:solidFill>
                <a:latin typeface="+mn-lt"/>
              </a:rPr>
            </a:br>
            <a:br>
              <a:rPr lang="en-US" sz="2400">
                <a:solidFill>
                  <a:srgbClr val="FFFF00"/>
                </a:solidFill>
                <a:latin typeface="+mn-lt"/>
              </a:rPr>
            </a:br>
            <a:r>
              <a:rPr lang="en-US" sz="2400">
                <a:solidFill>
                  <a:srgbClr val="FFFF00"/>
                </a:solidFill>
                <a:latin typeface="+mn-lt"/>
              </a:rPr>
              <a:t>You make the case for change</a:t>
            </a:r>
            <a:endParaRPr lang="en-US" sz="8800">
              <a:solidFill>
                <a:srgbClr val="FFFF00"/>
              </a:solidFill>
              <a:latin typeface="+mn-lt"/>
            </a:endParaRPr>
          </a:p>
        </p:txBody>
      </p:sp>
      <p:pic>
        <p:nvPicPr>
          <p:cNvPr id="3" name="Content Placeholder 2" descr="A person opening a door&#10;&#10;AI-generated content may be incorrect.">
            <a:extLst>
              <a:ext uri="{FF2B5EF4-FFF2-40B4-BE49-F238E27FC236}">
                <a16:creationId xmlns:a16="http://schemas.microsoft.com/office/drawing/2014/main" id="{91BA9B76-C006-781B-953B-185A893A986D}"/>
              </a:ext>
            </a:extLst>
          </p:cNvPr>
          <p:cNvPicPr>
            <a:picLocks noGrp="1" noChangeAspect="1"/>
          </p:cNvPicPr>
          <p:nvPr>
            <p:ph idx="1"/>
          </p:nvPr>
        </p:nvPicPr>
        <p:blipFill>
          <a:blip r:embed="rId2"/>
          <a:srcRect t="14487" r="-2" b="-2"/>
          <a:stretch>
            <a:fillRect/>
          </a:stretch>
        </p:blipFill>
        <p:spPr>
          <a:xfrm>
            <a:off x="1" y="10"/>
            <a:ext cx="5809784"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24" name="Group 23">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25" name="Freeform: Shape 24">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47658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630026" y="498859"/>
            <a:ext cx="6895137" cy="1117290"/>
          </a:xfrm>
        </p:spPr>
        <p:txBody>
          <a:bodyPr>
            <a:normAutofit/>
          </a:bodyPr>
          <a:lstStyle/>
          <a:p>
            <a:r>
              <a:rPr lang="en-US" sz="5400" b="1">
                <a:solidFill>
                  <a:srgbClr val="FFFF00"/>
                </a:solidFill>
                <a:latin typeface="Aptos Display" panose="020B0004020202020204" pitchFamily="34" charset="0"/>
              </a:rPr>
              <a:t>Preparation</a:t>
            </a:r>
          </a:p>
        </p:txBody>
      </p:sp>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206239" y="2395728"/>
            <a:ext cx="7627797" cy="4152317"/>
          </a:xfrm>
        </p:spPr>
        <p:txBody>
          <a:bodyPr>
            <a:normAutofit/>
          </a:bodyPr>
          <a:lstStyle/>
          <a:p>
            <a:pPr marL="457200" indent="-457200">
              <a:buFont typeface="Arial" panose="020B0604020202020204" pitchFamily="34" charset="0"/>
              <a:buChar char="•"/>
            </a:pPr>
            <a:r>
              <a:rPr lang="en-US" sz="3200" b="1">
                <a:solidFill>
                  <a:srgbClr val="FFFF00"/>
                </a:solidFill>
                <a:latin typeface="Calibri" panose="020F0502020204030204" pitchFamily="34" charset="0"/>
                <a:ea typeface="Calibri" panose="020F0502020204030204" pitchFamily="34" charset="0"/>
                <a:cs typeface="Calibri" panose="020F0502020204030204" pitchFamily="34" charset="0"/>
              </a:rPr>
              <a:t>Trigger warning – Why? </a:t>
            </a:r>
          </a:p>
          <a:p>
            <a:r>
              <a:rPr lang="en-US" sz="3200">
                <a:solidFill>
                  <a:schemeClr val="tx1"/>
                </a:solidFill>
                <a:latin typeface="Calibri" panose="020F0502020204030204" pitchFamily="34" charset="0"/>
                <a:ea typeface="Calibri" panose="020F0502020204030204" pitchFamily="34" charset="0"/>
                <a:cs typeface="Calibri" panose="020F0502020204030204" pitchFamily="34" charset="0"/>
              </a:rPr>
              <a:t>I will talk about why mental health and happiness are so elusive, and say contrary things</a:t>
            </a:r>
          </a:p>
          <a:p>
            <a:pPr marL="457200" indent="-457200">
              <a:buFont typeface="Arial" panose="020B0604020202020204" pitchFamily="34" charset="0"/>
              <a:buChar char="•"/>
            </a:pPr>
            <a:r>
              <a:rPr lang="en-US" sz="3200" b="1">
                <a:solidFill>
                  <a:srgbClr val="FFFF00"/>
                </a:solidFill>
                <a:latin typeface="Calibri" panose="020F0502020204030204" pitchFamily="34" charset="0"/>
                <a:ea typeface="Calibri" panose="020F0502020204030204" pitchFamily="34" charset="0"/>
                <a:cs typeface="Calibri" panose="020F0502020204030204" pitchFamily="34" charset="0"/>
              </a:rPr>
              <a:t>Research indicates. . . </a:t>
            </a:r>
          </a:p>
          <a:p>
            <a:pPr marL="457200" indent="-457200">
              <a:buFont typeface="Arial" panose="020B0604020202020204" pitchFamily="34" charset="0"/>
              <a:buChar char="•"/>
            </a:pPr>
            <a:r>
              <a:rPr lang="en-US" sz="3200" b="1">
                <a:solidFill>
                  <a:srgbClr val="FFFF00"/>
                </a:solidFill>
                <a:latin typeface="Calibri" panose="020F0502020204030204" pitchFamily="34" charset="0"/>
                <a:ea typeface="Calibri" panose="020F0502020204030204" pitchFamily="34" charset="0"/>
                <a:cs typeface="Calibri" panose="020F0502020204030204" pitchFamily="34" charset="0"/>
              </a:rPr>
              <a:t>Strength-warning. . . </a:t>
            </a:r>
          </a:p>
          <a:p>
            <a:endParaRPr lang="en-US">
              <a:solidFill>
                <a:srgbClr val="FFFFFF">
                  <a:alpha val="70000"/>
                </a:srgbClr>
              </a:solidFill>
            </a:endParaRPr>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634715"/>
            <a:ext cx="5575300" cy="136615"/>
          </a:xfrm>
        </p:spPr>
        <p:txBody>
          <a:bodyP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dirty="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4" name="Picture Placeholder 3" descr="Several spools of yellow, brown, and orange threads">
            <a:extLst>
              <a:ext uri="{FF2B5EF4-FFF2-40B4-BE49-F238E27FC236}">
                <a16:creationId xmlns:a16="http://schemas.microsoft.com/office/drawing/2014/main" id="{1D3E11C1-D771-42F1-F65D-209E39EBFAE6}"/>
              </a:ext>
            </a:extLst>
          </p:cNvPr>
          <p:cNvPicPr>
            <a:picLocks noGrp="1" noChangeAspect="1"/>
          </p:cNvPicPr>
          <p:nvPr>
            <p:ph type="pic" sz="quarter" idx="13"/>
          </p:nvPr>
        </p:nvPicPr>
        <p:blipFill>
          <a:blip r:embed="rId2"/>
          <a:srcRect l="30861" r="30861"/>
          <a:stretch/>
        </p:blipFill>
        <p:spPr/>
      </p:pic>
    </p:spTree>
    <p:extLst>
      <p:ext uri="{BB962C8B-B14F-4D97-AF65-F5344CB8AC3E}">
        <p14:creationId xmlns:p14="http://schemas.microsoft.com/office/powerpoint/2010/main" val="1442395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5645425" y="970156"/>
            <a:ext cx="6023113" cy="1393903"/>
          </a:xfrm>
        </p:spPr>
        <p:txBody>
          <a:bodyPr anchor="t">
            <a:normAutofit/>
          </a:bodyPr>
          <a:lstStyle/>
          <a:p>
            <a:r>
              <a:rPr lang="en-US" sz="7200" b="1">
                <a:solidFill>
                  <a:srgbClr val="FFFF00"/>
                </a:solidFill>
              </a:rPr>
              <a:t>Remember . . .</a:t>
            </a:r>
          </a:p>
        </p:txBody>
      </p:sp>
      <p:grpSp>
        <p:nvGrpSpPr>
          <p:cNvPr id="58" name="Group 57">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p:cNvSpPr>
            <a:spLocks noGrp="1"/>
          </p:cNvSpPr>
          <p:nvPr>
            <p:ph idx="1"/>
          </p:nvPr>
        </p:nvSpPr>
        <p:spPr>
          <a:xfrm>
            <a:off x="5575851" y="2500132"/>
            <a:ext cx="6288199" cy="40974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white"/>
                </a:solidFill>
                <a:effectLst/>
                <a:uLnTx/>
                <a:uFillTx/>
                <a:latin typeface="Aptos" panose="02110004020202020204"/>
                <a:ea typeface="+mn-ea"/>
                <a:cs typeface="+mn-cs"/>
              </a:rPr>
              <a:t>Trigger warnings </a:t>
            </a:r>
            <a:r>
              <a:rPr kumimoji="0" lang="en-US" sz="3000" b="1" i="0" u="none" strike="noStrike" kern="1200" cap="none" spc="0" normalizeH="0" baseline="0" noProof="0">
                <a:ln>
                  <a:noFill/>
                </a:ln>
                <a:solidFill>
                  <a:srgbClr val="FFFF00"/>
                </a:solidFill>
                <a:effectLst/>
                <a:uLnTx/>
                <a:uFillTx/>
                <a:latin typeface="Aptos" panose="02110004020202020204"/>
                <a:ea typeface="+mn-ea"/>
                <a:cs typeface="+mn-cs"/>
              </a:rPr>
              <a:t>are suggestions </a:t>
            </a:r>
            <a:r>
              <a:rPr kumimoji="0" lang="en-US" sz="3000" b="0" i="0" u="none" strike="noStrike" kern="1200" cap="none" spc="0" normalizeH="0" baseline="0" noProof="0">
                <a:ln>
                  <a:noFill/>
                </a:ln>
                <a:solidFill>
                  <a:prstClr val="white"/>
                </a:solidFill>
                <a:effectLst/>
                <a:uLnTx/>
                <a:uFillTx/>
                <a:latin typeface="Aptos" panose="02110004020202020204"/>
                <a:ea typeface="+mn-ea"/>
                <a:cs typeface="+mn-cs"/>
              </a:rPr>
              <a:t>about what you might not be able to handle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white"/>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1" i="0" u="none" strike="noStrike" kern="1200" cap="none" spc="0" normalizeH="0" baseline="0" noProof="0">
                <a:ln>
                  <a:noFill/>
                </a:ln>
                <a:solidFill>
                  <a:srgbClr val="FFFF00"/>
                </a:solidFill>
                <a:effectLst/>
                <a:uLnTx/>
                <a:uFillTx/>
                <a:latin typeface="Aptos" panose="02110004020202020204"/>
                <a:ea typeface="+mn-ea"/>
                <a:cs typeface="+mn-cs"/>
              </a:rPr>
              <a:t>Strength warnings </a:t>
            </a:r>
            <a:r>
              <a:rPr kumimoji="0" lang="en-US" sz="3000" b="0" i="0" u="none" strike="noStrike" kern="1200" cap="none" spc="0" normalizeH="0" baseline="0" noProof="0">
                <a:ln>
                  <a:noFill/>
                </a:ln>
                <a:solidFill>
                  <a:prstClr val="white"/>
                </a:solidFill>
                <a:effectLst/>
                <a:uLnTx/>
                <a:uFillTx/>
                <a:latin typeface="Aptos" panose="02110004020202020204"/>
                <a:ea typeface="+mn-ea"/>
                <a:cs typeface="+mn-cs"/>
              </a:rPr>
              <a:t>are suggestions about how learning new knowledge and gaining experiences </a:t>
            </a:r>
            <a:r>
              <a:rPr kumimoji="0" lang="en-US" sz="3000" b="1" i="0" u="none" strike="noStrike" kern="1200" cap="none" spc="0" normalizeH="0" baseline="0" noProof="0">
                <a:ln>
                  <a:noFill/>
                </a:ln>
                <a:solidFill>
                  <a:srgbClr val="FFFF00"/>
                </a:solidFill>
                <a:effectLst/>
                <a:uLnTx/>
                <a:uFillTx/>
                <a:latin typeface="Aptos" panose="02110004020202020204"/>
                <a:ea typeface="+mn-ea"/>
                <a:cs typeface="+mn-cs"/>
              </a:rPr>
              <a:t>can make you STRONGER</a:t>
            </a:r>
          </a:p>
        </p:txBody>
      </p:sp>
      <p:pic>
        <p:nvPicPr>
          <p:cNvPr id="6" name="Picture 5" descr="A book cover of a child and a dog&#10;&#10;AI-generated content may be incorrect.">
            <a:extLst>
              <a:ext uri="{FF2B5EF4-FFF2-40B4-BE49-F238E27FC236}">
                <a16:creationId xmlns:a16="http://schemas.microsoft.com/office/drawing/2014/main" id="{1023A894-5C7A-5B59-62E1-447D3666A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5299822" cy="6858000"/>
          </a:xfrm>
          <a:prstGeom prst="rect">
            <a:avLst/>
          </a:prstGeom>
        </p:spPr>
      </p:pic>
    </p:spTree>
    <p:extLst>
      <p:ext uri="{BB962C8B-B14F-4D97-AF65-F5344CB8AC3E}">
        <p14:creationId xmlns:p14="http://schemas.microsoft.com/office/powerpoint/2010/main" val="2474367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2413590" y="999068"/>
            <a:ext cx="8772271" cy="645284"/>
          </a:xfrm>
        </p:spPr>
        <p:txBody>
          <a:bodyPr anchor="b">
            <a:normAutofit/>
          </a:bodyPr>
          <a:lstStyle/>
          <a:p>
            <a:r>
              <a:rPr lang="en-US">
                <a:solidFill>
                  <a:srgbClr val="FFFF00"/>
                </a:solidFill>
              </a:rPr>
              <a:t>Learning (Learner) Objectives</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1028700" y="2180167"/>
            <a:ext cx="10157163" cy="4677833"/>
          </a:xfrm>
        </p:spPr>
        <p:txBody>
          <a:bodyPr lIns="0" tIns="0" rIns="0" bIns="0" anchor="t">
            <a:normAutofit/>
          </a:bodyPr>
          <a:lstStyle/>
          <a:p>
            <a:pPr marL="514350" indent="-514350" eaLnBrk="1" hangingPunct="1">
              <a:spcBef>
                <a:spcPts val="2400"/>
              </a:spcBef>
              <a:buFont typeface="+mj-lt"/>
              <a:buAutoNum type="arabicPeriod"/>
            </a:pPr>
            <a:r>
              <a:rPr lang="en-US" altLang="en-US" sz="3600">
                <a:solidFill>
                  <a:schemeClr val="tx1"/>
                </a:solidFill>
                <a:latin typeface="Calibri" panose="020F0502020204030204" pitchFamily="34" charset="0"/>
                <a:cs typeface="Calibri" panose="020F0502020204030204" pitchFamily="34" charset="0"/>
              </a:rPr>
              <a:t>You come with </a:t>
            </a:r>
            <a:r>
              <a:rPr lang="en-US" altLang="en-US" sz="3600">
                <a:solidFill>
                  <a:srgbClr val="FFFF00"/>
                </a:solidFill>
                <a:latin typeface="Calibri" panose="020F0502020204030204" pitchFamily="34" charset="0"/>
                <a:cs typeface="Calibri" panose="020F0502020204030204" pitchFamily="34" charset="0"/>
              </a:rPr>
              <a:t>YOUR</a:t>
            </a:r>
            <a:r>
              <a:rPr lang="en-US" altLang="en-US" sz="3600">
                <a:solidFill>
                  <a:schemeClr val="tx1"/>
                </a:solidFill>
                <a:latin typeface="Calibri" panose="020F0502020204030204" pitchFamily="34" charset="0"/>
                <a:cs typeface="Calibri" panose="020F0502020204030204" pitchFamily="34" charset="0"/>
              </a:rPr>
              <a:t> knowledge, experience, and expectations – You come with </a:t>
            </a:r>
            <a:r>
              <a:rPr lang="en-US" altLang="en-US" sz="3600">
                <a:solidFill>
                  <a:srgbClr val="FFFF00"/>
                </a:solidFill>
                <a:latin typeface="Calibri" panose="020F0502020204030204" pitchFamily="34" charset="0"/>
                <a:cs typeface="Calibri" panose="020F0502020204030204" pitchFamily="34" charset="0"/>
              </a:rPr>
              <a:t>YOUR WHY </a:t>
            </a:r>
            <a:r>
              <a:rPr lang="en-US" altLang="en-US" sz="3600">
                <a:solidFill>
                  <a:schemeClr val="tx1"/>
                </a:solidFill>
                <a:latin typeface="Calibri" panose="020F0502020204030204" pitchFamily="34" charset="0"/>
                <a:cs typeface="Calibri" panose="020F0502020204030204" pitchFamily="34" charset="0"/>
              </a:rPr>
              <a:t>and </a:t>
            </a:r>
            <a:r>
              <a:rPr lang="en-US" altLang="en-US" sz="3600">
                <a:solidFill>
                  <a:srgbClr val="FFFF00"/>
                </a:solidFill>
                <a:latin typeface="Calibri" panose="020F0502020204030204" pitchFamily="34" charset="0"/>
                <a:cs typeface="Calibri" panose="020F0502020204030204" pitchFamily="34" charset="0"/>
              </a:rPr>
              <a:t>PURPOSE</a:t>
            </a:r>
          </a:p>
          <a:p>
            <a:pPr marL="514350" indent="-514350">
              <a:spcBef>
                <a:spcPts val="2400"/>
              </a:spcBef>
              <a:buFont typeface="+mj-lt"/>
              <a:buAutoNum type="arabicPeriod"/>
            </a:pPr>
            <a:r>
              <a:rPr lang="en-US" altLang="en-US" sz="3600">
                <a:solidFill>
                  <a:schemeClr val="tx1"/>
                </a:solidFill>
                <a:latin typeface="Calibri" panose="020F0502020204030204" pitchFamily="34" charset="0"/>
                <a:cs typeface="Calibri" panose="020F0502020204030204" pitchFamily="34" charset="0"/>
              </a:rPr>
              <a:t>We offer a few </a:t>
            </a:r>
            <a:r>
              <a:rPr lang="en-US" altLang="en-US" sz="3600">
                <a:solidFill>
                  <a:srgbClr val="FFFF00"/>
                </a:solidFill>
                <a:latin typeface="Calibri" panose="020F0502020204030204" pitchFamily="34" charset="0"/>
                <a:cs typeface="Calibri" panose="020F0502020204030204" pitchFamily="34" charset="0"/>
              </a:rPr>
              <a:t>ideas</a:t>
            </a:r>
            <a:r>
              <a:rPr lang="en-US" altLang="en-US" sz="3600">
                <a:solidFill>
                  <a:schemeClr val="tx1"/>
                </a:solidFill>
                <a:latin typeface="Calibri" panose="020F0502020204030204" pitchFamily="34" charset="0"/>
                <a:cs typeface="Calibri" panose="020F0502020204030204" pitchFamily="34" charset="0"/>
              </a:rPr>
              <a:t> about the brain, MH, happiness and </a:t>
            </a:r>
            <a:r>
              <a:rPr lang="en-US" altLang="en-US" sz="3600">
                <a:solidFill>
                  <a:srgbClr val="FFFF00"/>
                </a:solidFill>
                <a:latin typeface="Calibri" panose="020F0502020204030204" pitchFamily="34" charset="0"/>
                <a:cs typeface="Calibri" panose="020F0502020204030204" pitchFamily="34" charset="0"/>
              </a:rPr>
              <a:t>YOUR well-being</a:t>
            </a:r>
          </a:p>
          <a:p>
            <a:pPr marL="514350" indent="-514350">
              <a:spcBef>
                <a:spcPts val="2400"/>
              </a:spcBef>
              <a:buFont typeface="+mj-lt"/>
              <a:buAutoNum type="arabicPeriod"/>
            </a:pPr>
            <a:r>
              <a:rPr lang="en-US" altLang="en-US" sz="3600">
                <a:solidFill>
                  <a:schemeClr val="tx1"/>
                </a:solidFill>
                <a:latin typeface="Calibri" panose="020F0502020204030204" pitchFamily="34" charset="0"/>
                <a:cs typeface="Calibri" panose="020F0502020204030204" pitchFamily="34" charset="0"/>
              </a:rPr>
              <a:t>You take </a:t>
            </a:r>
            <a:r>
              <a:rPr lang="en-US" altLang="en-US" sz="3600">
                <a:solidFill>
                  <a:srgbClr val="FFFF00"/>
                </a:solidFill>
                <a:latin typeface="Calibri" panose="020F0502020204030204" pitchFamily="34" charset="0"/>
                <a:cs typeface="Calibri" panose="020F0502020204030204" pitchFamily="34" charset="0"/>
              </a:rPr>
              <a:t>what fits for you </a:t>
            </a:r>
            <a:r>
              <a:rPr lang="en-US" altLang="en-US" sz="3600">
                <a:solidFill>
                  <a:schemeClr val="tx1"/>
                </a:solidFill>
                <a:latin typeface="Calibri" panose="020F0502020204030204" pitchFamily="34" charset="0"/>
                <a:cs typeface="Calibri" panose="020F0502020204030204" pitchFamily="34" charset="0"/>
              </a:rPr>
              <a:t>and apply it to yourself and </a:t>
            </a:r>
            <a:r>
              <a:rPr lang="en-US" altLang="en-US" sz="3600">
                <a:solidFill>
                  <a:srgbClr val="FFFF00"/>
                </a:solidFill>
                <a:latin typeface="Calibri" panose="020F0502020204030204" pitchFamily="34" charset="0"/>
                <a:cs typeface="Calibri" panose="020F0502020204030204" pitchFamily="34" charset="0"/>
              </a:rPr>
              <a:t>in your work</a:t>
            </a:r>
            <a:r>
              <a:rPr lang="en-US" altLang="en-US" sz="3600">
                <a:solidFill>
                  <a:schemeClr val="tx1"/>
                </a:solidFill>
                <a:latin typeface="Calibri" panose="020F0502020204030204" pitchFamily="34" charset="0"/>
                <a:cs typeface="Calibri" panose="020F0502020204030204" pitchFamily="34" charset="0"/>
              </a:rPr>
              <a:t>, if you feel like it</a:t>
            </a:r>
            <a:endParaRPr lang="en-US" sz="3600">
              <a:solidFill>
                <a:schemeClr val="tx1"/>
              </a:solidFill>
            </a:endParaRPr>
          </a:p>
        </p:txBody>
      </p:sp>
      <p:pic>
        <p:nvPicPr>
          <p:cNvPr id="4" name="Picture 3">
            <a:extLst>
              <a:ext uri="{FF2B5EF4-FFF2-40B4-BE49-F238E27FC236}">
                <a16:creationId xmlns:a16="http://schemas.microsoft.com/office/drawing/2014/main" id="{374C7981-4914-6FD7-9688-C17E836D0C52}"/>
              </a:ext>
            </a:extLst>
          </p:cNvPr>
          <p:cNvPicPr>
            <a:picLocks noChangeAspect="1"/>
          </p:cNvPicPr>
          <p:nvPr/>
        </p:nvPicPr>
        <p:blipFill>
          <a:blip r:embed="rId2"/>
          <a:stretch>
            <a:fillRect/>
          </a:stretch>
        </p:blipFill>
        <p:spPr>
          <a:xfrm>
            <a:off x="5944" y="160845"/>
            <a:ext cx="1749704" cy="1414395"/>
          </a:xfrm>
          <a:prstGeom prst="rect">
            <a:avLst/>
          </a:prstGeom>
        </p:spPr>
      </p:pic>
    </p:spTree>
    <p:extLst>
      <p:ext uri="{BB962C8B-B14F-4D97-AF65-F5344CB8AC3E}">
        <p14:creationId xmlns:p14="http://schemas.microsoft.com/office/powerpoint/2010/main" val="1411083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74159C-17C7-FC1F-80FE-958A35F02444}"/>
            </a:ext>
          </a:extLst>
        </p:cNvPr>
        <p:cNvGrpSpPr/>
        <p:nvPr/>
      </p:nvGrpSpPr>
      <p:grpSpPr>
        <a:xfrm>
          <a:off x="0" y="0"/>
          <a:ext cx="0" cy="0"/>
          <a:chOff x="0" y="0"/>
          <a:chExt cx="0" cy="0"/>
        </a:xfrm>
      </p:grpSpPr>
      <p:sp>
        <p:nvSpPr>
          <p:cNvPr id="73" name="Rectangle 72">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D23449-7D98-E85B-8756-E315A667A2A0}"/>
              </a:ext>
            </a:extLst>
          </p:cNvPr>
          <p:cNvSpPr>
            <a:spLocks noGrp="1"/>
          </p:cNvSpPr>
          <p:nvPr>
            <p:ph type="title"/>
          </p:nvPr>
        </p:nvSpPr>
        <p:spPr>
          <a:xfrm>
            <a:off x="6981824" y="1367673"/>
            <a:ext cx="4375151" cy="2665509"/>
          </a:xfrm>
        </p:spPr>
        <p:txBody>
          <a:bodyPr vert="horz" lIns="91440" tIns="45720" rIns="91440" bIns="45720" rtlCol="0" anchor="b">
            <a:normAutofit fontScale="90000"/>
          </a:bodyPr>
          <a:lstStyle/>
          <a:p>
            <a:pPr algn="r"/>
            <a:r>
              <a:rPr lang="en-US" sz="6100" b="1">
                <a:solidFill>
                  <a:schemeClr val="bg1"/>
                </a:solidFill>
              </a:rPr>
              <a:t>What’s </a:t>
            </a:r>
            <a:r>
              <a:rPr lang="en-US" sz="6100" b="1">
                <a:solidFill>
                  <a:srgbClr val="FFFF00"/>
                </a:solidFill>
              </a:rPr>
              <a:t>Wrong</a:t>
            </a:r>
            <a:r>
              <a:rPr lang="en-US" sz="6100" b="1">
                <a:solidFill>
                  <a:schemeClr val="bg1"/>
                </a:solidFill>
              </a:rPr>
              <a:t> with YOU?</a:t>
            </a:r>
            <a:br>
              <a:rPr lang="en-US" sz="6100" b="1">
                <a:solidFill>
                  <a:schemeClr val="bg1"/>
                </a:solidFill>
              </a:rPr>
            </a:br>
            <a:br>
              <a:rPr lang="en-US" sz="6100" b="1">
                <a:solidFill>
                  <a:schemeClr val="bg1"/>
                </a:solidFill>
              </a:rPr>
            </a:br>
            <a:r>
              <a:rPr lang="en-US" sz="2200" b="1">
                <a:solidFill>
                  <a:srgbClr val="FFFF00"/>
                </a:solidFill>
              </a:rPr>
              <a:t>The closer we look</a:t>
            </a:r>
          </a:p>
        </p:txBody>
      </p:sp>
      <p:pic>
        <p:nvPicPr>
          <p:cNvPr id="5" name="Content Placeholder 4">
            <a:extLst>
              <a:ext uri="{FF2B5EF4-FFF2-40B4-BE49-F238E27FC236}">
                <a16:creationId xmlns:a16="http://schemas.microsoft.com/office/drawing/2014/main" id="{6B4FAF2C-A58F-63F3-E799-CA56E83C774E}"/>
              </a:ext>
            </a:extLst>
          </p:cNvPr>
          <p:cNvPicPr>
            <a:picLocks noGrp="1" noChangeAspect="1"/>
          </p:cNvPicPr>
          <p:nvPr>
            <p:ph idx="1"/>
          </p:nvPr>
        </p:nvPicPr>
        <p:blipFill>
          <a:blip r:embed="rId2"/>
          <a:srcRect l="22321" r="12068" b="-2"/>
          <a:stretch>
            <a:fillRect/>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74" name="Freeform: Shape 73">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44540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62A439-48AC-494C-A4E6-FE58D729FFA1}"/>
              </a:ext>
            </a:extLst>
          </p:cNvPr>
          <p:cNvSpPr>
            <a:spLocks noGrp="1"/>
          </p:cNvSpPr>
          <p:nvPr>
            <p:ph type="ctrTitle"/>
          </p:nvPr>
        </p:nvSpPr>
        <p:spPr>
          <a:xfrm>
            <a:off x="9303391" y="209725"/>
            <a:ext cx="2659310" cy="2789507"/>
          </a:xfrm>
        </p:spPr>
        <p:txBody>
          <a:bodyPr>
            <a:normAutofit/>
          </a:bodyPr>
          <a:lstStyle/>
          <a:p>
            <a:r>
              <a:rPr lang="en-US" sz="3600">
                <a:solidFill>
                  <a:srgbClr val="FFFF00"/>
                </a:solidFill>
                <a:latin typeface="Calibri" panose="020F0502020204030204" pitchFamily="34" charset="0"/>
                <a:ea typeface="Calibri" panose="020F0502020204030204" pitchFamily="34" charset="0"/>
                <a:cs typeface="Calibri" panose="020F0502020204030204" pitchFamily="34" charset="0"/>
              </a:rPr>
              <a:t>The Problem is Extra </a:t>
            </a:r>
            <a:r>
              <a:rPr lang="en-US" sz="4400">
                <a:solidFill>
                  <a:srgbClr val="FFFF00"/>
                </a:solidFill>
                <a:latin typeface="Calibri" panose="020F0502020204030204" pitchFamily="34" charset="0"/>
                <a:ea typeface="Calibri" panose="020F0502020204030204" pitchFamily="34" charset="0"/>
                <a:cs typeface="Calibri" panose="020F0502020204030204" pitchFamily="34" charset="0"/>
              </a:rPr>
              <a:t>large</a:t>
            </a:r>
          </a:p>
        </p:txBody>
      </p:sp>
      <p:sp>
        <p:nvSpPr>
          <p:cNvPr id="13" name="Subtitle 12">
            <a:extLst>
              <a:ext uri="{FF2B5EF4-FFF2-40B4-BE49-F238E27FC236}">
                <a16:creationId xmlns:a16="http://schemas.microsoft.com/office/drawing/2014/main" id="{BFE4E73C-6575-4BC6-9711-AC3421285FE3}"/>
              </a:ext>
            </a:extLst>
          </p:cNvPr>
          <p:cNvSpPr>
            <a:spLocks noGrp="1"/>
          </p:cNvSpPr>
          <p:nvPr>
            <p:ph type="subTitle" idx="1"/>
          </p:nvPr>
        </p:nvSpPr>
        <p:spPr>
          <a:xfrm>
            <a:off x="9378891" y="4113212"/>
            <a:ext cx="2659309" cy="2535063"/>
          </a:xfrm>
        </p:spPr>
        <p:txBody>
          <a:bodyPr>
            <a:normAutofit fontScale="92500" lnSpcReduction="10000"/>
          </a:bodyPr>
          <a:lstStyle/>
          <a:p>
            <a:r>
              <a:rPr lang="en-US" sz="2800" b="1">
                <a:solidFill>
                  <a:srgbClr val="FFFF00">
                    <a:alpha val="70000"/>
                  </a:srgbClr>
                </a:solidFill>
              </a:rPr>
              <a:t>Nearly</a:t>
            </a:r>
          </a:p>
          <a:p>
            <a:r>
              <a:rPr lang="en-US" sz="2800" b="1">
                <a:solidFill>
                  <a:srgbClr val="FFFF00">
                    <a:alpha val="70000"/>
                  </a:srgbClr>
                </a:solidFill>
              </a:rPr>
              <a:t>Every Year</a:t>
            </a:r>
          </a:p>
          <a:p>
            <a:r>
              <a:rPr lang="en-US" sz="2800" b="1">
                <a:solidFill>
                  <a:srgbClr val="FFFF00">
                    <a:alpha val="70000"/>
                  </a:srgbClr>
                </a:solidFill>
              </a:rPr>
              <a:t>1981-2025 in the face of more treatments</a:t>
            </a:r>
          </a:p>
        </p:txBody>
      </p:sp>
      <p:sp>
        <p:nvSpPr>
          <p:cNvPr id="14" name="Picture Placeholder 13">
            <a:extLst>
              <a:ext uri="{FF2B5EF4-FFF2-40B4-BE49-F238E27FC236}">
                <a16:creationId xmlns:a16="http://schemas.microsoft.com/office/drawing/2014/main" id="{AD7E9ADB-02B0-44E1-9FC7-54F23E1C2C2F}"/>
              </a:ext>
            </a:extLst>
          </p:cNvPr>
          <p:cNvSpPr>
            <a:spLocks noGrp="1"/>
          </p:cNvSpPr>
          <p:nvPr>
            <p:ph type="pic" sz="quarter" idx="13"/>
          </p:nvPr>
        </p:nvSpPr>
        <p:spPr/>
        <p:txBody>
          <a:bodyPr/>
          <a:lstStyle/>
          <a:p>
            <a:endParaRPr lang="en-US"/>
          </a:p>
        </p:txBody>
      </p:sp>
      <p:sp>
        <p:nvSpPr>
          <p:cNvPr id="6" name="Footer Placeholder 5">
            <a:extLst>
              <a:ext uri="{FF2B5EF4-FFF2-40B4-BE49-F238E27FC236}">
                <a16:creationId xmlns:a16="http://schemas.microsoft.com/office/drawing/2014/main" id="{6B6441DB-FC6A-402A-8A2E-20533B235566}"/>
              </a:ext>
            </a:extLst>
          </p:cNvPr>
          <p:cNvSpPr>
            <a:spLocks noGrp="1"/>
          </p:cNvSpPr>
          <p:nvPr>
            <p:ph type="ftr" sz="quarter" idx="4294967295"/>
          </p:nvPr>
        </p:nvSpPr>
        <p:spPr>
          <a:xfrm>
            <a:off x="0" y="6402388"/>
            <a:ext cx="5575300" cy="3683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7" name="Slide Number Placeholder 6">
            <a:extLst>
              <a:ext uri="{FF2B5EF4-FFF2-40B4-BE49-F238E27FC236}">
                <a16:creationId xmlns:a16="http://schemas.microsoft.com/office/drawing/2014/main" id="{B506DB30-3EFE-4BCA-BB33-85FB1A63F41E}"/>
              </a:ext>
            </a:extLst>
          </p:cNvPr>
          <p:cNvSpPr>
            <a:spLocks noGrp="1"/>
          </p:cNvSpPr>
          <p:nvPr>
            <p:ph type="sldNum" sz="quarter" idx="4294967295"/>
          </p:nvPr>
        </p:nvSpPr>
        <p:spPr>
          <a:xfrm>
            <a:off x="9983788" y="6402388"/>
            <a:ext cx="2208212" cy="3683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15" name="Picture 14">
            <a:extLst>
              <a:ext uri="{FF2B5EF4-FFF2-40B4-BE49-F238E27FC236}">
                <a16:creationId xmlns:a16="http://schemas.microsoft.com/office/drawing/2014/main" id="{40322445-4D3C-4CE9-B88F-1996BEB13157}"/>
              </a:ext>
            </a:extLst>
          </p:cNvPr>
          <p:cNvPicPr>
            <a:picLocks noChangeAspect="1"/>
          </p:cNvPicPr>
          <p:nvPr/>
        </p:nvPicPr>
        <p:blipFill>
          <a:blip r:embed="rId2"/>
          <a:stretch>
            <a:fillRect/>
          </a:stretch>
        </p:blipFill>
        <p:spPr>
          <a:xfrm>
            <a:off x="-796954" y="0"/>
            <a:ext cx="10071554" cy="6857999"/>
          </a:xfrm>
          <a:prstGeom prst="rect">
            <a:avLst/>
          </a:prstGeom>
        </p:spPr>
      </p:pic>
    </p:spTree>
    <p:extLst>
      <p:ext uri="{BB962C8B-B14F-4D97-AF65-F5344CB8AC3E}">
        <p14:creationId xmlns:p14="http://schemas.microsoft.com/office/powerpoint/2010/main" val="3439858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0BCD264-FA0B-BCD0-EEF4-2E9D7032E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6509F897-4396-8501-121A-510830ADFC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2232252" y="633045"/>
            <a:ext cx="4788227" cy="2087853"/>
          </a:xfrm>
        </p:spPr>
        <p:txBody>
          <a:bodyPr anchor="b">
            <a:noAutofit/>
          </a:bodyPr>
          <a:lstStyle/>
          <a:p>
            <a:r>
              <a:rPr lang="en-US" sz="6600" b="1">
                <a:solidFill>
                  <a:schemeClr val="bg1"/>
                </a:solidFill>
              </a:rPr>
              <a:t>How Your </a:t>
            </a:r>
            <a:r>
              <a:rPr lang="en-US" sz="6600" b="1">
                <a:solidFill>
                  <a:srgbClr val="FFFF00"/>
                </a:solidFill>
              </a:rPr>
              <a:t>Brain</a:t>
            </a:r>
            <a:r>
              <a:rPr lang="en-US" sz="6600" b="1">
                <a:solidFill>
                  <a:schemeClr val="bg1"/>
                </a:solidFill>
              </a:rPr>
              <a:t> Works</a:t>
            </a:r>
          </a:p>
        </p:txBody>
      </p:sp>
      <p:sp>
        <p:nvSpPr>
          <p:cNvPr id="20" name="Freeform: Shape 19">
            <a:extLst>
              <a:ext uri="{FF2B5EF4-FFF2-40B4-BE49-F238E27FC236}">
                <a16:creationId xmlns:a16="http://schemas.microsoft.com/office/drawing/2014/main" id="{F6447B10-5095-A5F1-DC73-28D4DD1FE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EDC4089B-E5C7-E631-13A0-1C50B2930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2232252" y="3428999"/>
            <a:ext cx="4463623" cy="3027753"/>
          </a:xfrm>
        </p:spPr>
        <p:txBody>
          <a:bodyPr>
            <a:normAutofit/>
          </a:bodyPr>
          <a:lstStyle/>
          <a:p>
            <a:pPr marL="0" indent="0">
              <a:spcBef>
                <a:spcPts val="1800"/>
              </a:spcBef>
              <a:buNone/>
            </a:pPr>
            <a:r>
              <a:rPr lang="en-US" sz="4400">
                <a:solidFill>
                  <a:schemeClr val="bg1"/>
                </a:solidFill>
              </a:rPr>
              <a:t>Five</a:t>
            </a:r>
          </a:p>
          <a:p>
            <a:pPr marL="0" indent="0">
              <a:spcBef>
                <a:spcPts val="1800"/>
              </a:spcBef>
              <a:buNone/>
            </a:pPr>
            <a:r>
              <a:rPr lang="en-US" sz="4400">
                <a:solidFill>
                  <a:schemeClr val="bg1"/>
                </a:solidFill>
              </a:rPr>
              <a:t>BIG </a:t>
            </a:r>
          </a:p>
          <a:p>
            <a:pPr marL="0" indent="0">
              <a:spcBef>
                <a:spcPts val="1800"/>
              </a:spcBef>
              <a:buNone/>
            </a:pPr>
            <a:r>
              <a:rPr lang="en-US" sz="4400">
                <a:solidFill>
                  <a:schemeClr val="bg1"/>
                </a:solidFill>
              </a:rPr>
              <a:t>Truths</a:t>
            </a:r>
            <a:endParaRPr lang="en-US" altLang="en-US" sz="4400">
              <a:solidFill>
                <a:schemeClr val="bg1"/>
              </a:solidFill>
            </a:endParaRPr>
          </a:p>
        </p:txBody>
      </p:sp>
      <p:sp>
        <p:nvSpPr>
          <p:cNvPr id="24" name="Freeform: Shape 23">
            <a:extLst>
              <a:ext uri="{FF2B5EF4-FFF2-40B4-BE49-F238E27FC236}">
                <a16:creationId xmlns:a16="http://schemas.microsoft.com/office/drawing/2014/main" id="{8C791345-EAD2-CD1D-081D-7A53D999C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CD0AB770-89BD-CB33-0A61-4100F40CB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D6B74466-52A0-3EA9-9460-70D3BE84D0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134E6AD6-A4CB-ADC5-F15E-57C3306A8C10}"/>
              </a:ext>
            </a:extLst>
          </p:cNvPr>
          <p:cNvPicPr>
            <a:picLocks noChangeAspect="1"/>
          </p:cNvPicPr>
          <p:nvPr/>
        </p:nvPicPr>
        <p:blipFill>
          <a:blip r:embed="rId2"/>
          <a:srcRect l="6097" r="18902" b="-1"/>
          <a:stretch>
            <a:fillRect/>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30" name="Graphic 185">
            <a:extLst>
              <a:ext uri="{FF2B5EF4-FFF2-40B4-BE49-F238E27FC236}">
                <a16:creationId xmlns:a16="http://schemas.microsoft.com/office/drawing/2014/main" id="{AA55D485-EFEE-276D-0AA4-226347C898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1" name="Freeform: Shape 30">
              <a:extLst>
                <a:ext uri="{FF2B5EF4-FFF2-40B4-BE49-F238E27FC236}">
                  <a16:creationId xmlns:a16="http://schemas.microsoft.com/office/drawing/2014/main" id="{B88097B7-840F-5FA2-831A-7B92650A6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A3DBDE11-8607-1835-A4DE-D2425B963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B7340F30-C3A3-5312-BE3A-65A3B5FA04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5C8936CA-1EA1-0945-F8E1-85BEB1011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13C136E4-4E43-09CE-003B-2771601B08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20746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F52F7B-6368-FFF5-9D4B-AFDFDB6095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E998E-AA92-90E4-5BA4-DADEE555A75D}"/>
              </a:ext>
            </a:extLst>
          </p:cNvPr>
          <p:cNvSpPr>
            <a:spLocks noGrp="1"/>
          </p:cNvSpPr>
          <p:nvPr>
            <p:ph type="title"/>
          </p:nvPr>
        </p:nvSpPr>
        <p:spPr>
          <a:xfrm>
            <a:off x="4471416" y="212650"/>
            <a:ext cx="7720584" cy="1704823"/>
          </a:xfrm>
        </p:spPr>
        <p:txBody>
          <a:bodyPr anchor="b">
            <a:noAutofit/>
          </a:bodyPr>
          <a:lstStyle/>
          <a:p>
            <a:pPr algn="ctr">
              <a:lnSpc>
                <a:spcPct val="90000"/>
              </a:lnSpc>
            </a:pPr>
            <a:r>
              <a:rPr lang="en-US" sz="4200">
                <a:solidFill>
                  <a:srgbClr val="FFFF00"/>
                </a:solidFill>
              </a:rPr>
              <a:t>1 – We’re Vulnerable </a:t>
            </a:r>
            <a:br>
              <a:rPr lang="en-US" sz="4200">
                <a:solidFill>
                  <a:srgbClr val="FFFF00"/>
                </a:solidFill>
              </a:rPr>
            </a:br>
            <a:r>
              <a:rPr lang="en-US" sz="4200">
                <a:solidFill>
                  <a:srgbClr val="FFFF00"/>
                </a:solidFill>
              </a:rPr>
              <a:t>to Over-focusing on What’s Wrong with Us and Others</a:t>
            </a:r>
            <a:endParaRPr lang="en-US" sz="3600"/>
          </a:p>
        </p:txBody>
      </p:sp>
      <p:sp>
        <p:nvSpPr>
          <p:cNvPr id="3" name="Text Placeholder 2">
            <a:extLst>
              <a:ext uri="{FF2B5EF4-FFF2-40B4-BE49-F238E27FC236}">
                <a16:creationId xmlns:a16="http://schemas.microsoft.com/office/drawing/2014/main" id="{77C72BF7-BBE7-25F2-B3AC-84EDA2C8580E}"/>
              </a:ext>
            </a:extLst>
          </p:cNvPr>
          <p:cNvSpPr>
            <a:spLocks noGrp="1"/>
          </p:cNvSpPr>
          <p:nvPr>
            <p:ph sz="half" idx="1"/>
          </p:nvPr>
        </p:nvSpPr>
        <p:spPr>
          <a:xfrm>
            <a:off x="4901184" y="2241395"/>
            <a:ext cx="6894577" cy="4248615"/>
          </a:xfrm>
          <a:solidFill>
            <a:schemeClr val="bg1"/>
          </a:solidFill>
        </p:spPr>
        <p:txBody>
          <a:bodyPr lIns="91440" tIns="45720" rIns="91440" bIns="45720" anchor="t">
            <a:noAutofit/>
          </a:bodyPr>
          <a:lstStyle/>
          <a:p>
            <a:pPr marL="285750" indent="-285750">
              <a:lnSpc>
                <a:spcPct val="90000"/>
              </a:lnSpc>
              <a:spcAft>
                <a:spcPts val="1800"/>
              </a:spcAft>
              <a:buFont typeface="Courier New" panose="020B0604020202020204" pitchFamily="34" charset="0"/>
              <a:buChar char="o"/>
            </a:pPr>
            <a:r>
              <a:rPr lang="en-US" sz="4000">
                <a:solidFill>
                  <a:schemeClr val="tx1"/>
                </a:solidFill>
              </a:rPr>
              <a:t>Medical and MH student disease</a:t>
            </a:r>
          </a:p>
          <a:p>
            <a:pPr marL="285750" indent="-285750">
              <a:lnSpc>
                <a:spcPct val="90000"/>
              </a:lnSpc>
              <a:spcAft>
                <a:spcPts val="1800"/>
              </a:spcAft>
              <a:buFont typeface="Courier New" panose="020B0604020202020204" pitchFamily="34" charset="0"/>
              <a:buChar char="o"/>
            </a:pPr>
            <a:r>
              <a:rPr lang="en-US" sz="4000">
                <a:solidFill>
                  <a:schemeClr val="tx1"/>
                </a:solidFill>
              </a:rPr>
              <a:t>Social Media/TikTok</a:t>
            </a:r>
          </a:p>
          <a:p>
            <a:pPr marL="285750" indent="-285750">
              <a:lnSpc>
                <a:spcPct val="90000"/>
              </a:lnSpc>
              <a:spcAft>
                <a:spcPts val="1800"/>
              </a:spcAft>
              <a:buFont typeface="Courier New" panose="020B0604020202020204" pitchFamily="34" charset="0"/>
              <a:buChar char="o"/>
            </a:pPr>
            <a:r>
              <a:rPr lang="en-US" sz="4000">
                <a:solidFill>
                  <a:schemeClr val="tx1"/>
                </a:solidFill>
              </a:rPr>
              <a:t>I found out my BF has autism spectrum disorder or DID [</a:t>
            </a:r>
            <a:r>
              <a:rPr lang="en-US" sz="4000">
                <a:solidFill>
                  <a:srgbClr val="FFFF00"/>
                </a:solidFill>
              </a:rPr>
              <a:t>identity + explanations</a:t>
            </a:r>
            <a:r>
              <a:rPr lang="en-US" sz="4000">
                <a:solidFill>
                  <a:schemeClr val="tx1"/>
                </a:solidFill>
              </a:rPr>
              <a:t>]</a:t>
            </a:r>
          </a:p>
          <a:p>
            <a:pPr>
              <a:lnSpc>
                <a:spcPct val="90000"/>
              </a:lnSpc>
              <a:spcAft>
                <a:spcPts val="1800"/>
              </a:spcAft>
            </a:pPr>
            <a:endParaRPr lang="en-US" sz="4000">
              <a:solidFill>
                <a:schemeClr val="tx1"/>
              </a:solidFill>
            </a:endParaRPr>
          </a:p>
          <a:p>
            <a:pPr marL="285750" indent="-285750">
              <a:lnSpc>
                <a:spcPct val="90000"/>
              </a:lnSpc>
              <a:buFont typeface="Courier New" panose="020B0604020202020204" pitchFamily="34" charset="0"/>
              <a:buChar char="o"/>
            </a:pPr>
            <a:endParaRPr lang="en-US" sz="3200"/>
          </a:p>
        </p:txBody>
      </p:sp>
      <mc:AlternateContent xmlns:mc="http://schemas.openxmlformats.org/markup-compatibility/2006" xmlns:p14="http://schemas.microsoft.com/office/powerpoint/2010/main">
        <mc:Choice Requires="p14">
          <p:contentPart p14:bwMode="auto" r:id="rId3">
            <p14:nvContentPartPr>
              <p14:cNvPr id="13" name="Ink 12">
                <a:extLst>
                  <a:ext uri="{FF2B5EF4-FFF2-40B4-BE49-F238E27FC236}">
                    <a16:creationId xmlns:a16="http://schemas.microsoft.com/office/drawing/2014/main" id="{D46D0506-CF62-E3B3-87E0-484E4D4ECC08}"/>
                  </a:ext>
                </a:extLst>
              </p14:cNvPr>
              <p14:cNvContentPartPr/>
              <p14:nvPr/>
            </p14:nvContentPartPr>
            <p14:xfrm>
              <a:off x="1572471" y="1973634"/>
              <a:ext cx="360" cy="360"/>
            </p14:xfrm>
          </p:contentPart>
        </mc:Choice>
        <mc:Fallback xmlns="">
          <p:pic>
            <p:nvPicPr>
              <p:cNvPr id="13" name="Ink 12">
                <a:extLst>
                  <a:ext uri="{FF2B5EF4-FFF2-40B4-BE49-F238E27FC236}">
                    <a16:creationId xmlns:a16="http://schemas.microsoft.com/office/drawing/2014/main" id="{D46D0506-CF62-E3B3-87E0-484E4D4ECC08}"/>
                  </a:ext>
                </a:extLst>
              </p:cNvPr>
              <p:cNvPicPr/>
              <p:nvPr/>
            </p:nvPicPr>
            <p:blipFill>
              <a:blip r:embed="rId4"/>
              <a:stretch>
                <a:fillRect/>
              </a:stretch>
            </p:blipFill>
            <p:spPr>
              <a:xfrm>
                <a:off x="1536471" y="193763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Ink 15">
                <a:extLst>
                  <a:ext uri="{FF2B5EF4-FFF2-40B4-BE49-F238E27FC236}">
                    <a16:creationId xmlns:a16="http://schemas.microsoft.com/office/drawing/2014/main" id="{6765BE36-34A8-C900-6CD9-506596923A0E}"/>
                  </a:ext>
                </a:extLst>
              </p14:cNvPr>
              <p14:cNvContentPartPr/>
              <p14:nvPr/>
            </p14:nvContentPartPr>
            <p14:xfrm>
              <a:off x="1605951" y="1917474"/>
              <a:ext cx="803160" cy="56520"/>
            </p14:xfrm>
          </p:contentPart>
        </mc:Choice>
        <mc:Fallback xmlns="">
          <p:pic>
            <p:nvPicPr>
              <p:cNvPr id="16" name="Ink 15">
                <a:extLst>
                  <a:ext uri="{FF2B5EF4-FFF2-40B4-BE49-F238E27FC236}">
                    <a16:creationId xmlns:a16="http://schemas.microsoft.com/office/drawing/2014/main" id="{6765BE36-34A8-C900-6CD9-506596923A0E}"/>
                  </a:ext>
                </a:extLst>
              </p:cNvPr>
              <p:cNvPicPr/>
              <p:nvPr/>
            </p:nvPicPr>
            <p:blipFill>
              <a:blip r:embed="rId6"/>
              <a:stretch>
                <a:fillRect/>
              </a:stretch>
            </p:blipFill>
            <p:spPr>
              <a:xfrm>
                <a:off x="1569967" y="1881474"/>
                <a:ext cx="874768"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2" name="Ink 21">
                <a:extLst>
                  <a:ext uri="{FF2B5EF4-FFF2-40B4-BE49-F238E27FC236}">
                    <a16:creationId xmlns:a16="http://schemas.microsoft.com/office/drawing/2014/main" id="{E3B2CB62-B4A0-FEC1-FF6C-801E82FFFA9E}"/>
                  </a:ext>
                </a:extLst>
              </p14:cNvPr>
              <p14:cNvContentPartPr/>
              <p14:nvPr/>
            </p14:nvContentPartPr>
            <p14:xfrm>
              <a:off x="3010671" y="1984794"/>
              <a:ext cx="346320" cy="22320"/>
            </p14:xfrm>
          </p:contentPart>
        </mc:Choice>
        <mc:Fallback xmlns="">
          <p:pic>
            <p:nvPicPr>
              <p:cNvPr id="22" name="Ink 21">
                <a:extLst>
                  <a:ext uri="{FF2B5EF4-FFF2-40B4-BE49-F238E27FC236}">
                    <a16:creationId xmlns:a16="http://schemas.microsoft.com/office/drawing/2014/main" id="{E3B2CB62-B4A0-FEC1-FF6C-801E82FFFA9E}"/>
                  </a:ext>
                </a:extLst>
              </p:cNvPr>
              <p:cNvPicPr/>
              <p:nvPr/>
            </p:nvPicPr>
            <p:blipFill>
              <a:blip r:embed="rId8"/>
              <a:stretch>
                <a:fillRect/>
              </a:stretch>
            </p:blipFill>
            <p:spPr>
              <a:xfrm>
                <a:off x="2974671" y="1948794"/>
                <a:ext cx="417960" cy="93960"/>
              </a:xfrm>
              <a:prstGeom prst="rect">
                <a:avLst/>
              </a:prstGeom>
            </p:spPr>
          </p:pic>
        </mc:Fallback>
      </mc:AlternateContent>
      <p:pic>
        <p:nvPicPr>
          <p:cNvPr id="4" name="Picture 3">
            <a:extLst>
              <a:ext uri="{FF2B5EF4-FFF2-40B4-BE49-F238E27FC236}">
                <a16:creationId xmlns:a16="http://schemas.microsoft.com/office/drawing/2014/main" id="{47EDAD25-AF09-1C96-BDD6-7D0737E48015}"/>
              </a:ext>
            </a:extLst>
          </p:cNvPr>
          <p:cNvPicPr>
            <a:picLocks noChangeAspect="1"/>
          </p:cNvPicPr>
          <p:nvPr/>
        </p:nvPicPr>
        <p:blipFill>
          <a:blip r:embed="rId9"/>
          <a:stretch>
            <a:fillRect/>
          </a:stretch>
        </p:blipFill>
        <p:spPr>
          <a:xfrm>
            <a:off x="0" y="0"/>
            <a:ext cx="4639056" cy="6858000"/>
          </a:xfrm>
          <a:prstGeom prst="rect">
            <a:avLst/>
          </a:prstGeom>
        </p:spPr>
      </p:pic>
    </p:spTree>
    <p:extLst>
      <p:ext uri="{BB962C8B-B14F-4D97-AF65-F5344CB8AC3E}">
        <p14:creationId xmlns:p14="http://schemas.microsoft.com/office/powerpoint/2010/main" val="3238237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668393-B7D4-676E-A7CE-C074BE0EBD1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A582D8-4FFC-1FC0-A13F-5E87D4C3C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59E85C-E2B9-DD4E-6A3A-BA2A5ABD063B}"/>
              </a:ext>
            </a:extLst>
          </p:cNvPr>
          <p:cNvSpPr>
            <a:spLocks noGrp="1"/>
          </p:cNvSpPr>
          <p:nvPr>
            <p:ph type="title"/>
          </p:nvPr>
        </p:nvSpPr>
        <p:spPr>
          <a:xfrm>
            <a:off x="223024" y="568713"/>
            <a:ext cx="5296830" cy="5352586"/>
          </a:xfrm>
        </p:spPr>
        <p:txBody>
          <a:bodyPr vert="horz" lIns="91440" tIns="45720" rIns="91440" bIns="45720" rtlCol="0" anchor="b">
            <a:normAutofit/>
          </a:bodyPr>
          <a:lstStyle/>
          <a:p>
            <a:r>
              <a:rPr lang="en-US" sz="5400" b="1">
                <a:solidFill>
                  <a:schemeClr val="accent4">
                    <a:lumMod val="60000"/>
                    <a:lumOff val="40000"/>
                  </a:schemeClr>
                </a:solidFill>
              </a:rPr>
              <a:t>The Amazing Brain</a:t>
            </a:r>
            <a:br>
              <a:rPr lang="en-US" sz="4800" b="1">
                <a:solidFill>
                  <a:schemeClr val="bg1"/>
                </a:solidFill>
              </a:rPr>
            </a:br>
            <a:br>
              <a:rPr lang="en-US" sz="4800" b="1">
                <a:solidFill>
                  <a:schemeClr val="bg1"/>
                </a:solidFill>
              </a:rPr>
            </a:br>
            <a:br>
              <a:rPr lang="en-US" sz="4800" b="1">
                <a:solidFill>
                  <a:schemeClr val="bg1"/>
                </a:solidFill>
              </a:rPr>
            </a:br>
            <a:r>
              <a:rPr lang="en-US" sz="4000" b="1">
                <a:solidFill>
                  <a:schemeClr val="accent4">
                    <a:lumMod val="60000"/>
                    <a:lumOff val="40000"/>
                  </a:schemeClr>
                </a:solidFill>
              </a:rPr>
              <a:t>Activity</a:t>
            </a:r>
            <a:br>
              <a:rPr lang="en-US" sz="4000" b="1">
                <a:solidFill>
                  <a:schemeClr val="bg1"/>
                </a:solidFill>
              </a:rPr>
            </a:br>
            <a:br>
              <a:rPr lang="en-US" sz="4000" b="1">
                <a:solidFill>
                  <a:schemeClr val="bg1"/>
                </a:solidFill>
              </a:rPr>
            </a:br>
            <a:r>
              <a:rPr lang="en-US" sz="4000" b="1">
                <a:solidFill>
                  <a:schemeClr val="bg1"/>
                </a:solidFill>
              </a:rPr>
              <a:t>Mindful moments</a:t>
            </a:r>
            <a:br>
              <a:rPr lang="en-US" sz="6700" b="1">
                <a:solidFill>
                  <a:schemeClr val="bg1"/>
                </a:solidFill>
              </a:rPr>
            </a:br>
            <a:endParaRPr lang="en-US" sz="6700" b="1">
              <a:solidFill>
                <a:schemeClr val="bg1"/>
              </a:solidFill>
            </a:endParaRPr>
          </a:p>
        </p:txBody>
      </p:sp>
      <p:pic>
        <p:nvPicPr>
          <p:cNvPr id="4" name="Content Placeholder 3">
            <a:extLst>
              <a:ext uri="{FF2B5EF4-FFF2-40B4-BE49-F238E27FC236}">
                <a16:creationId xmlns:a16="http://schemas.microsoft.com/office/drawing/2014/main" id="{FEB43E22-D0B7-6915-C917-FF3A86216819}"/>
              </a:ext>
            </a:extLst>
          </p:cNvPr>
          <p:cNvPicPr>
            <a:picLocks noGrp="1" noChangeAspect="1"/>
          </p:cNvPicPr>
          <p:nvPr>
            <p:ph idx="1"/>
          </p:nvPr>
        </p:nvPicPr>
        <p:blipFill>
          <a:blip r:embed="rId3"/>
          <a:srcRect l="11180" r="12883" b="-1"/>
          <a:stretch>
            <a:fillRect/>
          </a:stretch>
        </p:blipFill>
        <p:spPr>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13" name="Freeform: Shape 12">
            <a:extLst>
              <a:ext uri="{FF2B5EF4-FFF2-40B4-BE49-F238E27FC236}">
                <a16:creationId xmlns:a16="http://schemas.microsoft.com/office/drawing/2014/main" id="{CE9CEC3C-434E-EA72-A787-57B54A8F2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E2D4300F-62A2-B9B9-A806-29971BDE6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79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F5CF22-C902-38E1-1E77-CFB12DC82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B7A0A3-C7FC-5E5E-67FF-5F4F82457270}"/>
              </a:ext>
            </a:extLst>
          </p:cNvPr>
          <p:cNvSpPr>
            <a:spLocks noGrp="1"/>
          </p:cNvSpPr>
          <p:nvPr>
            <p:ph type="title"/>
          </p:nvPr>
        </p:nvSpPr>
        <p:spPr>
          <a:xfrm>
            <a:off x="69574" y="568712"/>
            <a:ext cx="11806740" cy="1020427"/>
          </a:xfrm>
        </p:spPr>
        <p:txBody>
          <a:bodyPr anchor="b">
            <a:noAutofit/>
          </a:bodyPr>
          <a:lstStyle/>
          <a:p>
            <a:pPr>
              <a:lnSpc>
                <a:spcPct val="90000"/>
              </a:lnSpc>
            </a:pPr>
            <a:r>
              <a:rPr lang="en-US" sz="5400">
                <a:solidFill>
                  <a:schemeClr val="tx1"/>
                </a:solidFill>
              </a:rPr>
              <a:t>	</a:t>
            </a:r>
            <a:r>
              <a:rPr lang="en-US" sz="5400">
                <a:solidFill>
                  <a:srgbClr val="FFFF00"/>
                </a:solidFill>
              </a:rPr>
              <a:t>	2 – Confirmation Bias</a:t>
            </a:r>
          </a:p>
        </p:txBody>
      </p:sp>
      <p:sp>
        <p:nvSpPr>
          <p:cNvPr id="3" name="Text Placeholder 2">
            <a:extLst>
              <a:ext uri="{FF2B5EF4-FFF2-40B4-BE49-F238E27FC236}">
                <a16:creationId xmlns:a16="http://schemas.microsoft.com/office/drawing/2014/main" id="{7A6BFD2B-B11A-EBA4-0BD5-323B496C6565}"/>
              </a:ext>
            </a:extLst>
          </p:cNvPr>
          <p:cNvSpPr>
            <a:spLocks noGrp="1"/>
          </p:cNvSpPr>
          <p:nvPr>
            <p:ph sz="half" idx="1"/>
          </p:nvPr>
        </p:nvSpPr>
        <p:spPr>
          <a:xfrm>
            <a:off x="6250257" y="2241395"/>
            <a:ext cx="5715001" cy="4248615"/>
          </a:xfrm>
          <a:solidFill>
            <a:schemeClr val="bg1"/>
          </a:solidFill>
        </p:spPr>
        <p:txBody>
          <a:bodyPr lIns="91440" tIns="45720" rIns="91440" bIns="45720" anchor="t">
            <a:noAutofit/>
          </a:bodyPr>
          <a:lstStyle/>
          <a:p>
            <a:pPr marL="285750" indent="-285750">
              <a:lnSpc>
                <a:spcPct val="90000"/>
              </a:lnSpc>
              <a:buFont typeface="Courier New" panose="020B0604020202020204" pitchFamily="34" charset="0"/>
              <a:buChar char="o"/>
            </a:pPr>
            <a:endParaRPr lang="en-US" sz="2000">
              <a:solidFill>
                <a:schemeClr val="tx1"/>
              </a:solidFill>
            </a:endParaRPr>
          </a:p>
          <a:p>
            <a:pPr>
              <a:lnSpc>
                <a:spcPct val="90000"/>
              </a:lnSpc>
            </a:pPr>
            <a:r>
              <a:rPr lang="en-US" sz="4800">
                <a:solidFill>
                  <a:schemeClr val="tx1"/>
                </a:solidFill>
              </a:rPr>
              <a:t>We find </a:t>
            </a:r>
          </a:p>
          <a:p>
            <a:pPr>
              <a:lnSpc>
                <a:spcPct val="90000"/>
              </a:lnSpc>
            </a:pPr>
            <a:r>
              <a:rPr lang="en-US" sz="4800">
                <a:solidFill>
                  <a:schemeClr val="tx1"/>
                </a:solidFill>
              </a:rPr>
              <a:t>	what we </a:t>
            </a:r>
          </a:p>
          <a:p>
            <a:pPr>
              <a:lnSpc>
                <a:spcPct val="90000"/>
              </a:lnSpc>
            </a:pPr>
            <a:r>
              <a:rPr lang="en-US" sz="4800">
                <a:solidFill>
                  <a:schemeClr val="tx1"/>
                </a:solidFill>
              </a:rPr>
              <a:t>			look for</a:t>
            </a:r>
          </a:p>
          <a:p>
            <a:pPr>
              <a:lnSpc>
                <a:spcPct val="90000"/>
              </a:lnSpc>
            </a:pPr>
            <a:endParaRPr lang="en-US" sz="4800">
              <a:solidFill>
                <a:schemeClr val="tx1"/>
              </a:solidFill>
            </a:endParaRPr>
          </a:p>
          <a:p>
            <a:pPr>
              <a:lnSpc>
                <a:spcPct val="90000"/>
              </a:lnSpc>
            </a:pPr>
            <a:r>
              <a:rPr lang="en-US" sz="2400">
                <a:solidFill>
                  <a:schemeClr val="tx1"/>
                </a:solidFill>
              </a:rPr>
              <a:t>Ex: 6th to 7th grade transition meeting</a:t>
            </a:r>
          </a:p>
          <a:p>
            <a:pPr>
              <a:lnSpc>
                <a:spcPct val="90000"/>
              </a:lnSpc>
            </a:pPr>
            <a:endParaRPr lang="en-US" sz="4800">
              <a:solidFill>
                <a:schemeClr val="tx1"/>
              </a:solidFill>
            </a:endParaRPr>
          </a:p>
        </p:txBody>
      </p:sp>
      <p:pic>
        <p:nvPicPr>
          <p:cNvPr id="5" name="Picture 4">
            <a:extLst>
              <a:ext uri="{FF2B5EF4-FFF2-40B4-BE49-F238E27FC236}">
                <a16:creationId xmlns:a16="http://schemas.microsoft.com/office/drawing/2014/main" id="{BA66F0FA-4383-52EC-DA85-40EF79F2F9D1}"/>
              </a:ext>
            </a:extLst>
          </p:cNvPr>
          <p:cNvPicPr>
            <a:picLocks noChangeAspect="1"/>
          </p:cNvPicPr>
          <p:nvPr/>
        </p:nvPicPr>
        <p:blipFill>
          <a:blip r:embed="rId3"/>
          <a:stretch>
            <a:fillRect/>
          </a:stretch>
        </p:blipFill>
        <p:spPr>
          <a:xfrm>
            <a:off x="0" y="2241395"/>
            <a:ext cx="5715000" cy="3810000"/>
          </a:xfrm>
          <a:prstGeom prst="rect">
            <a:avLst/>
          </a:prstGeom>
        </p:spPr>
      </p:pic>
      <p:pic>
        <p:nvPicPr>
          <p:cNvPr id="4" name="Picture 3">
            <a:extLst>
              <a:ext uri="{FF2B5EF4-FFF2-40B4-BE49-F238E27FC236}">
                <a16:creationId xmlns:a16="http://schemas.microsoft.com/office/drawing/2014/main" id="{724770E1-9BFB-88F3-FB1B-21BB5534DA2C}"/>
              </a:ext>
            </a:extLst>
          </p:cNvPr>
          <p:cNvPicPr>
            <a:picLocks noChangeAspect="1"/>
          </p:cNvPicPr>
          <p:nvPr/>
        </p:nvPicPr>
        <p:blipFill>
          <a:blip r:embed="rId4"/>
          <a:stretch>
            <a:fillRect/>
          </a:stretch>
        </p:blipFill>
        <p:spPr>
          <a:xfrm>
            <a:off x="10339989" y="1436653"/>
            <a:ext cx="1536325" cy="1609483"/>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1A9C494F-49C5-0D18-EE3E-9F321345E4A9}"/>
                  </a:ext>
                </a:extLst>
              </p14:cNvPr>
              <p14:cNvContentPartPr/>
              <p14:nvPr/>
            </p14:nvContentPartPr>
            <p14:xfrm>
              <a:off x="8898111" y="1203954"/>
              <a:ext cx="691920" cy="33840"/>
            </p14:xfrm>
          </p:contentPart>
        </mc:Choice>
        <mc:Fallback xmlns="">
          <p:pic>
            <p:nvPicPr>
              <p:cNvPr id="11" name="Ink 10">
                <a:extLst>
                  <a:ext uri="{FF2B5EF4-FFF2-40B4-BE49-F238E27FC236}">
                    <a16:creationId xmlns:a16="http://schemas.microsoft.com/office/drawing/2014/main" id="{1A9C494F-49C5-0D18-EE3E-9F321345E4A9}"/>
                  </a:ext>
                </a:extLst>
              </p:cNvPr>
              <p:cNvPicPr/>
              <p:nvPr/>
            </p:nvPicPr>
            <p:blipFill>
              <a:blip r:embed="rId6"/>
              <a:stretch>
                <a:fillRect/>
              </a:stretch>
            </p:blipFill>
            <p:spPr>
              <a:xfrm>
                <a:off x="8862111" y="1168333"/>
                <a:ext cx="763560" cy="104726"/>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5457D94D-55EC-F0C0-0F46-FE434B35D3D5}"/>
                  </a:ext>
                </a:extLst>
              </p14:cNvPr>
              <p14:cNvContentPartPr/>
              <p14:nvPr/>
            </p14:nvContentPartPr>
            <p14:xfrm>
              <a:off x="9824031" y="645954"/>
              <a:ext cx="498240" cy="565560"/>
            </p14:xfrm>
          </p:contentPart>
        </mc:Choice>
        <mc:Fallback xmlns="">
          <p:pic>
            <p:nvPicPr>
              <p:cNvPr id="12" name="Ink 11">
                <a:extLst>
                  <a:ext uri="{FF2B5EF4-FFF2-40B4-BE49-F238E27FC236}">
                    <a16:creationId xmlns:a16="http://schemas.microsoft.com/office/drawing/2014/main" id="{5457D94D-55EC-F0C0-0F46-FE434B35D3D5}"/>
                  </a:ext>
                </a:extLst>
              </p:cNvPr>
              <p:cNvPicPr/>
              <p:nvPr/>
            </p:nvPicPr>
            <p:blipFill>
              <a:blip r:embed="rId8"/>
              <a:stretch>
                <a:fillRect/>
              </a:stretch>
            </p:blipFill>
            <p:spPr>
              <a:xfrm>
                <a:off x="9788031" y="609954"/>
                <a:ext cx="569880" cy="637200"/>
              </a:xfrm>
              <a:prstGeom prst="rect">
                <a:avLst/>
              </a:prstGeom>
            </p:spPr>
          </p:pic>
        </mc:Fallback>
      </mc:AlternateContent>
    </p:spTree>
    <p:extLst>
      <p:ext uri="{BB962C8B-B14F-4D97-AF65-F5344CB8AC3E}">
        <p14:creationId xmlns:p14="http://schemas.microsoft.com/office/powerpoint/2010/main" val="4058797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9BD7B4-0BC6-2909-926A-9A6BAB9C01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7A09D-5F30-8772-336D-F373B2291A69}"/>
              </a:ext>
            </a:extLst>
          </p:cNvPr>
          <p:cNvSpPr>
            <a:spLocks noGrp="1"/>
          </p:cNvSpPr>
          <p:nvPr>
            <p:ph type="title"/>
          </p:nvPr>
        </p:nvSpPr>
        <p:spPr>
          <a:xfrm>
            <a:off x="587165" y="210667"/>
            <a:ext cx="11017670" cy="814039"/>
          </a:xfrm>
          <a:solidFill>
            <a:schemeClr val="bg1"/>
          </a:solidFill>
        </p:spPr>
        <p:txBody>
          <a:bodyPr anchor="b">
            <a:noAutofit/>
          </a:bodyPr>
          <a:lstStyle/>
          <a:p>
            <a:pPr>
              <a:lnSpc>
                <a:spcPct val="90000"/>
              </a:lnSpc>
            </a:pPr>
            <a:r>
              <a:rPr lang="en-US" sz="4000">
                <a:solidFill>
                  <a:srgbClr val="FFFF00"/>
                </a:solidFill>
              </a:rPr>
              <a:t>3 – What We Pay Attention to Grows</a:t>
            </a:r>
          </a:p>
        </p:txBody>
      </p:sp>
      <p:sp>
        <p:nvSpPr>
          <p:cNvPr id="3" name="Text Placeholder 2">
            <a:extLst>
              <a:ext uri="{FF2B5EF4-FFF2-40B4-BE49-F238E27FC236}">
                <a16:creationId xmlns:a16="http://schemas.microsoft.com/office/drawing/2014/main" id="{4EC98965-5FC7-9DCA-4811-DDE1F909492B}"/>
              </a:ext>
            </a:extLst>
          </p:cNvPr>
          <p:cNvSpPr>
            <a:spLocks noGrp="1"/>
          </p:cNvSpPr>
          <p:nvPr>
            <p:ph sz="half" idx="1"/>
          </p:nvPr>
        </p:nvSpPr>
        <p:spPr>
          <a:xfrm>
            <a:off x="5468112" y="2017357"/>
            <a:ext cx="6723888" cy="4840643"/>
          </a:xfrm>
          <a:solidFill>
            <a:schemeClr val="bg1"/>
          </a:solidFill>
        </p:spPr>
        <p:txBody>
          <a:bodyPr lIns="91440" tIns="45720" rIns="91440" bIns="45720" anchor="t">
            <a:noAutofit/>
          </a:bodyPr>
          <a:lstStyle/>
          <a:p>
            <a:pPr marL="285750" indent="-285750">
              <a:lnSpc>
                <a:spcPct val="90000"/>
              </a:lnSpc>
              <a:spcAft>
                <a:spcPts val="1800"/>
              </a:spcAft>
              <a:buFont typeface="Courier New" panose="020B0604020202020204" pitchFamily="34" charset="0"/>
              <a:buChar char="o"/>
            </a:pPr>
            <a:r>
              <a:rPr lang="en-US" sz="3200">
                <a:solidFill>
                  <a:schemeClr val="tx1"/>
                </a:solidFill>
              </a:rPr>
              <a:t>The parts of your brain </a:t>
            </a:r>
            <a:r>
              <a:rPr lang="en-US" sz="3200">
                <a:solidFill>
                  <a:srgbClr val="FFFF00"/>
                </a:solidFill>
              </a:rPr>
              <a:t>you use – you GROW</a:t>
            </a:r>
          </a:p>
          <a:p>
            <a:pPr marL="285750" indent="-285750">
              <a:lnSpc>
                <a:spcPct val="90000"/>
              </a:lnSpc>
              <a:spcAft>
                <a:spcPts val="1800"/>
              </a:spcAft>
              <a:buFont typeface="Courier New" panose="020B0604020202020204" pitchFamily="34" charset="0"/>
              <a:buChar char="o"/>
            </a:pPr>
            <a:r>
              <a:rPr lang="en-US" sz="3200">
                <a:solidFill>
                  <a:srgbClr val="FFFF00"/>
                </a:solidFill>
              </a:rPr>
              <a:t>Duh</a:t>
            </a:r>
            <a:r>
              <a:rPr lang="en-US" sz="3200">
                <a:solidFill>
                  <a:schemeClr val="tx1"/>
                </a:solidFill>
              </a:rPr>
              <a:t>: Neurons that </a:t>
            </a:r>
            <a:r>
              <a:rPr lang="en-US" sz="3200">
                <a:solidFill>
                  <a:srgbClr val="FFFF00"/>
                </a:solidFill>
              </a:rPr>
              <a:t>fire together</a:t>
            </a:r>
            <a:r>
              <a:rPr lang="en-US" sz="3200">
                <a:solidFill>
                  <a:schemeClr val="tx1"/>
                </a:solidFill>
              </a:rPr>
              <a:t>, wire together [Romantic partner, child, etc.]</a:t>
            </a:r>
          </a:p>
          <a:p>
            <a:pPr marL="285750" indent="-285750">
              <a:lnSpc>
                <a:spcPct val="90000"/>
              </a:lnSpc>
              <a:spcAft>
                <a:spcPts val="1800"/>
              </a:spcAft>
              <a:buFont typeface="Courier New" panose="020B0604020202020204" pitchFamily="34" charset="0"/>
              <a:buChar char="o"/>
            </a:pPr>
            <a:r>
              <a:rPr lang="en-US" sz="3200">
                <a:solidFill>
                  <a:schemeClr val="tx1"/>
                </a:solidFill>
              </a:rPr>
              <a:t>If we focus on failures, </a:t>
            </a:r>
            <a:r>
              <a:rPr lang="en-US" sz="3200">
                <a:solidFill>
                  <a:srgbClr val="FFFF00"/>
                </a:solidFill>
              </a:rPr>
              <a:t>we get BETTER </a:t>
            </a:r>
            <a:r>
              <a:rPr lang="en-US" sz="3200">
                <a:solidFill>
                  <a:schemeClr val="tx1"/>
                </a:solidFill>
              </a:rPr>
              <a:t>at focusing on our failures. . .and there are MANY</a:t>
            </a:r>
          </a:p>
        </p:txBody>
      </p:sp>
      <p:pic>
        <p:nvPicPr>
          <p:cNvPr id="4" name="Picture 3">
            <a:extLst>
              <a:ext uri="{FF2B5EF4-FFF2-40B4-BE49-F238E27FC236}">
                <a16:creationId xmlns:a16="http://schemas.microsoft.com/office/drawing/2014/main" id="{80B23154-B70F-C245-E947-222F8131818B}"/>
              </a:ext>
            </a:extLst>
          </p:cNvPr>
          <p:cNvPicPr>
            <a:picLocks noChangeAspect="1"/>
          </p:cNvPicPr>
          <p:nvPr/>
        </p:nvPicPr>
        <p:blipFill>
          <a:blip r:embed="rId3"/>
          <a:stretch>
            <a:fillRect/>
          </a:stretch>
        </p:blipFill>
        <p:spPr>
          <a:xfrm>
            <a:off x="404278" y="1522232"/>
            <a:ext cx="4840644" cy="4840644"/>
          </a:xfrm>
          <a:prstGeom prst="rect">
            <a:avLst/>
          </a:prstGeom>
        </p:spPr>
      </p:pic>
      <p:pic>
        <p:nvPicPr>
          <p:cNvPr id="5" name="Picture 4">
            <a:extLst>
              <a:ext uri="{FF2B5EF4-FFF2-40B4-BE49-F238E27FC236}">
                <a16:creationId xmlns:a16="http://schemas.microsoft.com/office/drawing/2014/main" id="{2CF07C2D-C703-2E3A-8DC7-15E7DB2B3381}"/>
              </a:ext>
            </a:extLst>
          </p:cNvPr>
          <p:cNvPicPr>
            <a:picLocks noChangeAspect="1"/>
          </p:cNvPicPr>
          <p:nvPr/>
        </p:nvPicPr>
        <p:blipFill>
          <a:blip r:embed="rId4"/>
          <a:stretch>
            <a:fillRect/>
          </a:stretch>
        </p:blipFill>
        <p:spPr>
          <a:xfrm>
            <a:off x="9780327" y="219964"/>
            <a:ext cx="1536325" cy="1609483"/>
          </a:xfrm>
          <a:prstGeom prst="rect">
            <a:avLst/>
          </a:prstGeom>
        </p:spPr>
      </p:pic>
    </p:spTree>
    <p:extLst>
      <p:ext uri="{BB962C8B-B14F-4D97-AF65-F5344CB8AC3E}">
        <p14:creationId xmlns:p14="http://schemas.microsoft.com/office/powerpoint/2010/main" val="1135870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72"/>
        <p:cNvGrpSpPr/>
        <p:nvPr/>
      </p:nvGrpSpPr>
      <p:grpSpPr>
        <a:xfrm>
          <a:off x="0" y="0"/>
          <a:ext cx="0" cy="0"/>
          <a:chOff x="0" y="0"/>
          <a:chExt cx="0" cy="0"/>
        </a:xfrm>
      </p:grpSpPr>
      <p:sp useBgFill="1">
        <p:nvSpPr>
          <p:cNvPr id="980" name="Rectangle 97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p:cNvSpPr txBox="1">
            <a:spLocks noGrp="1"/>
          </p:cNvSpPr>
          <p:nvPr>
            <p:ph type="title"/>
          </p:nvPr>
        </p:nvSpPr>
        <p:spPr>
          <a:xfrm>
            <a:off x="640080" y="219011"/>
            <a:ext cx="4368602" cy="2100366"/>
          </a:xfrm>
          <a:prstGeom prst="rect">
            <a:avLst/>
          </a:prstGeom>
        </p:spPr>
        <p:txBody>
          <a:bodyPr spcFirstLastPara="1" vert="horz" lIns="91440" tIns="45720" rIns="91440" bIns="45720" rtlCol="0" anchor="b" anchorCtr="0">
            <a:normAutofit/>
          </a:bodyPr>
          <a:lstStyle/>
          <a:p>
            <a:pPr>
              <a:buClr>
                <a:schemeClr val="dk1"/>
              </a:buClr>
              <a:buSzPts val="1100"/>
            </a:pPr>
            <a:r>
              <a:rPr lang="en-US" sz="4800" b="1">
                <a:solidFill>
                  <a:srgbClr val="FFFF00"/>
                </a:solidFill>
              </a:rPr>
              <a:t>4 – The Problem with Happiness</a:t>
            </a:r>
          </a:p>
        </p:txBody>
      </p:sp>
      <p:sp>
        <p:nvSpPr>
          <p:cNvPr id="98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4" name="Google Shape;974;p17"/>
          <p:cNvSpPr txBox="1"/>
          <p:nvPr/>
        </p:nvSpPr>
        <p:spPr>
          <a:xfrm>
            <a:off x="457200" y="3428999"/>
            <a:ext cx="4551482" cy="3392423"/>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4400" b="0" i="0" u="none" strike="noStrike" kern="1200" cap="none" spc="0" normalizeH="0" baseline="0" noProof="0">
                <a:ln>
                  <a:noFill/>
                </a:ln>
                <a:solidFill>
                  <a:prstClr val="white"/>
                </a:solidFill>
                <a:effectLst/>
                <a:uLnTx/>
                <a:uFillTx/>
                <a:latin typeface="Aptos" panose="02110004020202020204"/>
                <a:ea typeface="+mn-ea"/>
                <a:cs typeface="+mn-cs"/>
                <a:sym typeface="Montserrat Light"/>
              </a:rPr>
              <a:t>Should we (and our students) even be pursuing happiness?</a:t>
            </a:r>
          </a:p>
        </p:txBody>
      </p:sp>
      <p:pic>
        <p:nvPicPr>
          <p:cNvPr id="976" name="Picture 975" descr="Crumpled paper light bulb">
            <a:extLst>
              <a:ext uri="{FF2B5EF4-FFF2-40B4-BE49-F238E27FC236}">
                <a16:creationId xmlns:a16="http://schemas.microsoft.com/office/drawing/2014/main" id="{D495879F-7F5B-2220-3FD4-B5113B3FB65A}"/>
              </a:ext>
            </a:extLst>
          </p:cNvPr>
          <p:cNvPicPr>
            <a:picLocks noChangeAspect="1"/>
          </p:cNvPicPr>
          <p:nvPr/>
        </p:nvPicPr>
        <p:blipFill>
          <a:blip r:embed="rId3"/>
          <a:srcRect l="10915" r="221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66854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fontScale="90000"/>
          </a:bodyPr>
          <a:lstStyle/>
          <a:p>
            <a:pPr algn="ctr"/>
            <a:r>
              <a:rPr lang="en-US" sz="5400" b="1">
                <a:solidFill>
                  <a:srgbClr val="FFFF00"/>
                </a:solidFill>
              </a:rPr>
              <a:t>Pursuit of Happiness?</a:t>
            </a:r>
            <a:br>
              <a:rPr lang="en-US" sz="5400" b="1">
                <a:solidFill>
                  <a:srgbClr val="FFFF00"/>
                </a:solidFill>
              </a:rPr>
            </a:br>
            <a:br>
              <a:rPr lang="en-US" sz="5400" b="1">
                <a:solidFill>
                  <a:srgbClr val="FFFF00"/>
                </a:solidFill>
              </a:rPr>
            </a:br>
            <a:r>
              <a:rPr lang="en-US" b="1">
                <a:solidFill>
                  <a:srgbClr val="FFFF00"/>
                </a:solidFill>
              </a:rPr>
              <a:t>It depends. . .</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02154" y="685805"/>
            <a:ext cx="5397960" cy="5865997"/>
          </a:xfrm>
        </p:spPr>
        <p:txBody>
          <a:bodyPr>
            <a:normAutofit lnSpcReduction="10000"/>
          </a:bodyPr>
          <a:lstStyle/>
          <a:p>
            <a:pPr marL="0" indent="0">
              <a:buNone/>
            </a:pPr>
            <a:r>
              <a:rPr lang="en-US" sz="4000">
                <a:solidFill>
                  <a:schemeClr val="bg1"/>
                </a:solidFill>
              </a:rPr>
              <a:t>Yes to Eudaimonic Happiness</a:t>
            </a:r>
          </a:p>
          <a:p>
            <a:pPr lvl="1"/>
            <a:r>
              <a:rPr lang="en-US" sz="3200">
                <a:solidFill>
                  <a:srgbClr val="FFFF00"/>
                </a:solidFill>
              </a:rPr>
              <a:t>Not an emotion</a:t>
            </a:r>
          </a:p>
          <a:p>
            <a:pPr lvl="1"/>
            <a:r>
              <a:rPr lang="en-US" sz="3200">
                <a:solidFill>
                  <a:srgbClr val="FFFF00"/>
                </a:solidFill>
              </a:rPr>
              <a:t>Not material wealth</a:t>
            </a:r>
          </a:p>
          <a:p>
            <a:pPr lvl="1"/>
            <a:r>
              <a:rPr lang="en-US" sz="3200">
                <a:solidFill>
                  <a:srgbClr val="FFFF00"/>
                </a:solidFill>
              </a:rPr>
              <a:t>Not political achievement</a:t>
            </a:r>
          </a:p>
          <a:p>
            <a:pPr lvl="1"/>
            <a:r>
              <a:rPr lang="en-US" sz="3200">
                <a:solidFill>
                  <a:srgbClr val="FFFF00"/>
                </a:solidFill>
              </a:rPr>
              <a:t>Not so much an outcome, but a process of fulfilling one’s virtuous potentials in the context of community</a:t>
            </a:r>
          </a:p>
          <a:p>
            <a:pPr lvl="1"/>
            <a:endParaRPr lang="en-US" sz="3200">
              <a:solidFill>
                <a:srgbClr val="FFFF00"/>
              </a:solidFill>
            </a:endParaRPr>
          </a:p>
          <a:p>
            <a:pPr lvl="1"/>
            <a:r>
              <a:rPr lang="en-US" sz="3200">
                <a:solidFill>
                  <a:srgbClr val="FFFF00"/>
                </a:solidFill>
              </a:rPr>
              <a:t>And NO to these SELF-focused messages . . . </a:t>
            </a:r>
          </a:p>
          <a:p>
            <a:pPr marL="457200" lvl="1" indent="0">
              <a:buNone/>
            </a:pPr>
            <a:endParaRPr lang="en-US">
              <a:solidFill>
                <a:schemeClr val="bg1"/>
              </a:solidFill>
            </a:endParaRPr>
          </a:p>
        </p:txBody>
      </p:sp>
    </p:spTree>
    <p:extLst>
      <p:ext uri="{BB962C8B-B14F-4D97-AF65-F5344CB8AC3E}">
        <p14:creationId xmlns:p14="http://schemas.microsoft.com/office/powerpoint/2010/main" val="3093039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0F82-1231-434C-AED5-7CBD62AB7FD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68389B51-23AB-4CBC-B3B2-F1B458843E31}"/>
              </a:ext>
            </a:extLst>
          </p:cNvPr>
          <p:cNvPicPr>
            <a:picLocks noGrp="1" noChangeAspect="1"/>
          </p:cNvPicPr>
          <p:nvPr>
            <p:ph idx="1"/>
          </p:nvPr>
        </p:nvPicPr>
        <p:blipFill>
          <a:blip r:embed="rId2"/>
          <a:stretch>
            <a:fillRect/>
          </a:stretch>
        </p:blipFill>
        <p:spPr>
          <a:xfrm>
            <a:off x="-1" y="-1"/>
            <a:ext cx="6249915" cy="3272207"/>
          </a:xfrm>
          <a:prstGeom prst="rect">
            <a:avLst/>
          </a:prstGeom>
        </p:spPr>
      </p:pic>
      <p:pic>
        <p:nvPicPr>
          <p:cNvPr id="5" name="Picture 4">
            <a:extLst>
              <a:ext uri="{FF2B5EF4-FFF2-40B4-BE49-F238E27FC236}">
                <a16:creationId xmlns:a16="http://schemas.microsoft.com/office/drawing/2014/main" id="{92895C13-8334-45A3-BF2C-04BDD72A659A}"/>
              </a:ext>
            </a:extLst>
          </p:cNvPr>
          <p:cNvPicPr>
            <a:picLocks noChangeAspect="1"/>
          </p:cNvPicPr>
          <p:nvPr/>
        </p:nvPicPr>
        <p:blipFill>
          <a:blip r:embed="rId3"/>
          <a:stretch>
            <a:fillRect/>
          </a:stretch>
        </p:blipFill>
        <p:spPr>
          <a:xfrm>
            <a:off x="9233242" y="0"/>
            <a:ext cx="2957119" cy="2957119"/>
          </a:xfrm>
          <a:prstGeom prst="rect">
            <a:avLst/>
          </a:prstGeom>
        </p:spPr>
      </p:pic>
      <p:pic>
        <p:nvPicPr>
          <p:cNvPr id="6" name="Picture 5">
            <a:extLst>
              <a:ext uri="{FF2B5EF4-FFF2-40B4-BE49-F238E27FC236}">
                <a16:creationId xmlns:a16="http://schemas.microsoft.com/office/drawing/2014/main" id="{C1380804-75FE-42F3-84D4-342F92C65114}"/>
              </a:ext>
            </a:extLst>
          </p:cNvPr>
          <p:cNvPicPr>
            <a:picLocks noChangeAspect="1"/>
          </p:cNvPicPr>
          <p:nvPr/>
        </p:nvPicPr>
        <p:blipFill>
          <a:blip r:embed="rId4"/>
          <a:stretch>
            <a:fillRect/>
          </a:stretch>
        </p:blipFill>
        <p:spPr>
          <a:xfrm>
            <a:off x="4463838" y="-1"/>
            <a:ext cx="2829708" cy="2337087"/>
          </a:xfrm>
          <a:prstGeom prst="rect">
            <a:avLst/>
          </a:prstGeom>
        </p:spPr>
      </p:pic>
      <p:pic>
        <p:nvPicPr>
          <p:cNvPr id="8" name="Picture 7">
            <a:extLst>
              <a:ext uri="{FF2B5EF4-FFF2-40B4-BE49-F238E27FC236}">
                <a16:creationId xmlns:a16="http://schemas.microsoft.com/office/drawing/2014/main" id="{FD5D6BDE-39D7-40BB-932F-7E879C96C8C0}"/>
              </a:ext>
            </a:extLst>
          </p:cNvPr>
          <p:cNvPicPr>
            <a:picLocks noChangeAspect="1"/>
          </p:cNvPicPr>
          <p:nvPr/>
        </p:nvPicPr>
        <p:blipFill>
          <a:blip r:embed="rId5"/>
          <a:stretch>
            <a:fillRect/>
          </a:stretch>
        </p:blipFill>
        <p:spPr>
          <a:xfrm>
            <a:off x="6832175" y="0"/>
            <a:ext cx="2402967" cy="1627464"/>
          </a:xfrm>
          <a:prstGeom prst="rect">
            <a:avLst/>
          </a:prstGeom>
        </p:spPr>
      </p:pic>
      <p:pic>
        <p:nvPicPr>
          <p:cNvPr id="10" name="Picture 9">
            <a:extLst>
              <a:ext uri="{FF2B5EF4-FFF2-40B4-BE49-F238E27FC236}">
                <a16:creationId xmlns:a16="http://schemas.microsoft.com/office/drawing/2014/main" id="{511E3596-C8E9-438B-A639-9FA0B6435FBF}"/>
              </a:ext>
            </a:extLst>
          </p:cNvPr>
          <p:cNvPicPr>
            <a:picLocks noChangeAspect="1"/>
          </p:cNvPicPr>
          <p:nvPr/>
        </p:nvPicPr>
        <p:blipFill>
          <a:blip r:embed="rId6"/>
          <a:stretch>
            <a:fillRect/>
          </a:stretch>
        </p:blipFill>
        <p:spPr>
          <a:xfrm>
            <a:off x="7790409" y="-62719"/>
            <a:ext cx="3185607" cy="4459849"/>
          </a:xfrm>
          <a:prstGeom prst="rect">
            <a:avLst/>
          </a:prstGeom>
        </p:spPr>
      </p:pic>
      <p:pic>
        <p:nvPicPr>
          <p:cNvPr id="11" name="Picture 10">
            <a:extLst>
              <a:ext uri="{FF2B5EF4-FFF2-40B4-BE49-F238E27FC236}">
                <a16:creationId xmlns:a16="http://schemas.microsoft.com/office/drawing/2014/main" id="{46932184-B153-4F22-9BF4-0328B23F546E}"/>
              </a:ext>
            </a:extLst>
          </p:cNvPr>
          <p:cNvPicPr>
            <a:picLocks noChangeAspect="1"/>
          </p:cNvPicPr>
          <p:nvPr/>
        </p:nvPicPr>
        <p:blipFill>
          <a:blip r:embed="rId7"/>
          <a:stretch>
            <a:fillRect/>
          </a:stretch>
        </p:blipFill>
        <p:spPr>
          <a:xfrm>
            <a:off x="8086987" y="4554774"/>
            <a:ext cx="4105013" cy="2298807"/>
          </a:xfrm>
          <a:prstGeom prst="rect">
            <a:avLst/>
          </a:prstGeom>
        </p:spPr>
      </p:pic>
      <p:pic>
        <p:nvPicPr>
          <p:cNvPr id="13" name="Picture 12">
            <a:extLst>
              <a:ext uri="{FF2B5EF4-FFF2-40B4-BE49-F238E27FC236}">
                <a16:creationId xmlns:a16="http://schemas.microsoft.com/office/drawing/2014/main" id="{159F749A-417E-42D2-A7B7-5E362FF48068}"/>
              </a:ext>
            </a:extLst>
          </p:cNvPr>
          <p:cNvPicPr>
            <a:picLocks noChangeAspect="1"/>
          </p:cNvPicPr>
          <p:nvPr/>
        </p:nvPicPr>
        <p:blipFill>
          <a:blip r:embed="rId8"/>
          <a:stretch>
            <a:fillRect/>
          </a:stretch>
        </p:blipFill>
        <p:spPr>
          <a:xfrm>
            <a:off x="6253216" y="4028292"/>
            <a:ext cx="2829708" cy="2829708"/>
          </a:xfrm>
          <a:prstGeom prst="rect">
            <a:avLst/>
          </a:prstGeom>
        </p:spPr>
      </p:pic>
      <p:pic>
        <p:nvPicPr>
          <p:cNvPr id="14" name="Picture 13">
            <a:extLst>
              <a:ext uri="{FF2B5EF4-FFF2-40B4-BE49-F238E27FC236}">
                <a16:creationId xmlns:a16="http://schemas.microsoft.com/office/drawing/2014/main" id="{8A5DC2BB-3C8A-464A-B03B-BD8FE90AFAC4}"/>
              </a:ext>
            </a:extLst>
          </p:cNvPr>
          <p:cNvPicPr>
            <a:picLocks noChangeAspect="1"/>
          </p:cNvPicPr>
          <p:nvPr/>
        </p:nvPicPr>
        <p:blipFill>
          <a:blip r:embed="rId9"/>
          <a:stretch>
            <a:fillRect/>
          </a:stretch>
        </p:blipFill>
        <p:spPr>
          <a:xfrm>
            <a:off x="-2" y="4210050"/>
            <a:ext cx="1724025" cy="2647950"/>
          </a:xfrm>
          <a:prstGeom prst="rect">
            <a:avLst/>
          </a:prstGeom>
        </p:spPr>
      </p:pic>
      <p:pic>
        <p:nvPicPr>
          <p:cNvPr id="15" name="Picture 14">
            <a:extLst>
              <a:ext uri="{FF2B5EF4-FFF2-40B4-BE49-F238E27FC236}">
                <a16:creationId xmlns:a16="http://schemas.microsoft.com/office/drawing/2014/main" id="{528ECF89-0A57-49B0-857A-A1542D2F1B73}"/>
              </a:ext>
            </a:extLst>
          </p:cNvPr>
          <p:cNvPicPr>
            <a:picLocks noChangeAspect="1"/>
          </p:cNvPicPr>
          <p:nvPr/>
        </p:nvPicPr>
        <p:blipFill>
          <a:blip r:embed="rId10"/>
          <a:stretch>
            <a:fillRect/>
          </a:stretch>
        </p:blipFill>
        <p:spPr>
          <a:xfrm>
            <a:off x="3472761" y="2068722"/>
            <a:ext cx="2778792" cy="3378139"/>
          </a:xfrm>
          <a:prstGeom prst="rect">
            <a:avLst/>
          </a:prstGeom>
        </p:spPr>
      </p:pic>
      <p:pic>
        <p:nvPicPr>
          <p:cNvPr id="16" name="Picture 15">
            <a:extLst>
              <a:ext uri="{FF2B5EF4-FFF2-40B4-BE49-F238E27FC236}">
                <a16:creationId xmlns:a16="http://schemas.microsoft.com/office/drawing/2014/main" id="{C76F65B6-AD17-4459-AAAA-C1742C81A7F2}"/>
              </a:ext>
            </a:extLst>
          </p:cNvPr>
          <p:cNvPicPr>
            <a:picLocks noChangeAspect="1"/>
          </p:cNvPicPr>
          <p:nvPr/>
        </p:nvPicPr>
        <p:blipFill>
          <a:blip r:embed="rId11"/>
          <a:stretch>
            <a:fillRect/>
          </a:stretch>
        </p:blipFill>
        <p:spPr>
          <a:xfrm>
            <a:off x="1717389" y="5091456"/>
            <a:ext cx="2590800" cy="1762125"/>
          </a:xfrm>
          <a:prstGeom prst="rect">
            <a:avLst/>
          </a:prstGeom>
        </p:spPr>
      </p:pic>
      <p:pic>
        <p:nvPicPr>
          <p:cNvPr id="17" name="Picture 16">
            <a:extLst>
              <a:ext uri="{FF2B5EF4-FFF2-40B4-BE49-F238E27FC236}">
                <a16:creationId xmlns:a16="http://schemas.microsoft.com/office/drawing/2014/main" id="{E1EC6AA3-829C-4EA0-BA10-303535ED4537}"/>
              </a:ext>
            </a:extLst>
          </p:cNvPr>
          <p:cNvPicPr>
            <a:picLocks noChangeAspect="1"/>
          </p:cNvPicPr>
          <p:nvPr/>
        </p:nvPicPr>
        <p:blipFill>
          <a:blip r:embed="rId12"/>
          <a:stretch>
            <a:fillRect/>
          </a:stretch>
        </p:blipFill>
        <p:spPr>
          <a:xfrm>
            <a:off x="10553851" y="2885813"/>
            <a:ext cx="1638149" cy="2557333"/>
          </a:xfrm>
          <a:prstGeom prst="rect">
            <a:avLst/>
          </a:prstGeom>
        </p:spPr>
      </p:pic>
      <p:pic>
        <p:nvPicPr>
          <p:cNvPr id="18" name="Picture 17">
            <a:extLst>
              <a:ext uri="{FF2B5EF4-FFF2-40B4-BE49-F238E27FC236}">
                <a16:creationId xmlns:a16="http://schemas.microsoft.com/office/drawing/2014/main" id="{31C25D65-BC10-4729-B7EF-B9286AE93072}"/>
              </a:ext>
            </a:extLst>
          </p:cNvPr>
          <p:cNvPicPr>
            <a:picLocks noChangeAspect="1"/>
          </p:cNvPicPr>
          <p:nvPr/>
        </p:nvPicPr>
        <p:blipFill>
          <a:blip r:embed="rId13"/>
          <a:stretch>
            <a:fillRect/>
          </a:stretch>
        </p:blipFill>
        <p:spPr>
          <a:xfrm>
            <a:off x="4068663" y="5268286"/>
            <a:ext cx="2347006" cy="1561826"/>
          </a:xfrm>
          <a:prstGeom prst="rect">
            <a:avLst/>
          </a:prstGeom>
        </p:spPr>
      </p:pic>
      <p:pic>
        <p:nvPicPr>
          <p:cNvPr id="19" name="Picture 18">
            <a:extLst>
              <a:ext uri="{FF2B5EF4-FFF2-40B4-BE49-F238E27FC236}">
                <a16:creationId xmlns:a16="http://schemas.microsoft.com/office/drawing/2014/main" id="{1E3A11D4-3642-4AA6-878C-4916D317EB5F}"/>
              </a:ext>
            </a:extLst>
          </p:cNvPr>
          <p:cNvPicPr>
            <a:picLocks noChangeAspect="1"/>
          </p:cNvPicPr>
          <p:nvPr/>
        </p:nvPicPr>
        <p:blipFill>
          <a:blip r:embed="rId14"/>
          <a:stretch>
            <a:fillRect/>
          </a:stretch>
        </p:blipFill>
        <p:spPr>
          <a:xfrm>
            <a:off x="6145159" y="2851162"/>
            <a:ext cx="1182385" cy="1177130"/>
          </a:xfrm>
          <a:prstGeom prst="rect">
            <a:avLst/>
          </a:prstGeom>
        </p:spPr>
      </p:pic>
      <p:pic>
        <p:nvPicPr>
          <p:cNvPr id="20" name="Picture 19">
            <a:extLst>
              <a:ext uri="{FF2B5EF4-FFF2-40B4-BE49-F238E27FC236}">
                <a16:creationId xmlns:a16="http://schemas.microsoft.com/office/drawing/2014/main" id="{D511393F-A991-4299-BF70-E5D18A1CE1D3}"/>
              </a:ext>
            </a:extLst>
          </p:cNvPr>
          <p:cNvPicPr>
            <a:picLocks noChangeAspect="1"/>
          </p:cNvPicPr>
          <p:nvPr/>
        </p:nvPicPr>
        <p:blipFill>
          <a:blip r:embed="rId15"/>
          <a:stretch>
            <a:fillRect/>
          </a:stretch>
        </p:blipFill>
        <p:spPr>
          <a:xfrm>
            <a:off x="6251553" y="1826027"/>
            <a:ext cx="989750" cy="1177130"/>
          </a:xfrm>
          <a:prstGeom prst="rect">
            <a:avLst/>
          </a:prstGeom>
        </p:spPr>
      </p:pic>
      <p:pic>
        <p:nvPicPr>
          <p:cNvPr id="21" name="Picture 20">
            <a:extLst>
              <a:ext uri="{FF2B5EF4-FFF2-40B4-BE49-F238E27FC236}">
                <a16:creationId xmlns:a16="http://schemas.microsoft.com/office/drawing/2014/main" id="{CE13FCC7-9AE4-4C6A-8A55-A145B0ED36A7}"/>
              </a:ext>
            </a:extLst>
          </p:cNvPr>
          <p:cNvPicPr>
            <a:picLocks noChangeAspect="1"/>
          </p:cNvPicPr>
          <p:nvPr/>
        </p:nvPicPr>
        <p:blipFill>
          <a:blip r:embed="rId16"/>
          <a:stretch>
            <a:fillRect/>
          </a:stretch>
        </p:blipFill>
        <p:spPr>
          <a:xfrm>
            <a:off x="1549269" y="4262046"/>
            <a:ext cx="2095500" cy="1181100"/>
          </a:xfrm>
          <a:prstGeom prst="rect">
            <a:avLst/>
          </a:prstGeom>
        </p:spPr>
      </p:pic>
      <p:pic>
        <p:nvPicPr>
          <p:cNvPr id="22" name="Picture 21">
            <a:extLst>
              <a:ext uri="{FF2B5EF4-FFF2-40B4-BE49-F238E27FC236}">
                <a16:creationId xmlns:a16="http://schemas.microsoft.com/office/drawing/2014/main" id="{8D52166D-F775-4B16-82A8-EE0196323970}"/>
              </a:ext>
            </a:extLst>
          </p:cNvPr>
          <p:cNvPicPr>
            <a:picLocks noChangeAspect="1"/>
          </p:cNvPicPr>
          <p:nvPr/>
        </p:nvPicPr>
        <p:blipFill>
          <a:blip r:embed="rId17"/>
          <a:stretch>
            <a:fillRect/>
          </a:stretch>
        </p:blipFill>
        <p:spPr>
          <a:xfrm>
            <a:off x="9029018" y="2906036"/>
            <a:ext cx="1648445" cy="1648445"/>
          </a:xfrm>
          <a:prstGeom prst="rect">
            <a:avLst/>
          </a:prstGeom>
        </p:spPr>
      </p:pic>
      <p:pic>
        <p:nvPicPr>
          <p:cNvPr id="3" name="Picture 2">
            <a:extLst>
              <a:ext uri="{FF2B5EF4-FFF2-40B4-BE49-F238E27FC236}">
                <a16:creationId xmlns:a16="http://schemas.microsoft.com/office/drawing/2014/main" id="{F35A71BA-3C66-0D50-4E2E-F30E550A8F66}"/>
              </a:ext>
            </a:extLst>
          </p:cNvPr>
          <p:cNvPicPr>
            <a:picLocks noChangeAspect="1"/>
          </p:cNvPicPr>
          <p:nvPr/>
        </p:nvPicPr>
        <p:blipFill>
          <a:blip r:embed="rId18"/>
          <a:stretch>
            <a:fillRect/>
          </a:stretch>
        </p:blipFill>
        <p:spPr>
          <a:xfrm>
            <a:off x="-39699" y="2838224"/>
            <a:ext cx="6572058" cy="4090771"/>
          </a:xfrm>
          <a:prstGeom prst="rect">
            <a:avLst/>
          </a:prstGeom>
        </p:spPr>
      </p:pic>
      <p:pic>
        <p:nvPicPr>
          <p:cNvPr id="24" name="Picture 23">
            <a:extLst>
              <a:ext uri="{FF2B5EF4-FFF2-40B4-BE49-F238E27FC236}">
                <a16:creationId xmlns:a16="http://schemas.microsoft.com/office/drawing/2014/main" id="{D7231824-715E-7FF1-A6A3-D47A07088BCF}"/>
              </a:ext>
            </a:extLst>
          </p:cNvPr>
          <p:cNvPicPr>
            <a:picLocks noChangeAspect="1"/>
          </p:cNvPicPr>
          <p:nvPr/>
        </p:nvPicPr>
        <p:blipFill>
          <a:blip r:embed="rId19"/>
          <a:stretch>
            <a:fillRect/>
          </a:stretch>
        </p:blipFill>
        <p:spPr>
          <a:xfrm>
            <a:off x="-25105" y="-9830"/>
            <a:ext cx="6248942" cy="3273836"/>
          </a:xfrm>
          <a:prstGeom prst="rect">
            <a:avLst/>
          </a:prstGeom>
        </p:spPr>
      </p:pic>
      <p:pic>
        <p:nvPicPr>
          <p:cNvPr id="25" name="Picture 24">
            <a:extLst>
              <a:ext uri="{FF2B5EF4-FFF2-40B4-BE49-F238E27FC236}">
                <a16:creationId xmlns:a16="http://schemas.microsoft.com/office/drawing/2014/main" id="{A905A849-6216-5651-9D76-CF4130630D6F}"/>
              </a:ext>
            </a:extLst>
          </p:cNvPr>
          <p:cNvPicPr>
            <a:picLocks noChangeAspect="1"/>
          </p:cNvPicPr>
          <p:nvPr/>
        </p:nvPicPr>
        <p:blipFill>
          <a:blip r:embed="rId20"/>
          <a:stretch>
            <a:fillRect/>
          </a:stretch>
        </p:blipFill>
        <p:spPr>
          <a:xfrm>
            <a:off x="7081465" y="0"/>
            <a:ext cx="3639522" cy="5086980"/>
          </a:xfrm>
          <a:prstGeom prst="rect">
            <a:avLst/>
          </a:prstGeom>
        </p:spPr>
      </p:pic>
    </p:spTree>
    <p:extLst>
      <p:ext uri="{BB962C8B-B14F-4D97-AF65-F5344CB8AC3E}">
        <p14:creationId xmlns:p14="http://schemas.microsoft.com/office/powerpoint/2010/main" val="3659337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2232252" y="479502"/>
            <a:ext cx="4960285" cy="1468540"/>
          </a:xfrm>
        </p:spPr>
        <p:txBody>
          <a:bodyPr anchor="b">
            <a:noAutofit/>
          </a:bodyPr>
          <a:lstStyle/>
          <a:p>
            <a:r>
              <a:rPr lang="en-US" b="1">
                <a:solidFill>
                  <a:srgbClr val="FFFF00"/>
                </a:solidFill>
                <a:latin typeface="+mn-lt"/>
              </a:rPr>
              <a:t>The Best Definition and You?</a:t>
            </a:r>
          </a:p>
        </p:txBody>
      </p:sp>
      <p:sp>
        <p:nvSpPr>
          <p:cNvPr id="42" name="Freeform: Shape 41">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1233299" y="2125737"/>
            <a:ext cx="5691607" cy="4252761"/>
          </a:xfrm>
        </p:spPr>
        <p:txBody>
          <a:bodyPr>
            <a:normAutofit/>
          </a:bodyPr>
          <a:lstStyle/>
          <a:p>
            <a:pPr marL="0" indent="0">
              <a:spcBef>
                <a:spcPts val="0"/>
              </a:spcBef>
              <a:spcAft>
                <a:spcPts val="600"/>
              </a:spcAft>
              <a:buNone/>
            </a:pPr>
            <a:r>
              <a:rPr lang="en-US" sz="3200">
                <a:solidFill>
                  <a:schemeClr val="bg1"/>
                </a:solidFill>
              </a:rPr>
              <a:t>That place where your greatest and unique virtues, gifts, skills, and talents </a:t>
            </a:r>
            <a:r>
              <a:rPr lang="en-US" sz="3200">
                <a:solidFill>
                  <a:srgbClr val="FFFF00"/>
                </a:solidFill>
              </a:rPr>
              <a:t>intersect </a:t>
            </a:r>
            <a:r>
              <a:rPr lang="en-US" sz="3200">
                <a:solidFill>
                  <a:schemeClr val="bg1"/>
                </a:solidFill>
              </a:rPr>
              <a:t>with the needs of your friends, family, communities, tribe, and the world?</a:t>
            </a:r>
            <a:endParaRPr lang="en-US" sz="3200">
              <a:solidFill>
                <a:schemeClr val="bg1"/>
              </a:solidFill>
              <a:cs typeface="Calibri"/>
            </a:endParaRPr>
          </a:p>
          <a:p>
            <a:pPr marL="0" indent="0">
              <a:spcBef>
                <a:spcPts val="0"/>
              </a:spcBef>
              <a:spcAft>
                <a:spcPts val="600"/>
              </a:spcAft>
              <a:buNone/>
            </a:pPr>
            <a:endParaRPr lang="en-US" sz="3200">
              <a:solidFill>
                <a:schemeClr val="bg1"/>
              </a:solidFill>
              <a:cs typeface="Calibri"/>
            </a:endParaRPr>
          </a:p>
          <a:p>
            <a:pPr marL="0" indent="0">
              <a:spcBef>
                <a:spcPts val="0"/>
              </a:spcBef>
              <a:spcAft>
                <a:spcPts val="600"/>
              </a:spcAft>
              <a:buNone/>
            </a:pPr>
            <a:r>
              <a:rPr lang="en-US" sz="3200">
                <a:solidFill>
                  <a:schemeClr val="bg1"/>
                </a:solidFill>
              </a:rPr>
              <a:t>JSF – Biking story</a:t>
            </a:r>
            <a:endParaRPr lang="en-US">
              <a:solidFill>
                <a:schemeClr val="bg1"/>
              </a:solidFill>
              <a:cs typeface="Calibri"/>
            </a:endParaRPr>
          </a:p>
        </p:txBody>
      </p:sp>
      <p:sp>
        <p:nvSpPr>
          <p:cNvPr id="46" name="Freeform: Shape 45">
            <a:extLst>
              <a:ext uri="{FF2B5EF4-FFF2-40B4-BE49-F238E27FC236}">
                <a16:creationId xmlns:a16="http://schemas.microsoft.com/office/drawing/2014/main" id="{83C8019B-3985-409B-9B87-494B974EE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85A4DB3-61AA-49A1-85A9-B3397CD51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holding a bicycle&#10;&#10;AI-generated content may be incorrect.">
            <a:extLst>
              <a:ext uri="{FF2B5EF4-FFF2-40B4-BE49-F238E27FC236}">
                <a16:creationId xmlns:a16="http://schemas.microsoft.com/office/drawing/2014/main" id="{C407282B-0E27-40E3-ADBD-0FC33F7BF544}"/>
              </a:ext>
            </a:extLst>
          </p:cNvPr>
          <p:cNvPicPr>
            <a:picLocks noChangeAspect="1"/>
          </p:cNvPicPr>
          <p:nvPr/>
        </p:nvPicPr>
        <p:blipFill rotWithShape="1">
          <a:blip r:embed="rId3"/>
          <a:srcRect l="1608" r="7327" b="-1"/>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52"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84920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B06C1F-2A3E-49B0-B520-4B394F3758BD}"/>
              </a:ext>
            </a:extLst>
          </p:cNvPr>
          <p:cNvSpPr>
            <a:spLocks noGrp="1"/>
          </p:cNvSpPr>
          <p:nvPr>
            <p:ph type="title"/>
          </p:nvPr>
        </p:nvSpPr>
        <p:spPr>
          <a:xfrm>
            <a:off x="293915" y="517779"/>
            <a:ext cx="5012120" cy="1391981"/>
          </a:xfrm>
        </p:spPr>
        <p:txBody>
          <a:bodyPr anchor="b">
            <a:normAutofit/>
          </a:bodyPr>
          <a:lstStyle/>
          <a:p>
            <a:r>
              <a:rPr lang="en-US" sz="6700" b="1">
                <a:solidFill>
                  <a:srgbClr val="FFFF00"/>
                </a:solidFill>
                <a:latin typeface="+mn-lt"/>
              </a:rPr>
              <a:t>Activity</a:t>
            </a:r>
            <a:endParaRPr lang="en-US" sz="4600">
              <a:solidFill>
                <a:srgbClr val="FFFF00"/>
              </a:solidFill>
            </a:endParaRPr>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91716DCB-8079-4EE7-ACE2-DD92D85A32C3}"/>
              </a:ext>
            </a:extLst>
          </p:cNvPr>
          <p:cNvSpPr>
            <a:spLocks noGrp="1"/>
          </p:cNvSpPr>
          <p:nvPr>
            <p:ph idx="1"/>
          </p:nvPr>
        </p:nvSpPr>
        <p:spPr>
          <a:xfrm>
            <a:off x="217713" y="2872899"/>
            <a:ext cx="5476917" cy="3662798"/>
          </a:xfrm>
          <a:solidFill>
            <a:schemeClr val="tx1"/>
          </a:solidFill>
        </p:spPr>
        <p:txBody>
          <a:bodyPr>
            <a:noAutofit/>
          </a:bodyPr>
          <a:lstStyle/>
          <a:p>
            <a:pPr marL="0" indent="0">
              <a:buNone/>
            </a:pPr>
            <a:r>
              <a:rPr lang="en-US" sz="3000">
                <a:solidFill>
                  <a:schemeClr val="bg1"/>
                </a:solidFill>
              </a:rPr>
              <a:t>Think of </a:t>
            </a:r>
            <a:r>
              <a:rPr lang="en-US" sz="3000">
                <a:solidFill>
                  <a:srgbClr val="FFFF00"/>
                </a:solidFill>
              </a:rPr>
              <a:t>a nice story </a:t>
            </a:r>
            <a:r>
              <a:rPr lang="en-US" sz="3000">
                <a:solidFill>
                  <a:schemeClr val="bg1"/>
                </a:solidFill>
              </a:rPr>
              <a:t>of your unique strengths (gifts, skills, talents, virtues) being seen at your school or with your tribe or community or at home or with friends. . .</a:t>
            </a:r>
            <a:r>
              <a:rPr lang="en-US" sz="3000">
                <a:solidFill>
                  <a:srgbClr val="FFFF00"/>
                </a:solidFill>
                <a:cs typeface="Calibri"/>
              </a:rPr>
              <a:t> share it with a neighbor or two (5-7 min)</a:t>
            </a:r>
            <a:endParaRPr lang="en-US" sz="3000">
              <a:solidFill>
                <a:schemeClr val="bg1"/>
              </a:solidFill>
            </a:endParaRPr>
          </a:p>
          <a:p>
            <a:r>
              <a:rPr lang="en-US" sz="3000">
                <a:solidFill>
                  <a:srgbClr val="FFFF00"/>
                </a:solidFill>
                <a:cs typeface="Calibri"/>
              </a:rPr>
              <a:t>This can feel awkward . . . </a:t>
            </a:r>
            <a:endParaRPr lang="en-US" sz="3000">
              <a:solidFill>
                <a:srgbClr val="FFFF00"/>
              </a:solidFill>
            </a:endParaRPr>
          </a:p>
        </p:txBody>
      </p:sp>
      <p:pic>
        <p:nvPicPr>
          <p:cNvPr id="9" name="Picture 8" descr="Glasses on top of a book">
            <a:extLst>
              <a:ext uri="{FF2B5EF4-FFF2-40B4-BE49-F238E27FC236}">
                <a16:creationId xmlns:a16="http://schemas.microsoft.com/office/drawing/2014/main" id="{CA296B26-0161-D5A2-38CD-CEE7FF4F3A26}"/>
              </a:ext>
            </a:extLst>
          </p:cNvPr>
          <p:cNvPicPr>
            <a:picLocks noChangeAspect="1"/>
          </p:cNvPicPr>
          <p:nvPr/>
        </p:nvPicPr>
        <p:blipFill rotWithShape="1">
          <a:blip r:embed="rId3"/>
          <a:srcRect l="4555" r="28993" b="-1"/>
          <a:stretch/>
        </p:blipFill>
        <p:spPr>
          <a:xfrm>
            <a:off x="5946115" y="10"/>
            <a:ext cx="624436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16100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9EA27DC-F7D2-2B0E-7671-1E673B1ED3B0}"/>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E10B14D-8992-0297-18C2-B324E1249ABF}"/>
              </a:ext>
            </a:extLst>
          </p:cNvPr>
          <p:cNvSpPr>
            <a:spLocks noGrp="1"/>
          </p:cNvSpPr>
          <p:nvPr>
            <p:ph type="title"/>
          </p:nvPr>
        </p:nvSpPr>
        <p:spPr>
          <a:xfrm>
            <a:off x="6430060" y="467271"/>
            <a:ext cx="5585726" cy="1428881"/>
          </a:xfrm>
        </p:spPr>
        <p:txBody>
          <a:bodyPr anchor="b">
            <a:normAutofit fontScale="90000"/>
          </a:bodyPr>
          <a:lstStyle/>
          <a:p>
            <a:r>
              <a:rPr lang="en-US" sz="5600" b="1">
                <a:solidFill>
                  <a:srgbClr val="FFC000"/>
                </a:solidFill>
              </a:rPr>
              <a:t>				</a:t>
            </a:r>
            <a:br>
              <a:rPr lang="en-US" sz="5600" b="1">
                <a:solidFill>
                  <a:srgbClr val="FFC000"/>
                </a:solidFill>
              </a:rPr>
            </a:br>
            <a:r>
              <a:rPr lang="en-US" sz="6000" b="1">
                <a:solidFill>
                  <a:srgbClr val="FFFF00">
                    <a:alpha val="80000"/>
                  </a:srgbClr>
                </a:solidFill>
              </a:rPr>
              <a:t>Flip the Happiness</a:t>
            </a:r>
            <a:endParaRPr lang="en-US" sz="5600" b="1">
              <a:solidFill>
                <a:srgbClr val="FFFF00">
                  <a:alpha val="80000"/>
                </a:srgbClr>
              </a:solidFill>
            </a:endParaRPr>
          </a:p>
        </p:txBody>
      </p:sp>
      <p:sp>
        <p:nvSpPr>
          <p:cNvPr id="7" name="Oval 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4AF9726B-1507-4EC4-4803-53AC02069505}"/>
              </a:ext>
            </a:extLst>
          </p:cNvPr>
          <p:cNvPicPr>
            <a:picLocks noChangeAspect="1"/>
          </p:cNvPicPr>
          <p:nvPr/>
        </p:nvPicPr>
        <p:blipFill>
          <a:blip r:embed="rId2"/>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0EE4B262-7158-9B8E-D635-2E95F35ECF3A}"/>
              </a:ext>
            </a:extLst>
          </p:cNvPr>
          <p:cNvSpPr>
            <a:spLocks noGrp="1"/>
          </p:cNvSpPr>
          <p:nvPr>
            <p:ph idx="1"/>
          </p:nvPr>
        </p:nvSpPr>
        <p:spPr>
          <a:xfrm>
            <a:off x="6388119" y="2029967"/>
            <a:ext cx="5015589" cy="4694218"/>
          </a:xfrm>
        </p:spPr>
        <p:txBody>
          <a:bodyPr anchor="t">
            <a:noAutofit/>
          </a:bodyPr>
          <a:lstStyle/>
          <a:p>
            <a:pPr>
              <a:spcBef>
                <a:spcPts val="1800"/>
              </a:spcBef>
            </a:pPr>
            <a:r>
              <a:rPr lang="en-US" sz="3200">
                <a:solidFill>
                  <a:schemeClr val="bg1">
                    <a:alpha val="80000"/>
                  </a:schemeClr>
                </a:solidFill>
              </a:rPr>
              <a:t>Notice. . . with others, their unique strengths</a:t>
            </a:r>
          </a:p>
          <a:p>
            <a:pPr>
              <a:spcBef>
                <a:spcPts val="1800"/>
              </a:spcBef>
            </a:pPr>
            <a:r>
              <a:rPr lang="en-US" altLang="en-US" sz="3200">
                <a:solidFill>
                  <a:schemeClr val="bg1">
                    <a:alpha val="80000"/>
                  </a:schemeClr>
                </a:solidFill>
              </a:rPr>
              <a:t>Name them and share them</a:t>
            </a:r>
          </a:p>
          <a:p>
            <a:pPr>
              <a:spcBef>
                <a:spcPts val="1800"/>
              </a:spcBef>
            </a:pPr>
            <a:r>
              <a:rPr lang="en-US" altLang="en-US" sz="3200">
                <a:solidFill>
                  <a:schemeClr val="bg1">
                    <a:alpha val="80000"/>
                  </a:schemeClr>
                </a:solidFill>
              </a:rPr>
              <a:t>Being seen is great; being seen for your best qualities is better</a:t>
            </a:r>
          </a:p>
          <a:p>
            <a:pPr>
              <a:spcBef>
                <a:spcPts val="1800"/>
              </a:spcBef>
            </a:pPr>
            <a:r>
              <a:rPr lang="en-US" altLang="en-US" sz="3200">
                <a:solidFill>
                  <a:schemeClr val="bg1">
                    <a:alpha val="80000"/>
                  </a:schemeClr>
                </a:solidFill>
              </a:rPr>
              <a:t>Other people. . . </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651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912476-3D6B-E297-D6F1-502865A98772}"/>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50DCE515-72B2-F525-02B9-4DAC6CBE4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638EDD8A-7600-5807-8893-B2D757CDF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0F1B5D-51E9-048E-47DD-F22BF86CCD69}"/>
              </a:ext>
            </a:extLst>
          </p:cNvPr>
          <p:cNvSpPr>
            <a:spLocks noGrp="1"/>
          </p:cNvSpPr>
          <p:nvPr>
            <p:ph type="title"/>
          </p:nvPr>
        </p:nvSpPr>
        <p:spPr>
          <a:xfrm>
            <a:off x="2232252" y="479502"/>
            <a:ext cx="4960285" cy="1468540"/>
          </a:xfrm>
        </p:spPr>
        <p:txBody>
          <a:bodyPr anchor="b">
            <a:noAutofit/>
          </a:bodyPr>
          <a:lstStyle/>
          <a:p>
            <a:r>
              <a:rPr lang="en-US" b="1">
                <a:solidFill>
                  <a:srgbClr val="FFFF00"/>
                </a:solidFill>
                <a:latin typeface="+mn-lt"/>
              </a:rPr>
              <a:t>5 – The Contrarian Brain</a:t>
            </a:r>
          </a:p>
        </p:txBody>
      </p:sp>
      <p:sp>
        <p:nvSpPr>
          <p:cNvPr id="42" name="Freeform: Shape 41">
            <a:extLst>
              <a:ext uri="{FF2B5EF4-FFF2-40B4-BE49-F238E27FC236}">
                <a16:creationId xmlns:a16="http://schemas.microsoft.com/office/drawing/2014/main" id="{82E97F50-B7BC-B4AD-BBEC-66BC03596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C8C38FDE-4961-56FB-B9E9-8DAE00C7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9" name="Content Placeholder 2">
            <a:extLst>
              <a:ext uri="{FF2B5EF4-FFF2-40B4-BE49-F238E27FC236}">
                <a16:creationId xmlns:a16="http://schemas.microsoft.com/office/drawing/2014/main" id="{B5A8D025-A163-CB03-95CD-D9441AD24615}"/>
              </a:ext>
            </a:extLst>
          </p:cNvPr>
          <p:cNvGraphicFramePr>
            <a:graphicFrameLocks noGrp="1"/>
          </p:cNvGraphicFramePr>
          <p:nvPr>
            <p:ph idx="1"/>
            <p:extLst>
              <p:ext uri="{D42A27DB-BD31-4B8C-83A1-F6EECF244321}">
                <p14:modId xmlns:p14="http://schemas.microsoft.com/office/powerpoint/2010/main" val="3957277076"/>
              </p:ext>
            </p:extLst>
          </p:nvPr>
        </p:nvGraphicFramePr>
        <p:xfrm>
          <a:off x="1233299" y="2125737"/>
          <a:ext cx="5691607" cy="4252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 name="Freeform: Shape 45">
            <a:extLst>
              <a:ext uri="{FF2B5EF4-FFF2-40B4-BE49-F238E27FC236}">
                <a16:creationId xmlns:a16="http://schemas.microsoft.com/office/drawing/2014/main" id="{FEC71BF3-02A5-DD44-96B4-9FB0347C2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FD34BF72-AE7D-AAE7-F2E8-209BA9245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AB6CC32-190E-C0D2-A3CB-7976DDC9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2" name="Graphic 185">
            <a:extLst>
              <a:ext uri="{FF2B5EF4-FFF2-40B4-BE49-F238E27FC236}">
                <a16:creationId xmlns:a16="http://schemas.microsoft.com/office/drawing/2014/main" id="{19499517-21C5-658C-1A79-31C03F0CB6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E28A84F5-69CA-BE30-BF64-91554566B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F2056BDF-7693-8B90-8BB3-949A697C7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F5EEFBE7-2E98-BDFC-E754-3364486043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5DE5F3CC-5F60-D6F3-ABFE-B16A291FF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CE9E1BDE-7090-7B77-3B45-5AFFCFEAA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 name="Picture 3">
            <a:extLst>
              <a:ext uri="{FF2B5EF4-FFF2-40B4-BE49-F238E27FC236}">
                <a16:creationId xmlns:a16="http://schemas.microsoft.com/office/drawing/2014/main" id="{A5DC4F8A-0C41-F271-CFE8-25DA1F474C26}"/>
              </a:ext>
            </a:extLst>
          </p:cNvPr>
          <p:cNvPicPr>
            <a:picLocks noChangeAspect="1"/>
          </p:cNvPicPr>
          <p:nvPr/>
        </p:nvPicPr>
        <p:blipFill>
          <a:blip r:embed="rId8"/>
          <a:stretch>
            <a:fillRect/>
          </a:stretch>
        </p:blipFill>
        <p:spPr>
          <a:xfrm>
            <a:off x="7150657" y="2427542"/>
            <a:ext cx="4885172" cy="2963671"/>
          </a:xfrm>
          <a:prstGeom prst="rect">
            <a:avLst/>
          </a:prstGeom>
        </p:spPr>
      </p:pic>
    </p:spTree>
    <p:extLst>
      <p:ext uri="{BB962C8B-B14F-4D97-AF65-F5344CB8AC3E}">
        <p14:creationId xmlns:p14="http://schemas.microsoft.com/office/powerpoint/2010/main" val="1509522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60F0EC-DD8A-C3A1-3615-A820B87F4481}"/>
            </a:ext>
          </a:extLst>
        </p:cNvPr>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333FE450-AA19-9A78-FC4E-D575D61F9D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0871EBC-232E-D661-7846-CB7A5447D63C}"/>
              </a:ext>
            </a:extLst>
          </p:cNvPr>
          <p:cNvSpPr>
            <a:spLocks noGrp="1"/>
          </p:cNvSpPr>
          <p:nvPr>
            <p:ph type="title"/>
          </p:nvPr>
        </p:nvSpPr>
        <p:spPr>
          <a:xfrm>
            <a:off x="5645425" y="516836"/>
            <a:ext cx="6023113" cy="1083364"/>
          </a:xfrm>
        </p:spPr>
        <p:txBody>
          <a:bodyPr anchor="t">
            <a:normAutofit fontScale="90000"/>
          </a:bodyPr>
          <a:lstStyle/>
          <a:p>
            <a:r>
              <a:rPr lang="en-US" sz="7200" b="1">
                <a:solidFill>
                  <a:srgbClr val="FFFF00"/>
                </a:solidFill>
              </a:rPr>
              <a:t>What’s Wrong??</a:t>
            </a:r>
          </a:p>
        </p:txBody>
      </p:sp>
      <p:grpSp>
        <p:nvGrpSpPr>
          <p:cNvPr id="58" name="Group 57">
            <a:extLst>
              <a:ext uri="{FF2B5EF4-FFF2-40B4-BE49-F238E27FC236}">
                <a16:creationId xmlns:a16="http://schemas.microsoft.com/office/drawing/2014/main" id="{AAE20F3E-2050-97F0-43D1-77FF823F12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F013F8D2-B4FB-9BB2-E71E-C2F659A56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867C78F5-AB70-7D18-B779-CDA8F345DF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a:extLst>
              <a:ext uri="{FF2B5EF4-FFF2-40B4-BE49-F238E27FC236}">
                <a16:creationId xmlns:a16="http://schemas.microsoft.com/office/drawing/2014/main" id="{46DC80B1-9968-8422-66DF-E70251120145}"/>
              </a:ext>
            </a:extLst>
          </p:cNvPr>
          <p:cNvSpPr>
            <a:spLocks noGrp="1"/>
          </p:cNvSpPr>
          <p:nvPr>
            <p:ph idx="1"/>
          </p:nvPr>
        </p:nvSpPr>
        <p:spPr>
          <a:xfrm>
            <a:off x="5516218" y="1600200"/>
            <a:ext cx="6347832" cy="4997370"/>
          </a:xfrm>
        </p:spPr>
        <p:txBody>
          <a:bodyPr>
            <a:normAutofit lnSpcReduction="10000"/>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The Big </a:t>
            </a:r>
            <a:r>
              <a:rPr kumimoji="0" lang="en-US" sz="3200" b="0" i="0" u="none" strike="noStrike" kern="1200" cap="none" spc="0" normalizeH="0" baseline="0" noProof="0">
                <a:ln>
                  <a:noFill/>
                </a:ln>
                <a:solidFill>
                  <a:srgbClr val="FFFF00"/>
                </a:solidFill>
                <a:effectLst/>
                <a:uLnTx/>
                <a:uFillTx/>
                <a:latin typeface="Aptos" panose="02110004020202020204"/>
                <a:ea typeface="+mn-ea"/>
                <a:cs typeface="+mn-cs"/>
              </a:rPr>
              <a:t>Psych </a:t>
            </a:r>
            <a:r>
              <a:rPr lang="en-US" sz="3200">
                <a:solidFill>
                  <a:srgbClr val="FFFF00"/>
                </a:solidFill>
                <a:latin typeface="Aptos" panose="02110004020202020204"/>
              </a:rPr>
              <a:t>Truths</a:t>
            </a:r>
            <a:r>
              <a:rPr kumimoji="0" lang="en-US" sz="3200" b="0" i="0" u="none" strike="noStrike" kern="1200" cap="none" spc="0" normalizeH="0" baseline="0" noProof="0">
                <a:ln>
                  <a:noFill/>
                </a:ln>
                <a:solidFill>
                  <a:srgbClr val="FFFF00"/>
                </a:solidFill>
                <a:effectLst/>
                <a:uLnTx/>
                <a:uFillTx/>
                <a:latin typeface="Aptos" panose="02110004020202020204"/>
                <a:ea typeface="+mn-ea"/>
                <a:cs typeface="+mn-cs"/>
              </a:rPr>
              <a:t> </a:t>
            </a:r>
            <a:r>
              <a:rPr lang="en-US" sz="3200">
                <a:solidFill>
                  <a:prstClr val="white"/>
                </a:solidFill>
                <a:latin typeface="Aptos" panose="02110004020202020204"/>
              </a:rPr>
              <a:t>that you and your clients must face. . .</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000" b="0" i="0" u="none" strike="noStrike" kern="1200" cap="none" spc="0" normalizeH="0" baseline="0" noProof="0">
              <a:ln>
                <a:noFill/>
              </a:ln>
              <a:solidFill>
                <a:prstClr val="white"/>
              </a:solidFill>
              <a:effectLst/>
              <a:uLnTx/>
              <a:uFillTx/>
              <a:latin typeface="Aptos" panose="0211000402020202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3000">
                <a:solidFill>
                  <a:prstClr val="white"/>
                </a:solidFill>
                <a:latin typeface="Aptos" panose="02110004020202020204"/>
              </a:rPr>
              <a:t>We overfocus on </a:t>
            </a:r>
            <a:r>
              <a:rPr lang="en-US" sz="3000">
                <a:solidFill>
                  <a:srgbClr val="FFFF00"/>
                </a:solidFill>
                <a:latin typeface="Aptos" panose="02110004020202020204"/>
              </a:rPr>
              <a:t>what’s wrong </a:t>
            </a:r>
            <a:r>
              <a:rPr lang="en-US" sz="3000">
                <a:solidFill>
                  <a:schemeClr val="bg1"/>
                </a:solidFill>
                <a:latin typeface="Aptos" panose="02110004020202020204"/>
              </a:rPr>
              <a:t>[21 negative:1 positive]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a:ln>
                  <a:noFill/>
                </a:ln>
                <a:solidFill>
                  <a:prstClr val="white"/>
                </a:solidFill>
                <a:effectLst/>
                <a:uLnTx/>
                <a:uFillTx/>
                <a:latin typeface="Aptos" panose="02110004020202020204"/>
                <a:ea typeface="+mn-ea"/>
                <a:cs typeface="+mn-cs"/>
              </a:rPr>
              <a:t>We </a:t>
            </a:r>
            <a:r>
              <a:rPr kumimoji="0" lang="en-US" sz="3000" b="0" i="0" u="none" strike="noStrike" kern="1200" cap="none" spc="0" normalizeH="0" baseline="0" noProof="0">
                <a:ln>
                  <a:noFill/>
                </a:ln>
                <a:solidFill>
                  <a:srgbClr val="FFFF00"/>
                </a:solidFill>
                <a:effectLst/>
                <a:uLnTx/>
                <a:uFillTx/>
                <a:latin typeface="Aptos" panose="02110004020202020204"/>
                <a:ea typeface="+mn-ea"/>
                <a:cs typeface="+mn-cs"/>
              </a:rPr>
              <a:t>find </a:t>
            </a:r>
            <a:r>
              <a:rPr kumimoji="0" lang="en-US" sz="3000" b="0" i="0" u="none" strike="noStrike" kern="1200" cap="none" spc="0" normalizeH="0" baseline="0" noProof="0">
                <a:ln>
                  <a:noFill/>
                </a:ln>
                <a:solidFill>
                  <a:prstClr val="white"/>
                </a:solidFill>
                <a:effectLst/>
                <a:uLnTx/>
                <a:uFillTx/>
                <a:latin typeface="Aptos" panose="02110004020202020204"/>
                <a:ea typeface="+mn-ea"/>
                <a:cs typeface="+mn-cs"/>
              </a:rPr>
              <a:t>what we look for</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3000">
                <a:solidFill>
                  <a:prstClr val="white"/>
                </a:solidFill>
                <a:latin typeface="Aptos" panose="02110004020202020204"/>
              </a:rPr>
              <a:t>What we pay attention to </a:t>
            </a:r>
            <a:r>
              <a:rPr lang="en-US" sz="3000">
                <a:solidFill>
                  <a:srgbClr val="FFFF00"/>
                </a:solidFill>
                <a:latin typeface="Aptos" panose="02110004020202020204"/>
              </a:rPr>
              <a:t>grows</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a:ln>
                  <a:noFill/>
                </a:ln>
                <a:solidFill>
                  <a:prstClr val="white"/>
                </a:solidFill>
                <a:effectLst/>
                <a:uLnTx/>
                <a:uFillTx/>
                <a:latin typeface="Aptos" panose="02110004020202020204"/>
                <a:ea typeface="+mn-ea"/>
                <a:cs typeface="+mn-cs"/>
              </a:rPr>
              <a:t>Social </a:t>
            </a:r>
            <a:r>
              <a:rPr kumimoji="0" lang="en-US" sz="3000" b="0" i="0" u="none" strike="noStrike" kern="1200" cap="none" spc="0" normalizeH="0" baseline="0" noProof="0">
                <a:ln>
                  <a:noFill/>
                </a:ln>
                <a:solidFill>
                  <a:srgbClr val="FFFF00"/>
                </a:solidFill>
                <a:effectLst/>
                <a:uLnTx/>
                <a:uFillTx/>
                <a:latin typeface="Aptos" panose="02110004020202020204"/>
                <a:ea typeface="+mn-ea"/>
                <a:cs typeface="+mn-cs"/>
              </a:rPr>
              <a:t>messaging</a:t>
            </a:r>
            <a:r>
              <a:rPr kumimoji="0" lang="en-US" sz="3000" b="0" i="0" u="none" strike="noStrike" kern="1200" cap="none" spc="0" normalizeH="0" baseline="0" noProof="0">
                <a:ln>
                  <a:noFill/>
                </a:ln>
                <a:solidFill>
                  <a:prstClr val="white"/>
                </a:solidFill>
                <a:effectLst/>
                <a:uLnTx/>
                <a:uFillTx/>
                <a:latin typeface="Aptos" panose="02110004020202020204"/>
                <a:ea typeface="+mn-ea"/>
                <a:cs typeface="+mn-cs"/>
              </a:rPr>
              <a:t> about happiness is </a:t>
            </a:r>
            <a:r>
              <a:rPr lang="en-US" sz="3000">
                <a:solidFill>
                  <a:prstClr val="white"/>
                </a:solidFill>
                <a:latin typeface="Aptos" panose="02110004020202020204"/>
              </a:rPr>
              <a:t>unhelpful</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a:ln>
                  <a:noFill/>
                </a:ln>
                <a:solidFill>
                  <a:prstClr val="white"/>
                </a:solidFill>
                <a:effectLst/>
                <a:uLnTx/>
                <a:uFillTx/>
                <a:latin typeface="Aptos" panose="02110004020202020204"/>
                <a:ea typeface="+mn-ea"/>
                <a:cs typeface="+mn-cs"/>
              </a:rPr>
              <a:t>Our brains are often </a:t>
            </a:r>
            <a:r>
              <a:rPr kumimoji="0" lang="en-US" sz="3000" b="0" i="0" u="none" strike="noStrike" kern="1200" cap="none" spc="0" normalizeH="0" baseline="0" noProof="0">
                <a:ln>
                  <a:noFill/>
                </a:ln>
                <a:solidFill>
                  <a:srgbClr val="FFFF00"/>
                </a:solidFill>
                <a:effectLst/>
                <a:uLnTx/>
                <a:uFillTx/>
                <a:latin typeface="Aptos" panose="02110004020202020204"/>
                <a:ea typeface="+mn-ea"/>
                <a:cs typeface="+mn-cs"/>
              </a:rPr>
              <a:t>contrary-spoilers</a:t>
            </a:r>
            <a:endParaRPr kumimoji="0" lang="en-US" sz="3000" b="1" i="0" u="none" strike="noStrike" kern="1200" cap="none" spc="0" normalizeH="0" baseline="0" noProof="0">
              <a:ln>
                <a:noFill/>
              </a:ln>
              <a:solidFill>
                <a:srgbClr val="FFFF00"/>
              </a:solidFill>
              <a:effectLst/>
              <a:uLnTx/>
              <a:uFillTx/>
              <a:latin typeface="Aptos" panose="02110004020202020204"/>
              <a:ea typeface="+mn-ea"/>
              <a:cs typeface="+mn-cs"/>
            </a:endParaRPr>
          </a:p>
        </p:txBody>
      </p:sp>
      <p:pic>
        <p:nvPicPr>
          <p:cNvPr id="5" name="Picture 4" descr="A flower in a field&#10;&#10;AI-generated content may be incorrect.">
            <a:extLst>
              <a:ext uri="{FF2B5EF4-FFF2-40B4-BE49-F238E27FC236}">
                <a16:creationId xmlns:a16="http://schemas.microsoft.com/office/drawing/2014/main" id="{37040CCE-0876-38E1-C681-ACC555053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78787" y="857250"/>
            <a:ext cx="6858000" cy="5143500"/>
          </a:xfrm>
          <a:prstGeom prst="rect">
            <a:avLst/>
          </a:prstGeom>
        </p:spPr>
      </p:pic>
    </p:spTree>
    <p:extLst>
      <p:ext uri="{BB962C8B-B14F-4D97-AF65-F5344CB8AC3E}">
        <p14:creationId xmlns:p14="http://schemas.microsoft.com/office/powerpoint/2010/main" val="3886290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Oval 3"/>
          <p:cNvSpPr/>
          <p:nvPr/>
        </p:nvSpPr>
        <p:spPr>
          <a:xfrm>
            <a:off x="394448" y="1416734"/>
            <a:ext cx="3124200" cy="3071481"/>
          </a:xfrm>
          <a:prstGeom prst="ellipse">
            <a:avLst/>
          </a:prstGeom>
          <a:gradFill>
            <a:gsLst>
              <a:gs pos="0">
                <a:srgbClr val="3333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Oval 4"/>
          <p:cNvSpPr/>
          <p:nvPr/>
        </p:nvSpPr>
        <p:spPr>
          <a:xfrm>
            <a:off x="4165926" y="2213245"/>
            <a:ext cx="1499378" cy="1404598"/>
          </a:xfrm>
          <a:prstGeom prst="ellipse">
            <a:avLst/>
          </a:prstGeom>
          <a:gradFill>
            <a:gsLst>
              <a:gs pos="0">
                <a:srgbClr val="FF9900">
                  <a:lumMod val="88000"/>
                  <a:lumOff val="12000"/>
                </a:srgbClr>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3" name="Slide Number Placeholder 2"/>
          <p:cNvSpPr>
            <a:spLocks noGrp="1"/>
          </p:cNvSpPr>
          <p:nvPr>
            <p:ph type="sldNum" sz="quarter" idx="12"/>
          </p:nvPr>
        </p:nvSpPr>
        <p:spPr>
          <a:xfrm>
            <a:off x="11159163" y="5379496"/>
            <a:ext cx="811019" cy="5035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995959" y="2486230"/>
            <a:ext cx="2209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4D3E2F"/>
                </a:solidFill>
                <a:effectLst/>
                <a:uLnTx/>
                <a:uFillTx/>
                <a:latin typeface="Corbel" panose="020B0503020204020204"/>
                <a:ea typeface="+mn-ea"/>
                <a:cs typeface="+mn-cs"/>
              </a:rPr>
              <a:t>Problems</a:t>
            </a:r>
          </a:p>
        </p:txBody>
      </p:sp>
      <p:sp>
        <p:nvSpPr>
          <p:cNvPr id="25" name="TextBox 24"/>
          <p:cNvSpPr txBox="1"/>
          <p:nvPr/>
        </p:nvSpPr>
        <p:spPr>
          <a:xfrm>
            <a:off x="4260504" y="2730878"/>
            <a:ext cx="16295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D3E2F"/>
                </a:solidFill>
                <a:effectLst/>
                <a:uLnTx/>
                <a:uFillTx/>
                <a:latin typeface="Corbel" panose="020B0503020204020204"/>
                <a:ea typeface="+mn-ea"/>
                <a:cs typeface="+mn-cs"/>
              </a:rPr>
              <a:t>Well-Being</a:t>
            </a:r>
          </a:p>
        </p:txBody>
      </p:sp>
      <p:sp>
        <p:nvSpPr>
          <p:cNvPr id="28" name="Oval 27"/>
          <p:cNvSpPr/>
          <p:nvPr/>
        </p:nvSpPr>
        <p:spPr>
          <a:xfrm>
            <a:off x="6377948" y="306270"/>
            <a:ext cx="5592234" cy="5410200"/>
          </a:xfrm>
          <a:prstGeom prst="ellipse">
            <a:avLst/>
          </a:prstGeom>
          <a:gradFill>
            <a:gsLst>
              <a:gs pos="0">
                <a:srgbClr val="FF99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TextBox 28"/>
          <p:cNvSpPr txBox="1"/>
          <p:nvPr/>
        </p:nvSpPr>
        <p:spPr>
          <a:xfrm>
            <a:off x="8043115" y="2213245"/>
            <a:ext cx="2629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4D3E2F"/>
                </a:solidFill>
                <a:effectLst/>
                <a:uLnTx/>
                <a:uFillTx/>
                <a:latin typeface="Corbel" panose="020B0503020204020204"/>
                <a:ea typeface="+mn-ea"/>
                <a:cs typeface="+mn-cs"/>
              </a:rPr>
              <a:t>Well-Being</a:t>
            </a:r>
          </a:p>
        </p:txBody>
      </p:sp>
      <p:sp>
        <p:nvSpPr>
          <p:cNvPr id="30" name="TextBox 29"/>
          <p:cNvSpPr txBox="1"/>
          <p:nvPr/>
        </p:nvSpPr>
        <p:spPr>
          <a:xfrm>
            <a:off x="7537474" y="3071005"/>
            <a:ext cx="32766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E2F"/>
                </a:solidFill>
                <a:effectLst/>
                <a:uLnTx/>
                <a:uFillTx/>
                <a:latin typeface="Corbel" panose="020B0503020204020204"/>
                <a:ea typeface="+mn-ea"/>
                <a:cs typeface="+mn-cs"/>
              </a:rPr>
              <a:t>Ex: Ability to generate positive emotion. Not just inside a person but also between and among people and within and between communities</a:t>
            </a:r>
          </a:p>
        </p:txBody>
      </p:sp>
      <p:sp>
        <p:nvSpPr>
          <p:cNvPr id="6" name="TextBox 5"/>
          <p:cNvSpPr txBox="1"/>
          <p:nvPr/>
        </p:nvSpPr>
        <p:spPr>
          <a:xfrm>
            <a:off x="823866" y="4825497"/>
            <a:ext cx="599149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w Cen MT" panose="020B0602020104020603"/>
                <a:ea typeface="+mn-ea"/>
                <a:cs typeface="+mn-cs"/>
              </a:rPr>
              <a:t>The Muscle Metaphor [everyone with me] . . . Work Out with the Positive . . . Then what happens? 	</a:t>
            </a:r>
            <a:endParaRPr kumimoji="0" lang="en-US" sz="2400" b="1" i="1"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TextBox 6"/>
          <p:cNvSpPr txBox="1"/>
          <p:nvPr/>
        </p:nvSpPr>
        <p:spPr>
          <a:xfrm>
            <a:off x="394448" y="59428"/>
            <a:ext cx="877961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w Cen MT" panose="020B0602020104020603"/>
                <a:ea typeface="+mn-ea"/>
                <a:cs typeface="+mn-cs"/>
              </a:rPr>
              <a:t>How does positive psychology/psychotherapy  work?</a:t>
            </a:r>
          </a:p>
        </p:txBody>
      </p:sp>
    </p:spTree>
    <p:extLst>
      <p:ext uri="{BB962C8B-B14F-4D97-AF65-F5344CB8AC3E}">
        <p14:creationId xmlns:p14="http://schemas.microsoft.com/office/powerpoint/2010/main" val="3636576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p:bldP spid="25" grpId="0"/>
      <p:bldP spid="28" grpId="0" animBg="1"/>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7A59776-5948-400C-9935-7464561E8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2" name="Title 1">
            <a:extLst>
              <a:ext uri="{FF2B5EF4-FFF2-40B4-BE49-F238E27FC236}">
                <a16:creationId xmlns:a16="http://schemas.microsoft.com/office/drawing/2014/main" id="{4A53A4C9-CF16-47CA-97B1-067AF2B9D29F}"/>
              </a:ext>
            </a:extLst>
          </p:cNvPr>
          <p:cNvSpPr>
            <a:spLocks noGrp="1"/>
          </p:cNvSpPr>
          <p:nvPr>
            <p:ph type="title"/>
          </p:nvPr>
        </p:nvSpPr>
        <p:spPr>
          <a:xfrm>
            <a:off x="895353" y="609600"/>
            <a:ext cx="3108960" cy="2362610"/>
          </a:xfrm>
        </p:spPr>
        <p:txBody>
          <a:bodyPr>
            <a:normAutofit/>
          </a:bodyPr>
          <a:lstStyle/>
          <a:p>
            <a:pPr algn="r"/>
            <a:r>
              <a:rPr kumimoji="0" lang="en-US" sz="54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Bad Moods</a:t>
            </a:r>
            <a:endParaRPr lang="en-US" sz="5400">
              <a:solidFill>
                <a:srgbClr val="FFFF00"/>
              </a:solidFill>
            </a:endParaRPr>
          </a:p>
        </p:txBody>
      </p:sp>
      <p:sp>
        <p:nvSpPr>
          <p:cNvPr id="3" name="Content Placeholder 2">
            <a:extLst>
              <a:ext uri="{FF2B5EF4-FFF2-40B4-BE49-F238E27FC236}">
                <a16:creationId xmlns:a16="http://schemas.microsoft.com/office/drawing/2014/main" id="{AF8ADF99-92F7-4263-9673-2DF01BB2AFAE}"/>
              </a:ext>
            </a:extLst>
          </p:cNvPr>
          <p:cNvSpPr>
            <a:spLocks noGrp="1"/>
          </p:cNvSpPr>
          <p:nvPr>
            <p:ph idx="1"/>
          </p:nvPr>
        </p:nvSpPr>
        <p:spPr>
          <a:xfrm>
            <a:off x="4537923" y="412595"/>
            <a:ext cx="7037043" cy="2096430"/>
          </a:xfrm>
        </p:spPr>
        <p:txBody>
          <a:bodyPr anchor="ctr">
            <a:normAutofit fontScale="85000" lnSpcReduction="20000"/>
          </a:bodyPr>
          <a:lstStyle/>
          <a:p>
            <a:pPr marL="36900" indent="0">
              <a:buClr>
                <a:srgbClr val="D62B00"/>
              </a:buClr>
              <a:buNone/>
            </a:pPr>
            <a:br>
              <a:rPr kumimoji="0" lang="en-US" sz="1800" b="1" i="0" u="none" strike="noStrike" kern="1200" cap="none" spc="0" normalizeH="0" baseline="0" noProof="0">
                <a:ln>
                  <a:solidFill>
                    <a:prstClr val="black">
                      <a:lumMod val="75000"/>
                      <a:lumOff val="25000"/>
                      <a:alpha val="10000"/>
                    </a:prstClr>
                  </a:solidFill>
                </a:ln>
                <a:effectLst>
                  <a:outerShdw blurRad="9525" dist="25400" dir="14640000" algn="tl" rotWithShape="0">
                    <a:prstClr val="black">
                      <a:alpha val="30000"/>
                    </a:prstClr>
                  </a:outerShdw>
                </a:effectLst>
                <a:uLnTx/>
                <a:uFillTx/>
                <a:latin typeface="Amasis MT Pro"/>
                <a:ea typeface="+mj-ea"/>
                <a:cs typeface="Times New Roman"/>
              </a:rPr>
            </a:br>
            <a:r>
              <a:rPr kumimoji="0" lang="en-US" sz="1800" b="1" i="0" u="none" strike="noStrike" kern="1200" cap="none" spc="0" normalizeH="0" baseline="0" noProof="0">
                <a:ln>
                  <a:solidFill>
                    <a:prstClr val="black">
                      <a:lumMod val="75000"/>
                      <a:lumOff val="25000"/>
                      <a:alpha val="10000"/>
                    </a:prstClr>
                  </a:solidFill>
                </a:ln>
                <a:effectLst>
                  <a:outerShdw blurRad="9525" dist="25400" dir="14640000" algn="tl" rotWithShape="0">
                    <a:prstClr val="black">
                      <a:alpha val="30000"/>
                    </a:prstClr>
                  </a:outerShdw>
                </a:effectLst>
                <a:uLnTx/>
                <a:uFillTx/>
                <a:latin typeface="Amasis MT Pro"/>
                <a:ea typeface="+mj-ea"/>
                <a:cs typeface="Times New Roman"/>
              </a:rPr>
              <a:t>Let’s Grow Wellbeing</a:t>
            </a:r>
          </a:p>
          <a:p>
            <a:pPr marL="36900" indent="0">
              <a:buClr>
                <a:srgbClr val="D62B00"/>
              </a:buClr>
              <a:buNone/>
            </a:pPr>
            <a:r>
              <a:rPr kumimoji="0" lang="en-US" sz="4000" b="1" i="0" u="none" strike="noStrike" kern="1200" cap="none" spc="0" normalizeH="0" baseline="0" noProof="0">
                <a:ln>
                  <a:solidFill>
                    <a:prstClr val="black">
                      <a:lumMod val="75000"/>
                      <a:lumOff val="25000"/>
                      <a:alpha val="10000"/>
                    </a:prstClr>
                  </a:solidFill>
                </a:ln>
                <a:solidFill>
                  <a:srgbClr val="FF0000"/>
                </a:solidFill>
                <a:effectLst>
                  <a:outerShdw blurRad="9525" dist="25400" dir="14640000" algn="tl" rotWithShape="0">
                    <a:prstClr val="black">
                      <a:alpha val="30000"/>
                    </a:prstClr>
                  </a:outerShdw>
                </a:effectLst>
                <a:uLnTx/>
                <a:uFillTx/>
                <a:latin typeface="Amasis MT Pro"/>
                <a:ea typeface="+mj-ea"/>
                <a:cs typeface="Times New Roman"/>
              </a:rPr>
              <a:t>A Story about Bad Moods and our CAPE Philosophy</a:t>
            </a:r>
          </a:p>
          <a:p>
            <a:pPr marL="36900" indent="0">
              <a:buClr>
                <a:srgbClr val="D62B00"/>
              </a:buClr>
              <a:buNone/>
            </a:pPr>
            <a:r>
              <a:rPr kumimoji="0" lang="en-US" sz="4000" b="1" i="0" u="none" strike="noStrike" kern="1200" cap="none" spc="0" normalizeH="0" baseline="0" noProof="0">
                <a:ln>
                  <a:solidFill>
                    <a:prstClr val="black">
                      <a:lumMod val="75000"/>
                      <a:lumOff val="25000"/>
                      <a:alpha val="10000"/>
                    </a:prstClr>
                  </a:solidFill>
                </a:ln>
                <a:effectLst>
                  <a:outerShdw blurRad="9525" dist="25400" dir="14640000" algn="tl" rotWithShape="0">
                    <a:prstClr val="black">
                      <a:alpha val="30000"/>
                    </a:prstClr>
                  </a:outerShdw>
                </a:effectLst>
                <a:uLnTx/>
                <a:uFillTx/>
                <a:latin typeface="Amasis MT Pro"/>
                <a:ea typeface="+mj-ea"/>
                <a:cs typeface="Times New Roman"/>
              </a:rPr>
              <a:t>1990-2014</a:t>
            </a:r>
            <a:endParaRPr lang="en-US" sz="4000"/>
          </a:p>
        </p:txBody>
      </p:sp>
      <p:pic>
        <p:nvPicPr>
          <p:cNvPr id="4" name="Picture 3">
            <a:extLst>
              <a:ext uri="{FF2B5EF4-FFF2-40B4-BE49-F238E27FC236}">
                <a16:creationId xmlns:a16="http://schemas.microsoft.com/office/drawing/2014/main" id="{7744ED4E-7297-419E-B661-6D8752E731C9}"/>
              </a:ext>
            </a:extLst>
          </p:cNvPr>
          <p:cNvPicPr>
            <a:picLocks noChangeAspect="1"/>
          </p:cNvPicPr>
          <p:nvPr/>
        </p:nvPicPr>
        <p:blipFill>
          <a:blip r:embed="rId3"/>
          <a:srcRect t="12570" r="-5" b="12082"/>
          <a:stretch>
            <a:fillRect/>
          </a:stretch>
        </p:blipFill>
        <p:spPr>
          <a:xfrm>
            <a:off x="895352" y="3225959"/>
            <a:ext cx="3340921" cy="2677887"/>
          </a:xfrm>
          <a:prstGeom prst="roundRect">
            <a:avLst>
              <a:gd name="adj" fmla="val 0"/>
            </a:avLst>
          </a:prstGeom>
          <a:ln w="38100">
            <a:noFill/>
          </a:ln>
          <a:effectLst>
            <a:innerShdw blurRad="57150" dist="38100" dir="14460000">
              <a:srgbClr val="000000">
                <a:alpha val="70000"/>
              </a:srgbClr>
            </a:innerShdw>
          </a:effectLst>
        </p:spPr>
      </p:pic>
      <p:pic>
        <p:nvPicPr>
          <p:cNvPr id="6" name="Picture 5">
            <a:extLst>
              <a:ext uri="{FF2B5EF4-FFF2-40B4-BE49-F238E27FC236}">
                <a16:creationId xmlns:a16="http://schemas.microsoft.com/office/drawing/2014/main" id="{D4C9B19E-2DF3-4E0E-AF95-E95D805668EB}"/>
              </a:ext>
            </a:extLst>
          </p:cNvPr>
          <p:cNvPicPr>
            <a:picLocks noChangeAspect="1"/>
          </p:cNvPicPr>
          <p:nvPr/>
        </p:nvPicPr>
        <p:blipFill>
          <a:blip r:embed="rId4"/>
          <a:srcRect l="2152" r="4370" b="-3"/>
          <a:stretch>
            <a:fillRect/>
          </a:stretch>
        </p:blipFill>
        <p:spPr>
          <a:xfrm>
            <a:off x="4413020" y="3225959"/>
            <a:ext cx="3337560" cy="2677887"/>
          </a:xfrm>
          <a:prstGeom prst="roundRect">
            <a:avLst>
              <a:gd name="adj" fmla="val 0"/>
            </a:avLst>
          </a:prstGeom>
          <a:ln w="38100">
            <a:noFill/>
          </a:ln>
          <a:effectLst>
            <a:innerShdw blurRad="57150" dist="38100" dir="14460000">
              <a:srgbClr val="000000">
                <a:alpha val="70000"/>
              </a:srgbClr>
            </a:innerShdw>
          </a:effectLst>
        </p:spPr>
      </p:pic>
      <p:pic>
        <p:nvPicPr>
          <p:cNvPr id="7" name="Picture 6">
            <a:extLst>
              <a:ext uri="{FF2B5EF4-FFF2-40B4-BE49-F238E27FC236}">
                <a16:creationId xmlns:a16="http://schemas.microsoft.com/office/drawing/2014/main" id="{394E3201-3B20-40C7-9A19-1D1C4845A853}"/>
              </a:ext>
            </a:extLst>
          </p:cNvPr>
          <p:cNvPicPr>
            <a:picLocks noChangeAspect="1"/>
          </p:cNvPicPr>
          <p:nvPr/>
        </p:nvPicPr>
        <p:blipFill>
          <a:blip r:embed="rId5"/>
          <a:srcRect t="2959" r="2" b="2"/>
          <a:stretch>
            <a:fillRect/>
          </a:stretch>
        </p:blipFill>
        <p:spPr>
          <a:xfrm>
            <a:off x="7927327" y="3225959"/>
            <a:ext cx="3337560" cy="2677887"/>
          </a:xfrm>
          <a:prstGeom prst="roundRect">
            <a:avLst>
              <a:gd name="adj" fmla="val 0"/>
            </a:avLst>
          </a:prstGeom>
          <a:ln w="38100">
            <a:noFill/>
          </a:ln>
          <a:effectLst>
            <a:innerShdw blurRad="57150" dist="38100" dir="14460000">
              <a:srgbClr val="000000">
                <a:alpha val="70000"/>
              </a:srgbClr>
            </a:innerShdw>
          </a:effectLst>
        </p:spPr>
      </p:pic>
    </p:spTree>
    <p:extLst>
      <p:ext uri="{BB962C8B-B14F-4D97-AF65-F5344CB8AC3E}">
        <p14:creationId xmlns:p14="http://schemas.microsoft.com/office/powerpoint/2010/main" val="3644348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A4C9-CF16-47CA-97B1-067AF2B9D29F}"/>
              </a:ext>
            </a:extLst>
          </p:cNvPr>
          <p:cNvSpPr>
            <a:spLocks noGrp="1"/>
          </p:cNvSpPr>
          <p:nvPr>
            <p:ph type="title"/>
          </p:nvPr>
        </p:nvSpPr>
        <p:spPr>
          <a:xfrm>
            <a:off x="913795" y="609600"/>
            <a:ext cx="10353762" cy="1534886"/>
          </a:xfrm>
        </p:spPr>
        <p:txBody>
          <a:bodyPr>
            <a:normAutofit/>
          </a:bodyPr>
          <a:lstStyle/>
          <a:p>
            <a:pPr algn="l"/>
            <a:r>
              <a:rPr kumimoji="0" lang="en-US" sz="60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Bad Moods – 2 </a:t>
            </a:r>
            <a:endParaRPr lang="en-US" sz="6000">
              <a:solidFill>
                <a:srgbClr val="FFFF00"/>
              </a:solidFill>
            </a:endParaRPr>
          </a:p>
        </p:txBody>
      </p:sp>
      <p:sp>
        <p:nvSpPr>
          <p:cNvPr id="3" name="Content Placeholder 2">
            <a:extLst>
              <a:ext uri="{FF2B5EF4-FFF2-40B4-BE49-F238E27FC236}">
                <a16:creationId xmlns:a16="http://schemas.microsoft.com/office/drawing/2014/main" id="{AF8ADF99-92F7-4263-9673-2DF01BB2AFAE}"/>
              </a:ext>
            </a:extLst>
          </p:cNvPr>
          <p:cNvSpPr>
            <a:spLocks noGrp="1"/>
          </p:cNvSpPr>
          <p:nvPr>
            <p:ph idx="1"/>
          </p:nvPr>
        </p:nvSpPr>
        <p:spPr>
          <a:xfrm>
            <a:off x="511629" y="1732449"/>
            <a:ext cx="7677959" cy="4515951"/>
          </a:xfrm>
        </p:spPr>
        <p:txBody>
          <a:bodyPr>
            <a:normAutofit fontScale="85000" lnSpcReduction="20000"/>
          </a:bodyPr>
          <a:lstStyle/>
          <a:p>
            <a:pPr marL="36900" indent="0" algn="ctr">
              <a:buNone/>
            </a:pPr>
            <a:br>
              <a:rPr kumimoji="0" lang="en-US" sz="43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br>
            <a:br>
              <a:rPr kumimoji="0" lang="en-US" sz="32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br>
            <a:r>
              <a:rPr kumimoji="0" lang="en-US" sz="48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t>Anyone here </a:t>
            </a:r>
          </a:p>
          <a:p>
            <a:pPr marL="36900" indent="0" algn="ctr">
              <a:buNone/>
            </a:pPr>
            <a:r>
              <a:rPr kumimoji="0" lang="en-US" sz="48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t>ever had someone tell you to </a:t>
            </a:r>
          </a:p>
          <a:p>
            <a:pPr marL="36900" indent="0" algn="ctr">
              <a:buNone/>
            </a:pPr>
            <a:r>
              <a:rPr kumimoji="0" lang="en-US" sz="48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“Cheer Up?!”</a:t>
            </a:r>
          </a:p>
          <a:p>
            <a:pPr marL="36900" indent="0" algn="ctr">
              <a:buNone/>
            </a:pPr>
            <a:r>
              <a:rPr kumimoji="0" lang="en-US" sz="48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Or</a:t>
            </a:r>
          </a:p>
          <a:p>
            <a:pPr marL="36900" indent="0" algn="ctr">
              <a:buNone/>
            </a:pPr>
            <a:r>
              <a:rPr kumimoji="0" lang="en-US" sz="48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“Smile!”</a:t>
            </a:r>
          </a:p>
          <a:p>
            <a:pPr marL="36900" indent="0" algn="ctr">
              <a:buNone/>
            </a:pPr>
            <a:endParaRPr lang="en-US" sz="4000"/>
          </a:p>
        </p:txBody>
      </p:sp>
      <p:pic>
        <p:nvPicPr>
          <p:cNvPr id="4" name="Picture 3">
            <a:extLst>
              <a:ext uri="{FF2B5EF4-FFF2-40B4-BE49-F238E27FC236}">
                <a16:creationId xmlns:a16="http://schemas.microsoft.com/office/drawing/2014/main" id="{7744ED4E-7297-419E-B661-6D8752E731C9}"/>
              </a:ext>
            </a:extLst>
          </p:cNvPr>
          <p:cNvPicPr>
            <a:picLocks noChangeAspect="1"/>
          </p:cNvPicPr>
          <p:nvPr/>
        </p:nvPicPr>
        <p:blipFill>
          <a:blip r:embed="rId2"/>
          <a:stretch>
            <a:fillRect/>
          </a:stretch>
        </p:blipFill>
        <p:spPr>
          <a:xfrm>
            <a:off x="10474157" y="0"/>
            <a:ext cx="1717843" cy="1829018"/>
          </a:xfrm>
          <a:prstGeom prst="rect">
            <a:avLst/>
          </a:prstGeom>
        </p:spPr>
      </p:pic>
      <p:pic>
        <p:nvPicPr>
          <p:cNvPr id="6" name="Picture 5">
            <a:extLst>
              <a:ext uri="{FF2B5EF4-FFF2-40B4-BE49-F238E27FC236}">
                <a16:creationId xmlns:a16="http://schemas.microsoft.com/office/drawing/2014/main" id="{D4C9B19E-2DF3-4E0E-AF95-E95D805668EB}"/>
              </a:ext>
            </a:extLst>
          </p:cNvPr>
          <p:cNvPicPr>
            <a:picLocks noChangeAspect="1"/>
          </p:cNvPicPr>
          <p:nvPr/>
        </p:nvPicPr>
        <p:blipFill>
          <a:blip r:embed="rId3"/>
          <a:stretch>
            <a:fillRect/>
          </a:stretch>
        </p:blipFill>
        <p:spPr>
          <a:xfrm>
            <a:off x="970928" y="5560639"/>
            <a:ext cx="1717843" cy="1288096"/>
          </a:xfrm>
          <a:prstGeom prst="rect">
            <a:avLst/>
          </a:prstGeom>
        </p:spPr>
      </p:pic>
      <p:pic>
        <p:nvPicPr>
          <p:cNvPr id="7" name="Picture 6">
            <a:extLst>
              <a:ext uri="{FF2B5EF4-FFF2-40B4-BE49-F238E27FC236}">
                <a16:creationId xmlns:a16="http://schemas.microsoft.com/office/drawing/2014/main" id="{394E3201-3B20-40C7-9A19-1D1C4845A853}"/>
              </a:ext>
            </a:extLst>
          </p:cNvPr>
          <p:cNvPicPr>
            <a:picLocks noChangeAspect="1"/>
          </p:cNvPicPr>
          <p:nvPr/>
        </p:nvPicPr>
        <p:blipFill>
          <a:blip r:embed="rId4"/>
          <a:stretch>
            <a:fillRect/>
          </a:stretch>
        </p:blipFill>
        <p:spPr>
          <a:xfrm>
            <a:off x="8189588" y="3548743"/>
            <a:ext cx="4002412" cy="3309257"/>
          </a:xfrm>
          <a:prstGeom prst="rect">
            <a:avLst/>
          </a:prstGeom>
        </p:spPr>
      </p:pic>
    </p:spTree>
    <p:extLst>
      <p:ext uri="{BB962C8B-B14F-4D97-AF65-F5344CB8AC3E}">
        <p14:creationId xmlns:p14="http://schemas.microsoft.com/office/powerpoint/2010/main" val="151597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6" name="Picture 5" descr="A dirt road with a rainbow over it&#10;&#10;AI-generated content may be incorrect.">
            <a:extLst>
              <a:ext uri="{FF2B5EF4-FFF2-40B4-BE49-F238E27FC236}">
                <a16:creationId xmlns:a16="http://schemas.microsoft.com/office/drawing/2014/main" id="{B36172FB-2FFE-8ED8-E8D6-3F683EF83D08}"/>
              </a:ext>
            </a:extLst>
          </p:cNvPr>
          <p:cNvPicPr>
            <a:picLocks noChangeAspect="1"/>
          </p:cNvPicPr>
          <p:nvPr/>
        </p:nvPicPr>
        <p:blipFill>
          <a:blip r:embed="rId3">
            <a:extLst>
              <a:ext uri="{28A0092B-C50C-407E-A947-70E740481C1C}">
                <a14:useLocalDpi xmlns:a14="http://schemas.microsoft.com/office/drawing/2010/main" val="0"/>
              </a:ext>
            </a:extLst>
          </a:blip>
          <a:srcRect t="18638" b="6363"/>
          <a:stretch>
            <a:fillRect/>
          </a:stretch>
        </p:blipFill>
        <p:spPr>
          <a:xfrm>
            <a:off x="1" y="10"/>
            <a:ext cx="12192000" cy="6857990"/>
          </a:xfrm>
          <a:prstGeom prst="rect">
            <a:avLst/>
          </a:prstGeom>
        </p:spPr>
      </p:pic>
      <p:sp useBgFill="1">
        <p:nvSpPr>
          <p:cNvPr id="11" name="Freeform 5">
            <a:extLst>
              <a:ext uri="{FF2B5EF4-FFF2-40B4-BE49-F238E27FC236}">
                <a16:creationId xmlns:a16="http://schemas.microsoft.com/office/drawing/2014/main" id="{37D54B6C-87D0-4C03-8335-3955179D2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536" y="1371603"/>
            <a:ext cx="5624423"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2" name="Title 1">
            <a:extLst>
              <a:ext uri="{FF2B5EF4-FFF2-40B4-BE49-F238E27FC236}">
                <a16:creationId xmlns:a16="http://schemas.microsoft.com/office/drawing/2014/main" id="{4A53A4C9-CF16-47CA-97B1-067AF2B9D29F}"/>
              </a:ext>
            </a:extLst>
          </p:cNvPr>
          <p:cNvSpPr>
            <a:spLocks noGrp="1"/>
          </p:cNvSpPr>
          <p:nvPr>
            <p:ph type="title"/>
          </p:nvPr>
        </p:nvSpPr>
        <p:spPr>
          <a:xfrm>
            <a:off x="913795" y="845388"/>
            <a:ext cx="3596420" cy="681660"/>
          </a:xfrm>
        </p:spPr>
        <p:txBody>
          <a:bodyPr anchor="b">
            <a:normAutofit/>
          </a:bodyPr>
          <a:lstStyle/>
          <a:p>
            <a:pPr algn="l"/>
            <a:r>
              <a:rPr kumimoji="0" lang="en-US" sz="36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Bad Moods – 3 </a:t>
            </a:r>
            <a:endParaRPr lang="en-US" sz="3600">
              <a:solidFill>
                <a:srgbClr val="FFFF00"/>
              </a:solidFill>
            </a:endParaRPr>
          </a:p>
        </p:txBody>
      </p:sp>
      <p:sp>
        <p:nvSpPr>
          <p:cNvPr id="3" name="Content Placeholder 2">
            <a:extLst>
              <a:ext uri="{FF2B5EF4-FFF2-40B4-BE49-F238E27FC236}">
                <a16:creationId xmlns:a16="http://schemas.microsoft.com/office/drawing/2014/main" id="{AF8ADF99-92F7-4263-9673-2DF01BB2AFAE}"/>
              </a:ext>
            </a:extLst>
          </p:cNvPr>
          <p:cNvSpPr>
            <a:spLocks noGrp="1"/>
          </p:cNvSpPr>
          <p:nvPr>
            <p:ph idx="1"/>
          </p:nvPr>
        </p:nvSpPr>
        <p:spPr>
          <a:xfrm>
            <a:off x="749808" y="1968237"/>
            <a:ext cx="3904487" cy="3679189"/>
          </a:xfrm>
        </p:spPr>
        <p:txBody>
          <a:bodyPr anchor="t">
            <a:normAutofit fontScale="70000" lnSpcReduction="20000"/>
          </a:bodyPr>
          <a:lstStyle/>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Ever feel </a:t>
            </a:r>
            <a:r>
              <a:rPr kumimoji="0" lang="en-US" sz="40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n-ea"/>
                <a:cs typeface="Times New Roman"/>
              </a:rPr>
              <a:t>stuck</a:t>
            </a:r>
            <a:r>
              <a:rPr kumimoji="0" lang="en-US" sz="40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 in a bad mood?</a:t>
            </a:r>
            <a:br>
              <a:rPr kumimoji="0" lang="en-US" sz="40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br>
            <a:br>
              <a:rPr kumimoji="0" lang="en-US" sz="32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br>
            <a:endParaRPr kumimoji="0" lang="en-US" sz="32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endParaRPr>
          </a:p>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What if YOU could be  </a:t>
            </a:r>
          </a:p>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n-ea"/>
                <a:cs typeface="Times New Roman"/>
              </a:rPr>
              <a:t>THE CAPTAIN</a:t>
            </a:r>
          </a:p>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of your own emotional ship</a:t>
            </a:r>
            <a:endParaRPr kumimoji="0" lang="en-US" sz="4000" b="0" i="0" u="none" strike="noStrike" kern="1200" cap="none" spc="0" normalizeH="0" baseline="0" noProof="0">
              <a:ln>
                <a:solidFill>
                  <a:prstClr val="black">
                    <a:lumMod val="75000"/>
                    <a:lumOff val="25000"/>
                    <a:alpha val="10000"/>
                  </a:prstClr>
                </a:solidFill>
              </a:ln>
              <a:solidFill>
                <a:srgbClr val="DADADA"/>
              </a:solidFill>
              <a:effectLst>
                <a:outerShdw blurRad="9525" dist="25400" dir="14640000" algn="tl" rotWithShape="0">
                  <a:prstClr val="black">
                    <a:alpha val="30000"/>
                  </a:prstClr>
                </a:outerShdw>
              </a:effectLst>
              <a:uLnTx/>
              <a:uFillTx/>
              <a:latin typeface="Calisto MT" panose="02040603050505030304"/>
              <a:ea typeface="+mn-ea"/>
              <a:cs typeface="+mn-cs"/>
            </a:endParaRPr>
          </a:p>
        </p:txBody>
      </p:sp>
    </p:spTree>
    <p:extLst>
      <p:ext uri="{BB962C8B-B14F-4D97-AF65-F5344CB8AC3E}">
        <p14:creationId xmlns:p14="http://schemas.microsoft.com/office/powerpoint/2010/main" val="2045907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225292" y="1450655"/>
            <a:ext cx="3932030" cy="3956690"/>
          </a:xfrm>
        </p:spPr>
        <p:txBody>
          <a:bodyPr anchor="ctr">
            <a:normAutofit/>
          </a:bodyPr>
          <a:lstStyle/>
          <a:p>
            <a:r>
              <a:rPr lang="en-US" sz="5600" b="1">
                <a:solidFill>
                  <a:schemeClr val="bg1"/>
                </a:solidFill>
              </a:rPr>
              <a:t>The Three-Step Emotional </a:t>
            </a:r>
            <a:br>
              <a:rPr lang="en-US" sz="5600" b="1">
                <a:solidFill>
                  <a:schemeClr val="bg1"/>
                </a:solidFill>
              </a:rPr>
            </a:br>
            <a:r>
              <a:rPr lang="en-US" sz="5600" b="1">
                <a:solidFill>
                  <a:schemeClr val="bg1"/>
                </a:solidFill>
              </a:rPr>
              <a:t>Change Trick</a:t>
            </a:r>
          </a:p>
        </p:txBody>
      </p:sp>
      <p:cxnSp>
        <p:nvCxnSpPr>
          <p:cNvPr id="17" name="Straight Connector 16">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8024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600" cy="1325563"/>
          </a:xfrm>
        </p:spPr>
        <p:txBody>
          <a:bodyPr>
            <a:normAutofit/>
          </a:bodyPr>
          <a:lstStyle/>
          <a:p>
            <a:r>
              <a:rPr lang="en-US" b="1">
                <a:solidFill>
                  <a:schemeClr val="bg1"/>
                </a:solidFill>
              </a:rPr>
              <a:t>The Three-Step Emotional Change Trick</a:t>
            </a:r>
            <a:br>
              <a:rPr lang="en-US" sz="2600" b="1">
                <a:solidFill>
                  <a:schemeClr val="bg1"/>
                </a:solidFill>
              </a:rPr>
            </a:br>
            <a:endParaRPr lang="en-US" sz="2600" b="1">
              <a:solidFill>
                <a:schemeClr val="bg1"/>
              </a:solidFill>
            </a:endParaRPr>
          </a:p>
        </p:txBody>
      </p:sp>
      <p:sp>
        <p:nvSpPr>
          <p:cNvPr id="1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sX0" fmla="*/ 0 w 9692640"/>
              <a:gd name="csY0" fmla="*/ 0 h 18288"/>
              <a:gd name="csX1" fmla="*/ 401552 w 9692640"/>
              <a:gd name="csY1" fmla="*/ 0 h 18288"/>
              <a:gd name="csX2" fmla="*/ 996957 w 9692640"/>
              <a:gd name="csY2" fmla="*/ 0 h 18288"/>
              <a:gd name="csX3" fmla="*/ 1398509 w 9692640"/>
              <a:gd name="csY3" fmla="*/ 0 h 18288"/>
              <a:gd name="csX4" fmla="*/ 2090841 w 9692640"/>
              <a:gd name="csY4" fmla="*/ 0 h 18288"/>
              <a:gd name="csX5" fmla="*/ 2686246 w 9692640"/>
              <a:gd name="csY5" fmla="*/ 0 h 18288"/>
              <a:gd name="csX6" fmla="*/ 3475504 w 9692640"/>
              <a:gd name="csY6" fmla="*/ 0 h 18288"/>
              <a:gd name="csX7" fmla="*/ 4361688 w 9692640"/>
              <a:gd name="csY7" fmla="*/ 0 h 18288"/>
              <a:gd name="csX8" fmla="*/ 5054019 w 9692640"/>
              <a:gd name="csY8" fmla="*/ 0 h 18288"/>
              <a:gd name="csX9" fmla="*/ 5940204 w 9692640"/>
              <a:gd name="csY9" fmla="*/ 0 h 18288"/>
              <a:gd name="csX10" fmla="*/ 6632535 w 9692640"/>
              <a:gd name="csY10" fmla="*/ 0 h 18288"/>
              <a:gd name="csX11" fmla="*/ 7034087 w 9692640"/>
              <a:gd name="csY11" fmla="*/ 0 h 18288"/>
              <a:gd name="csX12" fmla="*/ 7532566 w 9692640"/>
              <a:gd name="csY12" fmla="*/ 0 h 18288"/>
              <a:gd name="csX13" fmla="*/ 8418750 w 9692640"/>
              <a:gd name="csY13" fmla="*/ 0 h 18288"/>
              <a:gd name="csX14" fmla="*/ 9692640 w 9692640"/>
              <a:gd name="csY14" fmla="*/ 0 h 18288"/>
              <a:gd name="csX15" fmla="*/ 9692640 w 9692640"/>
              <a:gd name="csY15" fmla="*/ 18288 h 18288"/>
              <a:gd name="csX16" fmla="*/ 9000309 w 9692640"/>
              <a:gd name="csY16" fmla="*/ 18288 h 18288"/>
              <a:gd name="csX17" fmla="*/ 8307977 w 9692640"/>
              <a:gd name="csY17" fmla="*/ 18288 h 18288"/>
              <a:gd name="csX18" fmla="*/ 7712572 w 9692640"/>
              <a:gd name="csY18" fmla="*/ 18288 h 18288"/>
              <a:gd name="csX19" fmla="*/ 7214093 w 9692640"/>
              <a:gd name="csY19" fmla="*/ 18288 h 18288"/>
              <a:gd name="csX20" fmla="*/ 6327909 w 9692640"/>
              <a:gd name="csY20" fmla="*/ 18288 h 18288"/>
              <a:gd name="csX21" fmla="*/ 5635578 w 9692640"/>
              <a:gd name="csY21" fmla="*/ 18288 h 18288"/>
              <a:gd name="csX22" fmla="*/ 4846320 w 9692640"/>
              <a:gd name="csY22" fmla="*/ 18288 h 18288"/>
              <a:gd name="csX23" fmla="*/ 4444768 w 9692640"/>
              <a:gd name="csY23" fmla="*/ 18288 h 18288"/>
              <a:gd name="csX24" fmla="*/ 3946289 w 9692640"/>
              <a:gd name="csY24" fmla="*/ 18288 h 18288"/>
              <a:gd name="csX25" fmla="*/ 3253958 w 9692640"/>
              <a:gd name="csY25" fmla="*/ 18288 h 18288"/>
              <a:gd name="csX26" fmla="*/ 2464700 w 9692640"/>
              <a:gd name="csY26" fmla="*/ 18288 h 18288"/>
              <a:gd name="csX27" fmla="*/ 2063148 w 9692640"/>
              <a:gd name="csY27" fmla="*/ 18288 h 18288"/>
              <a:gd name="csX28" fmla="*/ 1661595 w 9692640"/>
              <a:gd name="csY28" fmla="*/ 18288 h 18288"/>
              <a:gd name="csX29" fmla="*/ 969264 w 9692640"/>
              <a:gd name="csY29" fmla="*/ 18288 h 18288"/>
              <a:gd name="csX30" fmla="*/ 0 w 9692640"/>
              <a:gd name="csY30" fmla="*/ 18288 h 18288"/>
              <a:gd name="csX31" fmla="*/ 0 w 9692640"/>
              <a:gd name="csY3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1073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67F1BD0-4A79-8BA2-EECF-8F69880300BC}"/>
              </a:ext>
            </a:extLst>
          </p:cNvPr>
          <p:cNvPicPr>
            <a:picLocks noChangeAspect="1"/>
          </p:cNvPicPr>
          <p:nvPr/>
        </p:nvPicPr>
        <p:blipFill>
          <a:blip r:embed="rId3">
            <a:alphaModFix amt="35000"/>
          </a:blip>
          <a:srcRect t="15413"/>
          <a:stretch>
            <a:fillRect/>
          </a:stretch>
        </p:blipFill>
        <p:spPr>
          <a:xfrm>
            <a:off x="20" y="10"/>
            <a:ext cx="12191980"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sz="2800" b="1">
                <a:solidFill>
                  <a:srgbClr val="FFFFFF"/>
                </a:solidFill>
              </a:rPr>
              <a:t>The Three-Step Emotional </a:t>
            </a:r>
            <a:br>
              <a:rPr lang="en-US" sz="2800" b="1">
                <a:solidFill>
                  <a:srgbClr val="FFFFFF"/>
                </a:solidFill>
              </a:rPr>
            </a:br>
            <a:r>
              <a:rPr lang="en-US" sz="2800" b="1">
                <a:solidFill>
                  <a:srgbClr val="FFFFFF"/>
                </a:solidFill>
              </a:rPr>
              <a:t>Change Trick</a:t>
            </a:r>
            <a:br>
              <a:rPr lang="en-US" sz="2800" b="1">
                <a:solidFill>
                  <a:srgbClr val="FFFFFF"/>
                </a:solidFill>
              </a:rPr>
            </a:br>
            <a:endParaRPr lang="en-US" sz="2800" b="1">
              <a:solidFill>
                <a:srgbClr val="FFFFFF"/>
              </a:solidFill>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9881932"/>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51CBC1-08C2-8DF7-D6E9-A30FA55CC51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8B7F6CA-E748-1D2C-1C0C-AFCC5009B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40C6243-840E-7D70-3AB7-17574204B2F0}"/>
              </a:ext>
            </a:extLst>
          </p:cNvPr>
          <p:cNvSpPr>
            <a:spLocks noGrp="1"/>
          </p:cNvSpPr>
          <p:nvPr>
            <p:ph type="title"/>
          </p:nvPr>
        </p:nvSpPr>
        <p:spPr>
          <a:xfrm>
            <a:off x="1225292" y="1450655"/>
            <a:ext cx="3932030" cy="3956690"/>
          </a:xfrm>
        </p:spPr>
        <p:txBody>
          <a:bodyPr anchor="ctr">
            <a:normAutofit/>
          </a:bodyPr>
          <a:lstStyle/>
          <a:p>
            <a:r>
              <a:rPr lang="en-US" b="1">
                <a:solidFill>
                  <a:schemeClr val="bg1"/>
                </a:solidFill>
              </a:rPr>
              <a:t>The Three-Step Emotional </a:t>
            </a:r>
            <a:br>
              <a:rPr lang="en-US" b="1">
                <a:solidFill>
                  <a:schemeClr val="bg1"/>
                </a:solidFill>
              </a:rPr>
            </a:br>
            <a:r>
              <a:rPr lang="en-US" b="1">
                <a:solidFill>
                  <a:schemeClr val="bg1"/>
                </a:solidFill>
              </a:rPr>
              <a:t>Change Trick</a:t>
            </a:r>
          </a:p>
        </p:txBody>
      </p:sp>
      <p:cxnSp>
        <p:nvCxnSpPr>
          <p:cNvPr id="17" name="Straight Connector 16">
            <a:extLst>
              <a:ext uri="{FF2B5EF4-FFF2-40B4-BE49-F238E27FC236}">
                <a16:creationId xmlns:a16="http://schemas.microsoft.com/office/drawing/2014/main" id="{8D4B51BB-1798-295A-04FE-2A6F7F04F7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0DFF22F-9A12-3820-83AB-A084C4CA7A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69DAAA2-511B-F072-B686-16A101D02DA3}"/>
              </a:ext>
            </a:extLst>
          </p:cNvPr>
          <p:cNvGraphicFramePr>
            <a:graphicFrameLocks noGrp="1"/>
          </p:cNvGraphicFramePr>
          <p:nvPr>
            <p:ph idx="1"/>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4613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D3291A-B33A-A7A1-213B-6C5A08458ABC}"/>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36CB1EA-D26B-F878-4413-7CCD3567DB23}"/>
              </a:ext>
            </a:extLst>
          </p:cNvPr>
          <p:cNvPicPr>
            <a:picLocks noChangeAspect="1"/>
          </p:cNvPicPr>
          <p:nvPr/>
        </p:nvPicPr>
        <p:blipFill rotWithShape="1">
          <a:blip r:embed="rId3"/>
          <a:srcRect t="16788" r="9089" b="11289"/>
          <a:stretch>
            <a:fillRect/>
          </a:stretch>
        </p:blipFill>
        <p:spPr>
          <a:xfrm>
            <a:off x="3523488" y="10"/>
            <a:ext cx="8668512" cy="6857990"/>
          </a:xfrm>
          <a:prstGeom prst="rect">
            <a:avLst/>
          </a:prstGeom>
        </p:spPr>
      </p:pic>
      <p:sp>
        <p:nvSpPr>
          <p:cNvPr id="54" name="Rectangle 5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ABC21A7-8A07-231B-D8C6-3342E0C434E2}"/>
              </a:ext>
            </a:extLst>
          </p:cNvPr>
          <p:cNvSpPr>
            <a:spLocks noGrp="1"/>
          </p:cNvSpPr>
          <p:nvPr>
            <p:ph type="title"/>
          </p:nvPr>
        </p:nvSpPr>
        <p:spPr>
          <a:xfrm>
            <a:off x="274190" y="2415990"/>
            <a:ext cx="4395499" cy="2034553"/>
          </a:xfrm>
        </p:spPr>
        <p:txBody>
          <a:bodyPr vert="horz" lIns="91440" tIns="45720" rIns="91440" bIns="45720" rtlCol="0" anchor="b">
            <a:normAutofit fontScale="90000"/>
          </a:bodyPr>
          <a:lstStyle/>
          <a:p>
            <a:pPr algn="ctr"/>
            <a:r>
              <a:rPr lang="en-US" sz="4800" b="1">
                <a:solidFill>
                  <a:schemeClr val="bg1"/>
                </a:solidFill>
              </a:rPr>
              <a:t>Let's try a positive psychology intervention (PPI)! </a:t>
            </a:r>
            <a:br>
              <a:rPr lang="en-US" sz="4800" b="1"/>
            </a:br>
            <a:endParaRPr lang="en-US" sz="4800" b="1">
              <a:solidFill>
                <a:schemeClr val="bg1"/>
              </a:solidFill>
              <a:ea typeface="Calibri Light" panose="020F0302020204030204"/>
              <a:cs typeface="Calibri Light" panose="020F0302020204030204"/>
            </a:endParaRPr>
          </a:p>
        </p:txBody>
      </p:sp>
      <p:sp>
        <p:nvSpPr>
          <p:cNvPr id="56" name="Rectangle 5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925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359924" y="510892"/>
            <a:ext cx="4869302" cy="2454300"/>
          </a:xfrm>
        </p:spPr>
        <p:txBody>
          <a:bodyPr anchor="t">
            <a:normAutofit fontScale="90000"/>
          </a:bodyPr>
          <a:lstStyle/>
          <a:p>
            <a:r>
              <a:rPr lang="en-US" sz="5400" b="1">
                <a:solidFill>
                  <a:srgbClr val="FFFF00"/>
                </a:solidFill>
              </a:rPr>
              <a:t>Sample (step 2) Intervention</a:t>
            </a:r>
            <a:r>
              <a:rPr lang="en-US" sz="5400">
                <a:solidFill>
                  <a:schemeClr val="bg1"/>
                </a:solidFill>
              </a:rPr>
              <a:t> </a:t>
            </a:r>
            <a:br>
              <a:rPr lang="en-US" sz="5400">
                <a:solidFill>
                  <a:schemeClr val="bg1"/>
                </a:solidFill>
              </a:rPr>
            </a:br>
            <a:r>
              <a:rPr lang="en-US" sz="5400" b="1">
                <a:solidFill>
                  <a:schemeClr val="bg1"/>
                </a:solidFill>
              </a:rPr>
              <a:t>Three Good Things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52942" y="3476084"/>
            <a:ext cx="4576283" cy="2973354"/>
          </a:xfrm>
        </p:spPr>
        <p:txBody>
          <a:bodyPr>
            <a:normAutofit/>
          </a:bodyPr>
          <a:lstStyle/>
          <a:p>
            <a:pPr marL="0" lvl="0" indent="0">
              <a:spcBef>
                <a:spcPts val="0"/>
              </a:spcBef>
              <a:spcAft>
                <a:spcPts val="600"/>
              </a:spcAft>
              <a:buNone/>
              <a:defRPr/>
            </a:pPr>
            <a:r>
              <a:rPr lang="en-US" sz="3600">
                <a:solidFill>
                  <a:schemeClr val="bg1">
                    <a:alpha val="80000"/>
                  </a:schemeClr>
                </a:solidFill>
              </a:rPr>
              <a:t>Survey: </a:t>
            </a:r>
            <a:r>
              <a:rPr lang="en-US" sz="3600">
                <a:solidFill>
                  <a:srgbClr val="FFFF00">
                    <a:alpha val="80000"/>
                  </a:srgbClr>
                </a:solidFill>
                <a:cs typeface="Calibri"/>
              </a:rPr>
              <a:t>Three types of insomnia</a:t>
            </a:r>
            <a:endParaRPr lang="en-US" sz="3600">
              <a:solidFill>
                <a:srgbClr val="FFFF00">
                  <a:alpha val="80000"/>
                </a:srgbClr>
              </a:solidFill>
            </a:endParaRPr>
          </a:p>
          <a:p>
            <a:endParaRPr lang="en-US" sz="3600">
              <a:solidFill>
                <a:schemeClr val="bg1">
                  <a:alpha val="80000"/>
                </a:schemeClr>
              </a:solidFill>
            </a:endParaRPr>
          </a:p>
          <a:p>
            <a:pPr marL="0" indent="0">
              <a:buNone/>
            </a:pPr>
            <a:r>
              <a:rPr lang="en-US" sz="3600">
                <a:solidFill>
                  <a:schemeClr val="bg1">
                    <a:alpha val="80000"/>
                  </a:schemeClr>
                </a:solidFill>
              </a:rPr>
              <a:t>Rumination is </a:t>
            </a:r>
            <a:r>
              <a:rPr lang="en-US" sz="3600" b="1">
                <a:solidFill>
                  <a:srgbClr val="FFFF00">
                    <a:alpha val="80000"/>
                  </a:srgbClr>
                </a:solidFill>
              </a:rPr>
              <a:t>all-natural</a:t>
            </a:r>
            <a:r>
              <a:rPr lang="en-US" sz="3600">
                <a:solidFill>
                  <a:schemeClr val="bg1">
                    <a:alpha val="80000"/>
                  </a:schemeClr>
                </a:solidFill>
              </a:rPr>
              <a:t>, but not helpful</a:t>
            </a:r>
          </a:p>
          <a:p>
            <a:pPr marL="0" indent="0">
              <a:buNone/>
            </a:pPr>
            <a:endParaRPr lang="en-US" sz="2400">
              <a:solidFill>
                <a:schemeClr val="bg1">
                  <a:alpha val="80000"/>
                </a:schemeClr>
              </a:solidFill>
            </a:endParaRPr>
          </a:p>
        </p:txBody>
      </p:sp>
      <p:pic>
        <p:nvPicPr>
          <p:cNvPr id="4" name="Picture 3">
            <a:extLst>
              <a:ext uri="{FF2B5EF4-FFF2-40B4-BE49-F238E27FC236}">
                <a16:creationId xmlns:a16="http://schemas.microsoft.com/office/drawing/2014/main" id="{C8E7C52A-888B-0DA1-8B4B-4F2C19F94B62}"/>
              </a:ext>
            </a:extLst>
          </p:cNvPr>
          <p:cNvPicPr>
            <a:picLocks noChangeAspect="1"/>
          </p:cNvPicPr>
          <p:nvPr/>
        </p:nvPicPr>
        <p:blipFill>
          <a:blip r:embed="rId3"/>
          <a:stretch>
            <a:fillRect/>
          </a:stretch>
        </p:blipFill>
        <p:spPr>
          <a:xfrm>
            <a:off x="5582750" y="474844"/>
            <a:ext cx="5956308" cy="5669771"/>
          </a:xfrm>
          <a:prstGeom prst="rect">
            <a:avLst/>
          </a:prstGeom>
        </p:spPr>
      </p:pic>
    </p:spTree>
    <p:extLst>
      <p:ext uri="{BB962C8B-B14F-4D97-AF65-F5344CB8AC3E}">
        <p14:creationId xmlns:p14="http://schemas.microsoft.com/office/powerpoint/2010/main" val="2222750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7146" y="804519"/>
            <a:ext cx="10222153" cy="1049235"/>
          </a:xfrm>
        </p:spPr>
        <p:txBody>
          <a:bodyPr>
            <a:normAutofit/>
          </a:bodyPr>
          <a:lstStyle/>
          <a:p>
            <a:r>
              <a:rPr lang="en-US" sz="4800" b="1">
                <a:solidFill>
                  <a:srgbClr val="FFFF00"/>
                </a:solidFill>
              </a:rPr>
              <a:t>Three Good Things</a:t>
            </a:r>
          </a:p>
        </p:txBody>
      </p:sp>
      <p:sp>
        <p:nvSpPr>
          <p:cNvPr id="3" name="Content Placeholder 2"/>
          <p:cNvSpPr>
            <a:spLocks noGrp="1"/>
          </p:cNvSpPr>
          <p:nvPr>
            <p:ph idx="1"/>
          </p:nvPr>
        </p:nvSpPr>
        <p:spPr>
          <a:xfrm>
            <a:off x="1015069" y="2038525"/>
            <a:ext cx="10658664" cy="4102216"/>
          </a:xfrm>
        </p:spPr>
        <p:txBody>
          <a:bodyPr>
            <a:noAutofit/>
          </a:bodyPr>
          <a:lstStyle/>
          <a:p>
            <a:r>
              <a:rPr lang="en-US" sz="3200"/>
              <a:t>Seligman’s signature technique</a:t>
            </a:r>
          </a:p>
          <a:p>
            <a:pPr lvl="1"/>
            <a:r>
              <a:rPr lang="en-US" sz="2800"/>
              <a:t>Before you go to sleep (or right now) </a:t>
            </a:r>
          </a:p>
          <a:p>
            <a:pPr lvl="1"/>
            <a:r>
              <a:rPr lang="en-US" sz="2800"/>
              <a:t>Write down (or think about) three good things that happened during the day (or last 24 hours)</a:t>
            </a:r>
          </a:p>
          <a:p>
            <a:pPr lvl="1"/>
            <a:r>
              <a:rPr lang="en-US" sz="2800"/>
              <a:t>Then track down in your mind </a:t>
            </a:r>
            <a:r>
              <a:rPr lang="en-US" sz="2800" b="1">
                <a:solidFill>
                  <a:srgbClr val="FFFF00"/>
                </a:solidFill>
              </a:rPr>
              <a:t>“Why” those things happened</a:t>
            </a:r>
          </a:p>
          <a:p>
            <a:pPr lvl="1"/>
            <a:r>
              <a:rPr lang="en-US" sz="2800"/>
              <a:t>Seligman: After a week, you’ll want to keep doing it (JSF: Maybe)</a:t>
            </a:r>
          </a:p>
          <a:p>
            <a:pPr lvl="1"/>
            <a:r>
              <a:rPr lang="en-US" sz="2800" b="1">
                <a:solidFill>
                  <a:srgbClr val="FFFF00"/>
                </a:solidFill>
              </a:rPr>
              <a:t>Volunteer</a:t>
            </a:r>
            <a:r>
              <a:rPr lang="en-US" sz="2800"/>
              <a:t>?</a:t>
            </a:r>
          </a:p>
        </p:txBody>
      </p:sp>
      <p:pic>
        <p:nvPicPr>
          <p:cNvPr id="4" name="Picture 3">
            <a:extLst>
              <a:ext uri="{FF2B5EF4-FFF2-40B4-BE49-F238E27FC236}">
                <a16:creationId xmlns:a16="http://schemas.microsoft.com/office/drawing/2014/main" id="{F6C7DD5A-2330-437C-8912-2515E6B547D9}"/>
              </a:ext>
            </a:extLst>
          </p:cNvPr>
          <p:cNvPicPr>
            <a:picLocks noChangeAspect="1"/>
          </p:cNvPicPr>
          <p:nvPr/>
        </p:nvPicPr>
        <p:blipFill>
          <a:blip r:embed="rId3"/>
          <a:stretch>
            <a:fillRect/>
          </a:stretch>
        </p:blipFill>
        <p:spPr>
          <a:xfrm>
            <a:off x="7912237" y="0"/>
            <a:ext cx="4279763" cy="2255716"/>
          </a:xfrm>
          <a:prstGeom prst="rect">
            <a:avLst/>
          </a:prstGeom>
        </p:spPr>
      </p:pic>
    </p:spTree>
    <p:extLst>
      <p:ext uri="{BB962C8B-B14F-4D97-AF65-F5344CB8AC3E}">
        <p14:creationId xmlns:p14="http://schemas.microsoft.com/office/powerpoint/2010/main" val="1756683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p:cNvSpPr>
            <a:spLocks noGrp="1"/>
          </p:cNvSpPr>
          <p:nvPr>
            <p:ph type="title"/>
          </p:nvPr>
        </p:nvSpPr>
        <p:spPr>
          <a:xfrm>
            <a:off x="648930" y="0"/>
            <a:ext cx="6188190" cy="1903446"/>
          </a:xfrm>
        </p:spPr>
        <p:txBody>
          <a:bodyPr>
            <a:normAutofit/>
          </a:bodyPr>
          <a:lstStyle/>
          <a:p>
            <a:r>
              <a:rPr lang="en-US" b="1">
                <a:solidFill>
                  <a:srgbClr val="FFFF00"/>
                </a:solidFill>
              </a:rPr>
              <a:t>Why Three Good Things Works</a:t>
            </a:r>
          </a:p>
        </p:txBody>
      </p:sp>
      <p:graphicFrame>
        <p:nvGraphicFramePr>
          <p:cNvPr id="14" name="Content Placeholder 2">
            <a:extLst>
              <a:ext uri="{FF2B5EF4-FFF2-40B4-BE49-F238E27FC236}">
                <a16:creationId xmlns:a16="http://schemas.microsoft.com/office/drawing/2014/main" id="{1F1F5BAB-864F-8E2A-FEEA-4337CF34E457}"/>
              </a:ext>
            </a:extLst>
          </p:cNvPr>
          <p:cNvGraphicFramePr>
            <a:graphicFrameLocks noGrp="1"/>
          </p:cNvGraphicFramePr>
          <p:nvPr>
            <p:ph idx="1"/>
            <p:extLst>
              <p:ext uri="{D42A27DB-BD31-4B8C-83A1-F6EECF244321}">
                <p14:modId xmlns:p14="http://schemas.microsoft.com/office/powerpoint/2010/main" val="484890939"/>
              </p:ext>
            </p:extLst>
          </p:nvPr>
        </p:nvGraphicFramePr>
        <p:xfrm>
          <a:off x="308114" y="1493520"/>
          <a:ext cx="6824206" cy="5364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B5E77388-2F47-C089-9D3B-07A14DE58BC8}"/>
              </a:ext>
            </a:extLst>
          </p:cNvPr>
          <p:cNvPicPr>
            <a:picLocks noChangeAspect="1"/>
          </p:cNvPicPr>
          <p:nvPr/>
        </p:nvPicPr>
        <p:blipFill>
          <a:blip r:embed="rId7"/>
          <a:srcRect t="168" r="1" b="1"/>
          <a:stretch>
            <a:fill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965205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3"/>
          <a:srcRect l="9091" t="16788" r="-2" b="11289"/>
          <a:stretch>
            <a:fillRect/>
          </a:stretch>
        </p:blipFill>
        <p:spPr>
          <a:xfrm>
            <a:off x="-2" y="10"/>
            <a:ext cx="8668512" cy="6857990"/>
          </a:xfrm>
          <a:prstGeom prst="rect">
            <a:avLst/>
          </a:prstGeom>
        </p:spPr>
      </p:pic>
      <p:sp>
        <p:nvSpPr>
          <p:cNvPr id="43" name="Rectangle 42">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7848600" y="1122363"/>
            <a:ext cx="4023360" cy="2863894"/>
          </a:xfrm>
        </p:spPr>
        <p:txBody>
          <a:bodyPr vert="horz" lIns="91440" tIns="45720" rIns="91440" bIns="45720" rtlCol="0" anchor="b">
            <a:normAutofit fontScale="90000"/>
          </a:bodyPr>
          <a:lstStyle/>
          <a:p>
            <a:r>
              <a:rPr lang="en-US" sz="5400" b="1">
                <a:solidFill>
                  <a:schemeClr val="bg1"/>
                </a:solidFill>
              </a:rPr>
              <a:t>Evidence-Based Happiness for Educators</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7848600" y="4872922"/>
            <a:ext cx="4023360" cy="1208141"/>
          </a:xfrm>
        </p:spPr>
        <p:txBody>
          <a:bodyPr vert="horz" lIns="91440" tIns="45720" rIns="91440" bIns="45720" rtlCol="0">
            <a:normAutofit lnSpcReduction="10000"/>
          </a:bodyPr>
          <a:lstStyle/>
          <a:p>
            <a:pPr marL="0" indent="0">
              <a:buNone/>
            </a:pPr>
            <a:r>
              <a:rPr lang="en-US">
                <a:solidFill>
                  <a:schemeClr val="bg1"/>
                </a:solidFill>
              </a:rPr>
              <a:t>One MHP, AMBFF, and CAPE project at the University of Montana</a:t>
            </a:r>
          </a:p>
        </p:txBody>
      </p:sp>
      <p:sp>
        <p:nvSpPr>
          <p:cNvPr id="45" name="Rectangle 4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164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686C3C-D5A0-E897-FD01-DACCB52054C9}"/>
            </a:ext>
          </a:extLst>
        </p:cNvPr>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ACC481A-BFA7-D283-3BD1-03E2DE2F130E}"/>
              </a:ext>
            </a:extLst>
          </p:cNvPr>
          <p:cNvPicPr>
            <a:picLocks noChangeAspect="1"/>
          </p:cNvPicPr>
          <p:nvPr/>
        </p:nvPicPr>
        <p:blipFill>
          <a:blip r:embed="rId3"/>
          <a:srcRect t="9860" r="9092" b="22714"/>
          <a:stretch>
            <a:fillRect/>
          </a:stretch>
        </p:blipFill>
        <p:spPr>
          <a:xfrm>
            <a:off x="3523488" y="10"/>
            <a:ext cx="8668512" cy="6857990"/>
          </a:xfrm>
          <a:prstGeom prst="rect">
            <a:avLst/>
          </a:prstGeom>
        </p:spPr>
      </p:pic>
      <p:sp>
        <p:nvSpPr>
          <p:cNvPr id="74" name="Rectangle 7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324C3FE-52F0-19E5-1B9B-E1E1D6648BE4}"/>
              </a:ext>
            </a:extLst>
          </p:cNvPr>
          <p:cNvSpPr>
            <a:spLocks noGrp="1"/>
          </p:cNvSpPr>
          <p:nvPr>
            <p:ph type="title"/>
          </p:nvPr>
        </p:nvSpPr>
        <p:spPr>
          <a:xfrm>
            <a:off x="477981" y="1008888"/>
            <a:ext cx="4366162" cy="3556319"/>
          </a:xfrm>
        </p:spPr>
        <p:txBody>
          <a:bodyPr vert="horz" lIns="91440" tIns="45720" rIns="91440" bIns="45720" rtlCol="0" anchor="b">
            <a:normAutofit/>
          </a:bodyPr>
          <a:lstStyle/>
          <a:p>
            <a:r>
              <a:rPr lang="en-US" sz="4800" b="1">
                <a:solidFill>
                  <a:srgbClr val="FFFF00"/>
                </a:solidFill>
              </a:rPr>
              <a:t>Does a 3-Credit Grad Course on HFE Make a Difference?</a:t>
            </a:r>
            <a:br>
              <a:rPr lang="en-US" b="1">
                <a:solidFill>
                  <a:schemeClr val="bg1"/>
                </a:solidFill>
              </a:rPr>
            </a:br>
            <a:endParaRPr lang="en-US" b="1">
              <a:solidFill>
                <a:schemeClr val="bg1"/>
              </a:solidFill>
            </a:endParaRPr>
          </a:p>
        </p:txBody>
      </p:sp>
      <p:sp>
        <p:nvSpPr>
          <p:cNvPr id="3" name="Content Placeholder 2">
            <a:extLst>
              <a:ext uri="{FF2B5EF4-FFF2-40B4-BE49-F238E27FC236}">
                <a16:creationId xmlns:a16="http://schemas.microsoft.com/office/drawing/2014/main" id="{04BC0D37-F204-4030-235F-8DAAFBD23042}"/>
              </a:ext>
            </a:extLst>
          </p:cNvPr>
          <p:cNvSpPr>
            <a:spLocks noGrp="1"/>
          </p:cNvSpPr>
          <p:nvPr>
            <p:ph idx="1"/>
          </p:nvPr>
        </p:nvSpPr>
        <p:spPr>
          <a:xfrm>
            <a:off x="477980" y="4872922"/>
            <a:ext cx="4023359" cy="1208141"/>
          </a:xfrm>
        </p:spPr>
        <p:txBody>
          <a:bodyPr vert="horz" lIns="91440" tIns="45720" rIns="91440" bIns="45720" rtlCol="0">
            <a:normAutofit/>
          </a:bodyPr>
          <a:lstStyle/>
          <a:p>
            <a:pPr marL="0" indent="0">
              <a:buNone/>
            </a:pPr>
            <a:r>
              <a:rPr lang="en-US">
                <a:solidFill>
                  <a:schemeClr val="bg1"/>
                </a:solidFill>
              </a:rPr>
              <a:t>In the beginning. . . </a:t>
            </a:r>
          </a:p>
        </p:txBody>
      </p:sp>
      <p:sp>
        <p:nvSpPr>
          <p:cNvPr id="76" name="Rectangle 7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7095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203BEDE-7CCB-D78A-35B3-DB5D72D91C2E}"/>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F1851B01-FAC4-6A7A-4071-F504106A7551}"/>
              </a:ext>
            </a:extLst>
          </p:cNvPr>
          <p:cNvSpPr>
            <a:spLocks noGrp="1"/>
          </p:cNvSpPr>
          <p:nvPr>
            <p:ph type="dt" sz="half" idx="14"/>
          </p:nvPr>
        </p:nvSpPr>
        <p:spPr>
          <a:xfrm>
            <a:off x="10207640" y="6403919"/>
            <a:ext cx="137476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C181DAD-4C40-F84C-8464-78DE1D7D2961}" type="datetime1">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1/18/2026</a:t>
            </a:fld>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7" name="Slide Number Placeholder 6">
            <a:extLst>
              <a:ext uri="{FF2B5EF4-FFF2-40B4-BE49-F238E27FC236}">
                <a16:creationId xmlns:a16="http://schemas.microsoft.com/office/drawing/2014/main" id="{483743EC-D13F-ACC2-21EF-B63E7799F9E1}"/>
              </a:ext>
            </a:extLst>
          </p:cNvPr>
          <p:cNvSpPr>
            <a:spLocks noGrp="1"/>
          </p:cNvSpPr>
          <p:nvPr>
            <p:ph type="sldNum" sz="quarter" idx="16"/>
          </p:nvPr>
        </p:nvSpPr>
        <p:spPr>
          <a:xfrm>
            <a:off x="11304337" y="6403167"/>
            <a:ext cx="711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5554C-9387-4378-80C2-5F7076CAC952}"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Footer Placeholder 7">
            <a:extLst>
              <a:ext uri="{FF2B5EF4-FFF2-40B4-BE49-F238E27FC236}">
                <a16:creationId xmlns:a16="http://schemas.microsoft.com/office/drawing/2014/main" id="{F380F97E-A1FF-0FCE-C003-82298AD62EBA}"/>
              </a:ext>
            </a:extLst>
          </p:cNvPr>
          <p:cNvSpPr>
            <a:spLocks noGrp="1"/>
          </p:cNvSpPr>
          <p:nvPr>
            <p:ph type="ftr" sz="quarter" idx="3"/>
          </p:nvPr>
        </p:nvSpPr>
        <p:spPr>
          <a:xfrm>
            <a:off x="6697821" y="6404295"/>
            <a:ext cx="3509819"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The Road to Well-Being in Montana</a:t>
            </a:r>
          </a:p>
        </p:txBody>
      </p:sp>
      <p:sp>
        <p:nvSpPr>
          <p:cNvPr id="2" name="Text Placeholder 1">
            <a:extLst>
              <a:ext uri="{FF2B5EF4-FFF2-40B4-BE49-F238E27FC236}">
                <a16:creationId xmlns:a16="http://schemas.microsoft.com/office/drawing/2014/main" id="{59DA3FC6-8C0F-7276-EB2D-FD555384FD53}"/>
              </a:ext>
            </a:extLst>
          </p:cNvPr>
          <p:cNvSpPr txBox="1">
            <a:spLocks/>
          </p:cNvSpPr>
          <p:nvPr/>
        </p:nvSpPr>
        <p:spPr>
          <a:xfrm>
            <a:off x="266700" y="1625888"/>
            <a:ext cx="8229600" cy="3604133"/>
          </a:xfrm>
          <a:prstGeom prst="rect">
            <a:avLst/>
          </a:prstGeom>
        </p:spPr>
        <p:txBody>
          <a:bodyPr vert="horz" lIns="121920" tIns="60960" rIns="121920" bIns="60960" rtlCol="0">
            <a:noAutofit/>
          </a:bodyPr>
          <a:lstStyle>
            <a:lvl1pPr marL="342891" indent="-342891" algn="l" defTabSz="914377" rtl="0" eaLnBrk="1" latinLnBrk="0" hangingPunct="1">
              <a:spcBef>
                <a:spcPct val="20000"/>
              </a:spcBef>
              <a:buClr>
                <a:srgbClr val="E17C00"/>
              </a:buClr>
              <a:buFont typeface="Arial" panose="020B0604020202020204" pitchFamily="34" charset="0"/>
              <a:buChar char="•"/>
              <a:defRPr sz="1600" b="1" i="0" kern="1200">
                <a:solidFill>
                  <a:srgbClr val="72243D"/>
                </a:solidFill>
                <a:latin typeface="Arial" panose="020B0604020202020204" pitchFamily="34" charset="0"/>
                <a:ea typeface="+mn-ea"/>
                <a:cs typeface="Arial" panose="020B0604020202020204" pitchFamily="34" charset="0"/>
              </a:defRPr>
            </a:lvl1pPr>
            <a:lvl2pPr marL="742932" indent="-285744" algn="l" defTabSz="914377" rtl="0" eaLnBrk="1" latinLnBrk="0" hangingPunct="1">
              <a:spcBef>
                <a:spcPct val="20000"/>
              </a:spcBef>
              <a:buClr>
                <a:srgbClr val="E17C00"/>
              </a:buClr>
              <a:buFont typeface="Arial" panose="020B0604020202020204" pitchFamily="34" charset="0"/>
              <a:buChar char="–"/>
              <a:defRPr sz="1400" kern="1200">
                <a:solidFill>
                  <a:srgbClr val="72243D"/>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spcBef>
                <a:spcPct val="20000"/>
              </a:spcBef>
              <a:buClr>
                <a:srgbClr val="E17C00"/>
              </a:buClr>
              <a:buFont typeface="Arial" panose="020B0604020202020204" pitchFamily="34" charset="0"/>
              <a:buChar char="•"/>
              <a:defRPr sz="1200" kern="1200">
                <a:solidFill>
                  <a:srgbClr val="72243D"/>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spcBef>
                <a:spcPct val="20000"/>
              </a:spcBef>
              <a:buClr>
                <a:srgbClr val="E17C00"/>
              </a:buClr>
              <a:buFont typeface="Arial" panose="020B0604020202020204" pitchFamily="34" charset="0"/>
              <a:buChar char="–"/>
              <a:defRPr sz="1100" kern="1200">
                <a:solidFill>
                  <a:srgbClr val="72243D"/>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spcBef>
                <a:spcPct val="20000"/>
              </a:spcBef>
              <a:buClr>
                <a:srgbClr val="E17C00"/>
              </a:buClr>
              <a:buFont typeface="Arial" panose="020B0604020202020204" pitchFamily="34" charset="0"/>
              <a:buChar char="»"/>
              <a:defRPr sz="1100" kern="1200">
                <a:solidFill>
                  <a:srgbClr val="72243D"/>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None/>
              <a:tabLst/>
              <a:defRPr/>
            </a:pPr>
            <a:r>
              <a:rPr kumimoji="0" lang="en-US"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Created and Delivered a 3 Grad Credit Happiness for Educators Online Async Course</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Pilot – Winter 2022/2023 = 19 (Browning only)</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Cohort 1 – Summer 2023 = 44</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Cohort 2 – Spring 2024 = 54</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Cohort 3 – Summer 2024 = 71</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Cohort 4 – Fall 2024 = 27 </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Cohort 5 – Spring 2025 = 89 </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Cohort 6 – Summer 2025 = 130 </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Cohort 7 – Fall 2025 = 42 [451 completed]</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Title 5">
            <a:extLst>
              <a:ext uri="{FF2B5EF4-FFF2-40B4-BE49-F238E27FC236}">
                <a16:creationId xmlns:a16="http://schemas.microsoft.com/office/drawing/2014/main" id="{962384CC-2752-2617-A0E1-9440C3082F1A}"/>
              </a:ext>
            </a:extLst>
          </p:cNvPr>
          <p:cNvSpPr>
            <a:spLocks noGrp="1"/>
          </p:cNvSpPr>
          <p:nvPr>
            <p:ph type="title"/>
          </p:nvPr>
        </p:nvSpPr>
        <p:spPr>
          <a:xfrm>
            <a:off x="101600" y="482600"/>
            <a:ext cx="8636000" cy="685800"/>
          </a:xfrm>
        </p:spPr>
        <p:txBody>
          <a:bodyPr/>
          <a:lstStyle/>
          <a:p>
            <a:r>
              <a:rPr lang="en-US">
                <a:solidFill>
                  <a:srgbClr val="FFFF00"/>
                </a:solidFill>
              </a:rPr>
              <a:t>What We’ve Done: With the Arthur M. Blank Family Foundation’s Support</a:t>
            </a:r>
          </a:p>
        </p:txBody>
      </p:sp>
      <p:pic>
        <p:nvPicPr>
          <p:cNvPr id="9" name="Picture 8">
            <a:extLst>
              <a:ext uri="{FF2B5EF4-FFF2-40B4-BE49-F238E27FC236}">
                <a16:creationId xmlns:a16="http://schemas.microsoft.com/office/drawing/2014/main" id="{FA2F63E2-356D-F544-93B7-0C9F95999A8C}"/>
              </a:ext>
            </a:extLst>
          </p:cNvPr>
          <p:cNvPicPr>
            <a:picLocks noChangeAspect="1"/>
          </p:cNvPicPr>
          <p:nvPr/>
        </p:nvPicPr>
        <p:blipFill>
          <a:blip r:embed="rId2"/>
          <a:stretch>
            <a:fillRect/>
          </a:stretch>
        </p:blipFill>
        <p:spPr>
          <a:xfrm>
            <a:off x="8672452" y="25112"/>
            <a:ext cx="3509817" cy="6223288"/>
          </a:xfrm>
          <a:prstGeom prst="rect">
            <a:avLst/>
          </a:prstGeom>
        </p:spPr>
      </p:pic>
    </p:spTree>
    <p:extLst>
      <p:ext uri="{BB962C8B-B14F-4D97-AF65-F5344CB8AC3E}">
        <p14:creationId xmlns:p14="http://schemas.microsoft.com/office/powerpoint/2010/main" val="26636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fontScale="90000"/>
          </a:bodyPr>
          <a:lstStyle/>
          <a:p>
            <a:pPr algn="ctr"/>
            <a:r>
              <a:rPr lang="en-US" sz="5300" b="1">
                <a:solidFill>
                  <a:srgbClr val="FFFF00"/>
                </a:solidFill>
              </a:rPr>
              <a:t>Cultural Convergence</a:t>
            </a:r>
            <a:br>
              <a:rPr lang="en-US" sz="5400" b="1">
                <a:solidFill>
                  <a:srgbClr val="FFFF00"/>
                </a:solidFill>
              </a:rPr>
            </a:br>
            <a:r>
              <a:rPr lang="en-US" b="1">
                <a:solidFill>
                  <a:schemeClr val="bg1"/>
                </a:solidFill>
              </a:rPr>
              <a:t>Integrating Indigenous Resilience</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795494" y="685805"/>
            <a:ext cx="5004620" cy="5923717"/>
          </a:xfrm>
        </p:spPr>
        <p:txBody>
          <a:bodyPr>
            <a:normAutofit lnSpcReduction="10000"/>
          </a:bodyPr>
          <a:lstStyle/>
          <a:p>
            <a:pPr marL="0" marR="0" lvl="0" indent="0" algn="l" defTabSz="457189" rtl="0" eaLnBrk="1" fontAlgn="base" latinLnBrk="0" hangingPunct="1">
              <a:lnSpc>
                <a:spcPct val="90000"/>
              </a:lnSpc>
              <a:spcBef>
                <a:spcPts val="1000"/>
              </a:spcBef>
              <a:spcAft>
                <a:spcPct val="0"/>
              </a:spcAft>
              <a:buClr>
                <a:srgbClr val="A53010"/>
              </a:buClr>
              <a:buSzTx/>
              <a:buNone/>
              <a:tabLst/>
              <a:defRPr/>
            </a:pPr>
            <a:r>
              <a:rPr kumimoji="0" lang="en-US" altLang="en-US" sz="3200" b="1" i="0" u="none" strike="noStrike" kern="1200" cap="none" spc="0" normalizeH="0" baseline="0" noProof="0">
                <a:ln>
                  <a:noFill/>
                </a:ln>
                <a:solidFill>
                  <a:srgbClr val="FFFF00"/>
                </a:solidFill>
                <a:effectLst/>
                <a:uLnTx/>
                <a:uFillTx/>
                <a:latin typeface="Century Gothic" panose="020B0502020202020204"/>
                <a:ea typeface="+mn-ea"/>
                <a:cs typeface="+mn-cs"/>
              </a:rPr>
              <a:t>Lakota elder</a:t>
            </a:r>
            <a:r>
              <a:rPr kumimoji="0" lang="en-US" altLang="en-US" sz="3200" b="0" i="0" u="none" strike="noStrike" kern="1200" cap="none" spc="0" normalizeH="0" baseline="0" noProof="0">
                <a:ln>
                  <a:noFill/>
                </a:ln>
                <a:solidFill>
                  <a:schemeClr val="bg1"/>
                </a:solidFill>
                <a:effectLst/>
                <a:uLnTx/>
                <a:uFillTx/>
                <a:latin typeface="Century Gothic" panose="020B0502020202020204"/>
                <a:ea typeface="+mn-ea"/>
                <a:cs typeface="+mn-cs"/>
              </a:rPr>
              <a:t>, James Clairmont:</a:t>
            </a:r>
          </a:p>
          <a:p>
            <a:pPr marL="342891" marR="0" lvl="0" indent="-342891" algn="l" defTabSz="457189" rtl="0" eaLnBrk="1" fontAlgn="base" latinLnBrk="0" hangingPunct="1">
              <a:lnSpc>
                <a:spcPct val="90000"/>
              </a:lnSpc>
              <a:spcBef>
                <a:spcPts val="1000"/>
              </a:spcBef>
              <a:spcAft>
                <a:spcPct val="0"/>
              </a:spcAft>
              <a:buClr>
                <a:srgbClr val="A53010"/>
              </a:buClr>
              <a:buSzTx/>
              <a:buFont typeface="Wingdings 3" panose="05040102010807070707" pitchFamily="18" charset="2"/>
              <a:buChar char=""/>
              <a:tabLst/>
              <a:defRPr/>
            </a:pPr>
            <a:endParaRPr kumimoji="0" lang="en-US" altLang="en-US" sz="2400" b="0" i="0" u="none" strike="noStrike" kern="1200" cap="none" spc="0" normalizeH="0" baseline="0" noProof="0">
              <a:ln>
                <a:noFill/>
              </a:ln>
              <a:solidFill>
                <a:schemeClr val="bg1"/>
              </a:solidFill>
              <a:effectLst/>
              <a:uLnTx/>
              <a:uFillTx/>
              <a:latin typeface="Century Gothic" panose="020B0502020202020204"/>
              <a:ea typeface="+mn-ea"/>
              <a:cs typeface="+mn-cs"/>
            </a:endParaRPr>
          </a:p>
          <a:p>
            <a:pPr marL="342891" marR="0" lvl="0" indent="-342891" algn="l" defTabSz="457189" rtl="0" eaLnBrk="1" fontAlgn="base" latinLnBrk="0" hangingPunct="1">
              <a:lnSpc>
                <a:spcPct val="90000"/>
              </a:lnSpc>
              <a:spcBef>
                <a:spcPts val="1000"/>
              </a:spcBef>
              <a:spcAft>
                <a:spcPct val="0"/>
              </a:spcAft>
              <a:buClr>
                <a:srgbClr val="A53010"/>
              </a:buClr>
              <a:buSzTx/>
              <a:buFont typeface="Wingdings 3" panose="05040102010807070707" pitchFamily="18" charset="2"/>
              <a:buChar char=""/>
              <a:tabLst/>
              <a:defRPr/>
            </a:pPr>
            <a:r>
              <a:rPr kumimoji="0" lang="en-US" altLang="en-US" sz="2600" b="0" i="0" u="none" strike="noStrike" kern="1200" cap="none" spc="0" normalizeH="0" baseline="0" noProof="0">
                <a:ln>
                  <a:noFill/>
                </a:ln>
                <a:solidFill>
                  <a:schemeClr val="bg1"/>
                </a:solidFill>
                <a:effectLst/>
                <a:uLnTx/>
                <a:uFillTx/>
                <a:latin typeface="Century Gothic" panose="020B0502020202020204"/>
                <a:ea typeface="+mn-ea"/>
                <a:cs typeface="+mn-cs"/>
              </a:rPr>
              <a:t>The closest translation of </a:t>
            </a:r>
            <a:r>
              <a:rPr kumimoji="0" lang="en-US" altLang="en-US" sz="2600" b="1" i="0" u="none" strike="noStrike" kern="1200" cap="none" spc="0" normalizeH="0" baseline="0" noProof="0">
                <a:ln>
                  <a:noFill/>
                </a:ln>
                <a:solidFill>
                  <a:schemeClr val="bg1"/>
                </a:solidFill>
                <a:effectLst/>
                <a:uLnTx/>
                <a:uFillTx/>
                <a:latin typeface="Century Gothic" panose="020B0502020202020204"/>
                <a:ea typeface="+mn-ea"/>
                <a:cs typeface="+mn-cs"/>
              </a:rPr>
              <a:t>“</a:t>
            </a:r>
            <a:r>
              <a:rPr kumimoji="0" lang="en-US" altLang="en-US" sz="2600" b="1" i="0" u="none" strike="noStrike" kern="1200" cap="none" spc="0" normalizeH="0" baseline="0" noProof="0">
                <a:ln>
                  <a:noFill/>
                </a:ln>
                <a:solidFill>
                  <a:srgbClr val="FFFF00"/>
                </a:solidFill>
                <a:effectLst/>
                <a:uLnTx/>
                <a:uFillTx/>
                <a:latin typeface="Century Gothic" panose="020B0502020202020204"/>
                <a:ea typeface="+mn-ea"/>
                <a:cs typeface="+mn-cs"/>
              </a:rPr>
              <a:t>resilience</a:t>
            </a:r>
            <a:r>
              <a:rPr kumimoji="0" lang="en-US" altLang="en-US" sz="2600" b="1" i="0" u="none" strike="noStrike" kern="1200" cap="none" spc="0" normalizeH="0" baseline="0" noProof="0">
                <a:ln>
                  <a:noFill/>
                </a:ln>
                <a:solidFill>
                  <a:schemeClr val="bg1"/>
                </a:solidFill>
                <a:effectLst/>
                <a:uLnTx/>
                <a:uFillTx/>
                <a:latin typeface="Century Gothic" panose="020B0502020202020204"/>
                <a:ea typeface="+mn-ea"/>
                <a:cs typeface="+mn-cs"/>
              </a:rPr>
              <a:t>” </a:t>
            </a:r>
            <a:r>
              <a:rPr kumimoji="0" lang="en-US" altLang="en-US" sz="2600" b="0" i="0" u="none" strike="noStrike" kern="1200" cap="none" spc="0" normalizeH="0" baseline="0" noProof="0">
                <a:ln>
                  <a:noFill/>
                </a:ln>
                <a:solidFill>
                  <a:schemeClr val="bg1"/>
                </a:solidFill>
                <a:effectLst/>
                <a:uLnTx/>
                <a:uFillTx/>
                <a:latin typeface="Century Gothic" panose="020B0502020202020204"/>
                <a:ea typeface="+mn-ea"/>
                <a:cs typeface="+mn-cs"/>
              </a:rPr>
              <a:t>is a sacred word that means “resistance” . . . resisting bad thoughts, bad behaviors. We accept what life gives us, good and bad, as gifts from the Creator. We try to get through hard times, stressful times, with a good heart. The gift [of adversity] is the lesson we learn from overcoming it.</a:t>
            </a:r>
          </a:p>
          <a:p>
            <a:endParaRPr lang="en-US" sz="3600">
              <a:solidFill>
                <a:schemeClr val="bg1"/>
              </a:solidFill>
            </a:endParaRPr>
          </a:p>
        </p:txBody>
      </p:sp>
      <p:pic>
        <p:nvPicPr>
          <p:cNvPr id="4" name="Picture 3">
            <a:extLst>
              <a:ext uri="{FF2B5EF4-FFF2-40B4-BE49-F238E27FC236}">
                <a16:creationId xmlns:a16="http://schemas.microsoft.com/office/drawing/2014/main" id="{A8BE35B2-83CF-4B4E-F639-EC44F8D314F1}"/>
              </a:ext>
            </a:extLst>
          </p:cNvPr>
          <p:cNvPicPr>
            <a:picLocks noChangeAspect="1"/>
          </p:cNvPicPr>
          <p:nvPr/>
        </p:nvPicPr>
        <p:blipFill>
          <a:blip r:embed="rId3"/>
          <a:stretch>
            <a:fillRect/>
          </a:stretch>
        </p:blipFill>
        <p:spPr>
          <a:xfrm>
            <a:off x="4114800" y="3266486"/>
            <a:ext cx="2075096" cy="3591513"/>
          </a:xfrm>
          <a:prstGeom prst="rect">
            <a:avLst/>
          </a:prstGeom>
        </p:spPr>
      </p:pic>
    </p:spTree>
    <p:extLst>
      <p:ext uri="{BB962C8B-B14F-4D97-AF65-F5344CB8AC3E}">
        <p14:creationId xmlns:p14="http://schemas.microsoft.com/office/powerpoint/2010/main" val="1954870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067F1D-98C9-2206-5326-182F894E1CB9}"/>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A466A137-DEBA-83C3-B143-595D9FB437E6}"/>
              </a:ext>
            </a:extLst>
          </p:cNvPr>
          <p:cNvSpPr>
            <a:spLocks noGrp="1"/>
          </p:cNvSpPr>
          <p:nvPr>
            <p:ph type="dt" sz="half" idx="14"/>
          </p:nvPr>
        </p:nvSpPr>
        <p:spPr>
          <a:xfrm>
            <a:off x="10207640" y="6403919"/>
            <a:ext cx="137476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C181DAD-4C40-F84C-8464-78DE1D7D2961}" type="datetime1">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1/18/2026</a:t>
            </a:fld>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7" name="Slide Number Placeholder 6">
            <a:extLst>
              <a:ext uri="{FF2B5EF4-FFF2-40B4-BE49-F238E27FC236}">
                <a16:creationId xmlns:a16="http://schemas.microsoft.com/office/drawing/2014/main" id="{7E27B09D-0242-5062-C86D-93F36C16289E}"/>
              </a:ext>
            </a:extLst>
          </p:cNvPr>
          <p:cNvSpPr>
            <a:spLocks noGrp="1"/>
          </p:cNvSpPr>
          <p:nvPr>
            <p:ph type="sldNum" sz="quarter" idx="16"/>
          </p:nvPr>
        </p:nvSpPr>
        <p:spPr>
          <a:xfrm>
            <a:off x="11304337" y="6403167"/>
            <a:ext cx="711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5554C-9387-4378-80C2-5F7076CAC952}"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Footer Placeholder 7">
            <a:extLst>
              <a:ext uri="{FF2B5EF4-FFF2-40B4-BE49-F238E27FC236}">
                <a16:creationId xmlns:a16="http://schemas.microsoft.com/office/drawing/2014/main" id="{9128053F-CF6D-38F9-95F1-E510B4C87042}"/>
              </a:ext>
            </a:extLst>
          </p:cNvPr>
          <p:cNvSpPr>
            <a:spLocks noGrp="1"/>
          </p:cNvSpPr>
          <p:nvPr>
            <p:ph type="ftr" sz="quarter" idx="3"/>
          </p:nvPr>
        </p:nvSpPr>
        <p:spPr>
          <a:xfrm>
            <a:off x="6697821" y="6404295"/>
            <a:ext cx="3509819"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The Road to Well-Being in Montana</a:t>
            </a:r>
          </a:p>
        </p:txBody>
      </p:sp>
      <p:sp>
        <p:nvSpPr>
          <p:cNvPr id="9" name="Title 5">
            <a:extLst>
              <a:ext uri="{FF2B5EF4-FFF2-40B4-BE49-F238E27FC236}">
                <a16:creationId xmlns:a16="http://schemas.microsoft.com/office/drawing/2014/main" id="{CB4C139E-E0F2-2B3F-4F91-2783891F3581}"/>
              </a:ext>
            </a:extLst>
          </p:cNvPr>
          <p:cNvSpPr>
            <a:spLocks noGrp="1"/>
          </p:cNvSpPr>
          <p:nvPr>
            <p:ph type="title"/>
          </p:nvPr>
        </p:nvSpPr>
        <p:spPr>
          <a:xfrm>
            <a:off x="203200" y="184764"/>
            <a:ext cx="11139237" cy="685800"/>
          </a:xfrm>
        </p:spPr>
        <p:txBody>
          <a:bodyPr/>
          <a:lstStyle/>
          <a:p>
            <a:r>
              <a:rPr lang="en-US">
                <a:solidFill>
                  <a:srgbClr val="FFFF00"/>
                </a:solidFill>
              </a:rPr>
              <a:t>Our Outcomes</a:t>
            </a:r>
          </a:p>
        </p:txBody>
      </p:sp>
      <p:sp>
        <p:nvSpPr>
          <p:cNvPr id="10" name="TextBox 9">
            <a:extLst>
              <a:ext uri="{FF2B5EF4-FFF2-40B4-BE49-F238E27FC236}">
                <a16:creationId xmlns:a16="http://schemas.microsoft.com/office/drawing/2014/main" id="{C181B76B-95A4-B658-B7CB-F2B84416FE74}"/>
              </a:ext>
            </a:extLst>
          </p:cNvPr>
          <p:cNvSpPr txBox="1"/>
          <p:nvPr/>
        </p:nvSpPr>
        <p:spPr>
          <a:xfrm>
            <a:off x="2686720" y="870565"/>
            <a:ext cx="3409281" cy="5903154"/>
          </a:xfrm>
          <a:prstGeom prst="rect">
            <a:avLst/>
          </a:prstGeom>
          <a:noFill/>
        </p:spPr>
        <p:txBody>
          <a:bodyPr wrap="square" rtlCol="0">
            <a:spAutoFit/>
          </a:bodyPr>
          <a:lstStyle/>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Before</a:t>
            </a:r>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the 3-credit course</a:t>
            </a: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endPar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About </a:t>
            </a:r>
            <a:r>
              <a:rPr kumimoji="0" 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30%</a:t>
            </a:r>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of educators scored as </a:t>
            </a:r>
            <a:r>
              <a:rPr kumimoji="0" 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clinically depressed</a:t>
            </a: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endPar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451 educators</a:t>
            </a:r>
            <a:b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83512FEB-B094-A8F0-1571-E7302788E39F}"/>
              </a:ext>
            </a:extLst>
          </p:cNvPr>
          <p:cNvSpPr txBox="1"/>
          <p:nvPr/>
        </p:nvSpPr>
        <p:spPr>
          <a:xfrm>
            <a:off x="6016751" y="184763"/>
            <a:ext cx="6175249" cy="5954387"/>
          </a:xfrm>
          <a:prstGeom prst="rect">
            <a:avLst/>
          </a:prstGeom>
          <a:noFill/>
        </p:spPr>
        <p:txBody>
          <a:bodyPr wrap="square" rtlCol="0">
            <a:spAutoFit/>
          </a:bodyPr>
          <a:lstStyle/>
          <a:p>
            <a:pPr marL="0" marR="0" lvl="0" indent="0" algn="ctr" defTabSz="1219139" rtl="0" eaLnBrk="1" fontAlgn="auto" latinLnBrk="0" hangingPunct="1">
              <a:lnSpc>
                <a:spcPct val="100000"/>
              </a:lnSpc>
              <a:spcBef>
                <a:spcPct val="20000"/>
              </a:spcBef>
              <a:spcAft>
                <a:spcPts val="0"/>
              </a:spcAft>
              <a:buClr>
                <a:srgbClr val="E17C00"/>
              </a:buClr>
              <a:buSzTx/>
              <a:buFontTx/>
              <a:buNone/>
              <a:tabLst/>
              <a:defRPr/>
            </a:pPr>
            <a:r>
              <a:rPr kumimoji="0" 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After</a:t>
            </a:r>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the Course</a:t>
            </a:r>
          </a:p>
          <a:p>
            <a:pPr marL="457189" marR="0" lvl="0" indent="-457189"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60% reduction in depression </a:t>
            </a:r>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scores [about 12%]</a:t>
            </a:r>
          </a:p>
          <a:p>
            <a:pPr marL="457189" marR="0" lvl="0" indent="-457189"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But also, educators had:</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More hope, positive emotions, mindfulness, and social support</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Better sleep, fewer headaches and sick days</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Reduced gastrointestinal </a:t>
            </a:r>
            <a:br>
              <a:rPr kumimoji="0" lang="en-US" sz="2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respiratory distress</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Med to Large Effect Sizes (</a:t>
            </a:r>
            <a:r>
              <a:rPr kumimoji="0" lang="en-US" sz="26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a:t>
            </a:r>
            <a:r>
              <a:rPr kumimoji="0" lang="en-US" sz="2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733"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B34EA977-F729-73DC-9DD4-A887C9E2DD17}"/>
              </a:ext>
            </a:extLst>
          </p:cNvPr>
          <p:cNvPicPr>
            <a:picLocks noChangeAspect="1"/>
          </p:cNvPicPr>
          <p:nvPr/>
        </p:nvPicPr>
        <p:blipFill>
          <a:blip r:embed="rId2"/>
          <a:stretch>
            <a:fillRect/>
          </a:stretch>
        </p:blipFill>
        <p:spPr>
          <a:xfrm>
            <a:off x="0" y="884666"/>
            <a:ext cx="2952750" cy="5364135"/>
          </a:xfrm>
          <a:prstGeom prst="rect">
            <a:avLst/>
          </a:prstGeom>
        </p:spPr>
      </p:pic>
    </p:spTree>
    <p:extLst>
      <p:ext uri="{BB962C8B-B14F-4D97-AF65-F5344CB8AC3E}">
        <p14:creationId xmlns:p14="http://schemas.microsoft.com/office/powerpoint/2010/main" val="238965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C1FF2F-E38B-99F5-FA58-C177C76127BD}"/>
            </a:ext>
          </a:extLst>
        </p:cNvPr>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0741952-7467-CC57-F7FC-E1CF083F734B}"/>
              </a:ext>
            </a:extLst>
          </p:cNvPr>
          <p:cNvPicPr>
            <a:picLocks noChangeAspect="1"/>
          </p:cNvPicPr>
          <p:nvPr/>
        </p:nvPicPr>
        <p:blipFill>
          <a:blip r:embed="rId3"/>
          <a:srcRect l="9091" t="12016" r="-2" b="15335"/>
          <a:stretch>
            <a:fillRect/>
          </a:stretch>
        </p:blipFill>
        <p:spPr>
          <a:xfrm>
            <a:off x="-2" y="10"/>
            <a:ext cx="8668512" cy="6857990"/>
          </a:xfrm>
          <a:prstGeom prst="rect">
            <a:avLst/>
          </a:prstGeom>
        </p:spPr>
      </p:pic>
      <p:sp>
        <p:nvSpPr>
          <p:cNvPr id="65" name="Rectangle 64">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64465E6-475A-D410-8B53-CA431E5C5F91}"/>
              </a:ext>
            </a:extLst>
          </p:cNvPr>
          <p:cNvSpPr>
            <a:spLocks noGrp="1"/>
          </p:cNvSpPr>
          <p:nvPr>
            <p:ph type="title"/>
          </p:nvPr>
        </p:nvSpPr>
        <p:spPr>
          <a:xfrm>
            <a:off x="7848600" y="771986"/>
            <a:ext cx="4023360" cy="2885613"/>
          </a:xfrm>
        </p:spPr>
        <p:txBody>
          <a:bodyPr vert="horz" lIns="91440" tIns="45720" rIns="91440" bIns="45720" rtlCol="0" anchor="b">
            <a:normAutofit fontScale="90000"/>
          </a:bodyPr>
          <a:lstStyle/>
          <a:p>
            <a:r>
              <a:rPr lang="en-US" sz="5400" b="1">
                <a:solidFill>
                  <a:srgbClr val="FFFF00"/>
                </a:solidFill>
              </a:rPr>
              <a:t>But those are just questionnaire results</a:t>
            </a:r>
          </a:p>
        </p:txBody>
      </p:sp>
      <p:sp>
        <p:nvSpPr>
          <p:cNvPr id="3" name="Content Placeholder 2">
            <a:extLst>
              <a:ext uri="{FF2B5EF4-FFF2-40B4-BE49-F238E27FC236}">
                <a16:creationId xmlns:a16="http://schemas.microsoft.com/office/drawing/2014/main" id="{6DD93970-471E-8DB0-7C84-F606CC4AC93F}"/>
              </a:ext>
            </a:extLst>
          </p:cNvPr>
          <p:cNvSpPr>
            <a:spLocks noGrp="1"/>
          </p:cNvSpPr>
          <p:nvPr>
            <p:ph idx="1"/>
          </p:nvPr>
        </p:nvSpPr>
        <p:spPr>
          <a:xfrm>
            <a:off x="7848600" y="4872922"/>
            <a:ext cx="4023360" cy="1208141"/>
          </a:xfrm>
        </p:spPr>
        <p:txBody>
          <a:bodyPr vert="horz" lIns="91440" tIns="45720" rIns="91440" bIns="45720" rtlCol="0">
            <a:noAutofit/>
          </a:bodyPr>
          <a:lstStyle/>
          <a:p>
            <a:pPr marL="0" indent="0">
              <a:buNone/>
            </a:pPr>
            <a:r>
              <a:rPr lang="en-US">
                <a:solidFill>
                  <a:schemeClr val="bg1"/>
                </a:solidFill>
              </a:rPr>
              <a:t>What do the educators themselves say about the course?</a:t>
            </a:r>
          </a:p>
        </p:txBody>
      </p:sp>
      <p:sp>
        <p:nvSpPr>
          <p:cNvPr id="67" name="Rectangle 6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370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3FD383-B744-7570-7378-F09F1C5D5D3C}"/>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024EE143-DBC4-674C-ECBF-89504644F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4638DAC-ABD2-19C0-BBA1-E0D62EBD676F}"/>
              </a:ext>
            </a:extLst>
          </p:cNvPr>
          <p:cNvSpPr>
            <a:spLocks noGrp="1"/>
          </p:cNvSpPr>
          <p:nvPr>
            <p:ph type="title"/>
          </p:nvPr>
        </p:nvSpPr>
        <p:spPr>
          <a:xfrm>
            <a:off x="6430060" y="467271"/>
            <a:ext cx="5585726" cy="1428881"/>
          </a:xfrm>
        </p:spPr>
        <p:txBody>
          <a:bodyPr anchor="b">
            <a:normAutofit fontScale="90000"/>
          </a:bodyPr>
          <a:lstStyle/>
          <a:p>
            <a:r>
              <a:rPr lang="en-US" sz="5600" b="1">
                <a:solidFill>
                  <a:srgbClr val="FFC000"/>
                </a:solidFill>
              </a:rPr>
              <a:t>				</a:t>
            </a:r>
            <a:br>
              <a:rPr lang="en-US" sz="5600" b="1">
                <a:solidFill>
                  <a:srgbClr val="FFC000"/>
                </a:solidFill>
              </a:rPr>
            </a:br>
            <a:r>
              <a:rPr lang="en-US" sz="6000" b="1">
                <a:solidFill>
                  <a:srgbClr val="FFFF00">
                    <a:alpha val="80000"/>
                  </a:srgbClr>
                </a:solidFill>
              </a:rPr>
              <a:t>We Asked 363 of the Educators</a:t>
            </a:r>
            <a:endParaRPr lang="en-US" sz="5600" b="1">
              <a:solidFill>
                <a:srgbClr val="FFFF00">
                  <a:alpha val="80000"/>
                </a:srgbClr>
              </a:solidFill>
            </a:endParaRPr>
          </a:p>
        </p:txBody>
      </p:sp>
      <p:sp>
        <p:nvSpPr>
          <p:cNvPr id="7" name="Oval 6">
            <a:extLst>
              <a:ext uri="{FF2B5EF4-FFF2-40B4-BE49-F238E27FC236}">
                <a16:creationId xmlns:a16="http://schemas.microsoft.com/office/drawing/2014/main" id="{7A580B8F-B2CE-BCAB-9665-5F3391E80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plus graphic">
            <a:extLst>
              <a:ext uri="{FF2B5EF4-FFF2-40B4-BE49-F238E27FC236}">
                <a16:creationId xmlns:a16="http://schemas.microsoft.com/office/drawing/2014/main" id="{8D2EF8E5-3B09-A74F-0139-A35E253C2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F0D4D3BE-A763-3946-8BDE-0F3AFA4A5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3A095C1-CD85-DBB1-27A7-D28D28EFBFED}"/>
              </a:ext>
            </a:extLst>
          </p:cNvPr>
          <p:cNvSpPr>
            <a:spLocks noGrp="1"/>
          </p:cNvSpPr>
          <p:nvPr>
            <p:ph idx="1"/>
          </p:nvPr>
        </p:nvSpPr>
        <p:spPr>
          <a:xfrm>
            <a:off x="6210305" y="2029967"/>
            <a:ext cx="5193404" cy="4694218"/>
          </a:xfrm>
        </p:spPr>
        <p:txBody>
          <a:bodyPr anchor="t">
            <a:noAutofit/>
          </a:bodyPr>
          <a:lstStyle/>
          <a:p>
            <a:pPr marL="0" indent="0">
              <a:spcBef>
                <a:spcPts val="1800"/>
              </a:spcBef>
              <a:buNone/>
            </a:pPr>
            <a:r>
              <a:rPr lang="en-US" sz="3200">
                <a:solidFill>
                  <a:schemeClr val="bg1">
                    <a:alpha val="80000"/>
                  </a:schemeClr>
                </a:solidFill>
              </a:rPr>
              <a:t>“Please share, using as few or as many words as you like, how you were impacted by taking the happiness for educators course.”</a:t>
            </a:r>
          </a:p>
          <a:p>
            <a:pPr marL="0" indent="0">
              <a:spcBef>
                <a:spcPts val="1800"/>
              </a:spcBef>
              <a:buNone/>
            </a:pPr>
            <a:r>
              <a:rPr lang="en-US" altLang="en-US" sz="3200">
                <a:solidFill>
                  <a:schemeClr val="bg1">
                    <a:alpha val="80000"/>
                  </a:schemeClr>
                </a:solidFill>
              </a:rPr>
              <a:t>321 (88%) responded to this optional question</a:t>
            </a:r>
          </a:p>
          <a:p>
            <a:pPr marL="0" indent="0">
              <a:spcBef>
                <a:spcPts val="1800"/>
              </a:spcBef>
              <a:buNone/>
            </a:pPr>
            <a:r>
              <a:rPr lang="en-US" altLang="en-US" sz="3200" b="1">
                <a:solidFill>
                  <a:srgbClr val="FFFF00">
                    <a:alpha val="80000"/>
                  </a:srgbClr>
                </a:solidFill>
              </a:rPr>
              <a:t>All 321 responses </a:t>
            </a:r>
            <a:r>
              <a:rPr lang="en-US" altLang="en-US" sz="3200">
                <a:solidFill>
                  <a:schemeClr val="bg1">
                    <a:alpha val="80000"/>
                  </a:schemeClr>
                </a:solidFill>
              </a:rPr>
              <a:t>were positive</a:t>
            </a:r>
          </a:p>
        </p:txBody>
      </p:sp>
      <p:sp>
        <p:nvSpPr>
          <p:cNvPr id="17" name="!!dot graphic">
            <a:extLst>
              <a:ext uri="{FF2B5EF4-FFF2-40B4-BE49-F238E27FC236}">
                <a16:creationId xmlns:a16="http://schemas.microsoft.com/office/drawing/2014/main" id="{1C90520E-5EFF-735B-4E03-C4277CFBB6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969F58E-5DE3-A0F9-B785-01AAEBD0B0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E018101-C941-3984-2016-D8503D220D47}"/>
              </a:ext>
            </a:extLst>
          </p:cNvPr>
          <p:cNvPicPr>
            <a:picLocks noChangeAspect="1"/>
          </p:cNvPicPr>
          <p:nvPr/>
        </p:nvPicPr>
        <p:blipFill>
          <a:blip r:embed="rId2"/>
          <a:stretch>
            <a:fillRect/>
          </a:stretch>
        </p:blipFill>
        <p:spPr>
          <a:xfrm>
            <a:off x="0" y="1"/>
            <a:ext cx="6065151" cy="6858000"/>
          </a:xfrm>
          <a:prstGeom prst="rect">
            <a:avLst/>
          </a:prstGeom>
        </p:spPr>
      </p:pic>
    </p:spTree>
    <p:extLst>
      <p:ext uri="{BB962C8B-B14F-4D97-AF65-F5344CB8AC3E}">
        <p14:creationId xmlns:p14="http://schemas.microsoft.com/office/powerpoint/2010/main" val="183468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4780A-0771-C8AB-9C81-75CE4BD3B68F}"/>
              </a:ext>
            </a:extLst>
          </p:cNvPr>
          <p:cNvSpPr>
            <a:spLocks noGrp="1"/>
          </p:cNvSpPr>
          <p:nvPr>
            <p:ph type="title"/>
          </p:nvPr>
        </p:nvSpPr>
        <p:spPr>
          <a:xfrm>
            <a:off x="460692" y="172720"/>
            <a:ext cx="4934268" cy="1148080"/>
          </a:xfrm>
        </p:spPr>
        <p:txBody>
          <a:bodyPr anchor="b">
            <a:noAutofit/>
          </a:bodyPr>
          <a:lstStyle/>
          <a:p>
            <a:r>
              <a:rPr lang="en-US" sz="3600" b="1">
                <a:solidFill>
                  <a:srgbClr val="FFFF00"/>
                </a:solidFill>
                <a:latin typeface="+mn-lt"/>
              </a:rPr>
              <a:t>#258 – More Prepared for My Calling</a:t>
            </a:r>
          </a:p>
        </p:txBody>
      </p:sp>
      <p:pic>
        <p:nvPicPr>
          <p:cNvPr id="7" name="Content Placeholder 6">
            <a:extLst>
              <a:ext uri="{FF2B5EF4-FFF2-40B4-BE49-F238E27FC236}">
                <a16:creationId xmlns:a16="http://schemas.microsoft.com/office/drawing/2014/main" id="{52F6357A-69FB-3201-966E-A6F63D2DFAA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375" r="1639" b="-3"/>
          <a:stretch>
            <a:fillRect/>
          </a:stretch>
        </p:blipFill>
        <p:spPr>
          <a:xfrm>
            <a:off x="5559108" y="992187"/>
            <a:ext cx="6172200" cy="4873625"/>
          </a:xfrm>
          <a:noFill/>
        </p:spPr>
      </p:pic>
      <p:sp>
        <p:nvSpPr>
          <p:cNvPr id="4" name="Text Placeholder 3">
            <a:extLst>
              <a:ext uri="{FF2B5EF4-FFF2-40B4-BE49-F238E27FC236}">
                <a16:creationId xmlns:a16="http://schemas.microsoft.com/office/drawing/2014/main" id="{BFEEDE89-34A4-2FD8-1CDE-44244471EEAB}"/>
              </a:ext>
            </a:extLst>
          </p:cNvPr>
          <p:cNvSpPr>
            <a:spLocks noGrp="1"/>
          </p:cNvSpPr>
          <p:nvPr>
            <p:ph type="body" sz="half" idx="2"/>
          </p:nvPr>
        </p:nvSpPr>
        <p:spPr>
          <a:xfrm>
            <a:off x="132080" y="1534160"/>
            <a:ext cx="5262880" cy="5323840"/>
          </a:xfrm>
        </p:spPr>
        <p:txBody>
          <a:bodyPr>
            <a:normAutofit fontScale="92500" lnSpcReduction="20000"/>
          </a:bodyPr>
          <a:lstStyle/>
          <a:p>
            <a:pPr marL="0" indent="0">
              <a:buNone/>
            </a:pPr>
            <a:r>
              <a:rPr lang="en-US" sz="2800">
                <a:solidFill>
                  <a:schemeClr val="bg1"/>
                </a:solidFill>
              </a:rPr>
              <a:t>This course reaffirmed for me my strengths as a teacher and a human. It helped me look at some things I perceived as flaws, and instead, see them as strengths or at least an opportunity for a strength to be built. I realized because of this course that I do in fact have tons of support from my family, and that my role as a teacher is not just a career, but a calling. As a result, I feel more prepared to begin this new school year, and more equipped to deal with obstacles and challenges as they inevitably come my way. I am more hopeful for this year, for me, and my students.</a:t>
            </a:r>
          </a:p>
          <a:p>
            <a:endParaRPr lang="en-US"/>
          </a:p>
        </p:txBody>
      </p:sp>
    </p:spTree>
    <p:extLst>
      <p:ext uri="{BB962C8B-B14F-4D97-AF65-F5344CB8AC3E}">
        <p14:creationId xmlns:p14="http://schemas.microsoft.com/office/powerpoint/2010/main" val="2508808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2E7CA4-4853-C68F-E370-7C81EE1724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0EEE8-3533-F7B3-0865-85067F02A45A}"/>
              </a:ext>
            </a:extLst>
          </p:cNvPr>
          <p:cNvSpPr>
            <a:spLocks noGrp="1"/>
          </p:cNvSpPr>
          <p:nvPr>
            <p:ph type="title"/>
          </p:nvPr>
        </p:nvSpPr>
        <p:spPr>
          <a:xfrm>
            <a:off x="838200" y="365125"/>
            <a:ext cx="10515600" cy="1325563"/>
          </a:xfrm>
        </p:spPr>
        <p:txBody>
          <a:bodyPr anchor="ctr">
            <a:normAutofit/>
          </a:bodyPr>
          <a:lstStyle/>
          <a:p>
            <a:r>
              <a:rPr lang="en-US" sz="5400" b="1">
                <a:solidFill>
                  <a:srgbClr val="FFFF00"/>
                </a:solidFill>
                <a:latin typeface="+mn-lt"/>
              </a:rPr>
              <a:t>#259 – Inexpensive 5 Star Therapy</a:t>
            </a:r>
          </a:p>
        </p:txBody>
      </p:sp>
      <p:sp>
        <p:nvSpPr>
          <p:cNvPr id="4" name="Text Placeholder 3">
            <a:extLst>
              <a:ext uri="{FF2B5EF4-FFF2-40B4-BE49-F238E27FC236}">
                <a16:creationId xmlns:a16="http://schemas.microsoft.com/office/drawing/2014/main" id="{57D0B7B3-7AF5-871C-F777-FDD4FD0E520F}"/>
              </a:ext>
            </a:extLst>
          </p:cNvPr>
          <p:cNvSpPr>
            <a:spLocks noGrp="1"/>
          </p:cNvSpPr>
          <p:nvPr>
            <p:ph sz="half" idx="1"/>
          </p:nvPr>
        </p:nvSpPr>
        <p:spPr>
          <a:xfrm>
            <a:off x="457200" y="1825624"/>
            <a:ext cx="5562600" cy="4853955"/>
          </a:xfrm>
        </p:spPr>
        <p:txBody>
          <a:bodyPr>
            <a:normAutofit/>
          </a:bodyPr>
          <a:lstStyle/>
          <a:p>
            <a:pPr marL="0" marR="0" lvl="0" indent="0" defTabSz="914400" rtl="0" eaLnBrk="1" fontAlgn="auto" latinLnBrk="0" hangingPunct="1">
              <a:spcBef>
                <a:spcPts val="1000"/>
              </a:spcBef>
              <a:spcAft>
                <a:spcPts val="0"/>
              </a:spcAft>
              <a:buClrTx/>
              <a:buSzTx/>
              <a:buNone/>
              <a:tabLst/>
              <a:defRPr/>
            </a:pPr>
            <a:r>
              <a:rPr kumimoji="0" lang="en-US" b="0" i="0" u="none" strike="noStrike" kern="1200" cap="none" spc="0" normalizeH="0" baseline="0" noProof="0">
                <a:ln>
                  <a:noFill/>
                </a:ln>
                <a:solidFill>
                  <a:schemeClr val="bg1"/>
                </a:solidFill>
                <a:effectLst/>
                <a:uLnTx/>
                <a:uFillTx/>
              </a:rPr>
              <a:t>The Happiness for Educators Course was one of the best courses I have ever participated in!  I looked forward to working on it every day, it was very well-organized, and very informative.  It almost felt like very inexpensive therapy! ;) I really do feel "happier" after taking this course.  Thank you so much for offering it and making it so accessible!  5 stars! :)</a:t>
            </a:r>
          </a:p>
          <a:p>
            <a:endParaRPr lang="en-US" sz="2600"/>
          </a:p>
        </p:txBody>
      </p:sp>
      <p:pic>
        <p:nvPicPr>
          <p:cNvPr id="7" name="Content Placeholder 6">
            <a:extLst>
              <a:ext uri="{FF2B5EF4-FFF2-40B4-BE49-F238E27FC236}">
                <a16:creationId xmlns:a16="http://schemas.microsoft.com/office/drawing/2014/main" id="{0E23A709-78D8-536D-3171-ABD9F5D96E3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690" r="-3" b="-3"/>
          <a:stretch>
            <a:fillRect/>
          </a:stretch>
        </p:blipFill>
        <p:spPr>
          <a:xfrm>
            <a:off x="6172200" y="1825625"/>
            <a:ext cx="5181600" cy="4351338"/>
          </a:xfrm>
          <a:noFill/>
        </p:spPr>
      </p:pic>
    </p:spTree>
    <p:extLst>
      <p:ext uri="{BB962C8B-B14F-4D97-AF65-F5344CB8AC3E}">
        <p14:creationId xmlns:p14="http://schemas.microsoft.com/office/powerpoint/2010/main" val="2626867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451F95-0E23-7CC3-A8F4-E736FC0B3397}"/>
              </a:ext>
            </a:extLst>
          </p:cNvPr>
          <p:cNvSpPr>
            <a:spLocks noGrp="1"/>
          </p:cNvSpPr>
          <p:nvPr>
            <p:ph type="title"/>
          </p:nvPr>
        </p:nvSpPr>
        <p:spPr>
          <a:xfrm>
            <a:off x="5232399" y="1367673"/>
            <a:ext cx="6587893" cy="4274844"/>
          </a:xfrm>
        </p:spPr>
        <p:txBody>
          <a:bodyPr vert="horz" lIns="91440" tIns="45720" rIns="91440" bIns="45720" rtlCol="0" anchor="b">
            <a:normAutofit/>
          </a:bodyPr>
          <a:lstStyle/>
          <a:p>
            <a:pPr algn="r"/>
            <a:r>
              <a:rPr lang="en-US" sz="8800">
                <a:solidFill>
                  <a:srgbClr val="FFFF00"/>
                </a:solidFill>
                <a:latin typeface="+mn-lt"/>
              </a:rPr>
              <a:t>Closing</a:t>
            </a:r>
            <a:br>
              <a:rPr lang="en-US" sz="8800">
                <a:solidFill>
                  <a:srgbClr val="FFFF00"/>
                </a:solidFill>
                <a:latin typeface="+mn-lt"/>
              </a:rPr>
            </a:br>
            <a:r>
              <a:rPr lang="en-US" sz="8800">
                <a:solidFill>
                  <a:srgbClr val="FFFF00"/>
                </a:solidFill>
                <a:latin typeface="+mn-lt"/>
              </a:rPr>
              <a:t>Story</a:t>
            </a:r>
            <a:br>
              <a:rPr lang="en-US" sz="8800">
                <a:solidFill>
                  <a:srgbClr val="FFFF00"/>
                </a:solidFill>
                <a:latin typeface="+mn-lt"/>
              </a:rPr>
            </a:br>
            <a:br>
              <a:rPr lang="en-US" sz="8800">
                <a:solidFill>
                  <a:srgbClr val="FFFF00"/>
                </a:solidFill>
                <a:latin typeface="+mn-lt"/>
              </a:rPr>
            </a:br>
            <a:r>
              <a:rPr lang="en-US" sz="3200">
                <a:solidFill>
                  <a:srgbClr val="FFFF00"/>
                </a:solidFill>
                <a:latin typeface="+mn-lt"/>
              </a:rPr>
              <a:t>IEP Meeting </a:t>
            </a:r>
          </a:p>
        </p:txBody>
      </p:sp>
      <p:pic>
        <p:nvPicPr>
          <p:cNvPr id="3" name="Content Placeholder 2" descr="A person opening a door&#10;&#10;AI-generated content may be incorrect.">
            <a:extLst>
              <a:ext uri="{FF2B5EF4-FFF2-40B4-BE49-F238E27FC236}">
                <a16:creationId xmlns:a16="http://schemas.microsoft.com/office/drawing/2014/main" id="{91BA9B76-C006-781B-953B-185A893A986D}"/>
              </a:ext>
            </a:extLst>
          </p:cNvPr>
          <p:cNvPicPr>
            <a:picLocks noGrp="1" noChangeAspect="1"/>
          </p:cNvPicPr>
          <p:nvPr>
            <p:ph idx="1"/>
          </p:nvPr>
        </p:nvPicPr>
        <p:blipFill>
          <a:blip r:embed="rId2"/>
          <a:srcRect t="14487" r="-2" b="-2"/>
          <a:stretch>
            <a:fillRect/>
          </a:stretch>
        </p:blipFill>
        <p:spPr>
          <a:xfrm>
            <a:off x="1" y="10"/>
            <a:ext cx="5809784"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24" name="Group 23">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25" name="Freeform: Shape 24">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3616317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3171FF9F-4411-4650-8EF9-1CC3E90BFCD8}"/>
              </a:ext>
            </a:extLst>
          </p:cNvPr>
          <p:cNvSpPr>
            <a:spLocks noGrp="1"/>
          </p:cNvSpPr>
          <p:nvPr>
            <p:ph type="title"/>
          </p:nvPr>
        </p:nvSpPr>
        <p:spPr>
          <a:xfrm>
            <a:off x="648930" y="240031"/>
            <a:ext cx="6188190" cy="1866172"/>
          </a:xfrm>
        </p:spPr>
        <p:txBody>
          <a:bodyPr>
            <a:noAutofit/>
          </a:bodyPr>
          <a:lstStyle/>
          <a:p>
            <a:r>
              <a:rPr lang="en-US" sz="5400">
                <a:solidFill>
                  <a:srgbClr val="FFC000"/>
                </a:solidFill>
                <a:latin typeface="Abadi" panose="020B0604020104020204" pitchFamily="34" charset="0"/>
              </a:rPr>
              <a:t>Bonus 1: Positive Distractions</a:t>
            </a:r>
          </a:p>
        </p:txBody>
      </p:sp>
      <p:sp>
        <p:nvSpPr>
          <p:cNvPr id="3" name="Content Placeholder 2">
            <a:extLst>
              <a:ext uri="{FF2B5EF4-FFF2-40B4-BE49-F238E27FC236}">
                <a16:creationId xmlns:a16="http://schemas.microsoft.com/office/drawing/2014/main" id="{1C31B7BC-6AFE-40DD-918C-248FE6E75C50}"/>
              </a:ext>
            </a:extLst>
          </p:cNvPr>
          <p:cNvSpPr>
            <a:spLocks noGrp="1"/>
          </p:cNvSpPr>
          <p:nvPr>
            <p:ph idx="1"/>
          </p:nvPr>
        </p:nvSpPr>
        <p:spPr>
          <a:xfrm>
            <a:off x="365760" y="2106203"/>
            <a:ext cx="6471359" cy="4511767"/>
          </a:xfrm>
        </p:spPr>
        <p:txBody>
          <a:bodyPr>
            <a:noAutofit/>
          </a:bodyPr>
          <a:lstStyle/>
          <a:p>
            <a:r>
              <a:rPr lang="en-US" sz="2400">
                <a:solidFill>
                  <a:srgbClr val="FFFFFF"/>
                </a:solidFill>
              </a:rPr>
              <a:t>Life is hard; we all experience unhappiness and wonder about ourselves</a:t>
            </a:r>
          </a:p>
          <a:p>
            <a:r>
              <a:rPr lang="en-US" sz="2400">
                <a:solidFill>
                  <a:srgbClr val="FFFFFF"/>
                </a:solidFill>
                <a:sym typeface="Wingdings" panose="05000000000000000000" pitchFamily="2" charset="2"/>
              </a:rPr>
              <a:t>We need distractions</a:t>
            </a:r>
          </a:p>
          <a:p>
            <a:pPr lvl="1"/>
            <a:r>
              <a:rPr lang="en-US" sz="2400" b="1">
                <a:solidFill>
                  <a:srgbClr val="FFC000"/>
                </a:solidFill>
                <a:sym typeface="Wingdings" panose="05000000000000000000" pitchFamily="2" charset="2"/>
              </a:rPr>
              <a:t>Music and Mood: What songs help you feel your feelings or boost your mood? </a:t>
            </a:r>
            <a:r>
              <a:rPr lang="en-US" sz="2400">
                <a:solidFill>
                  <a:srgbClr val="FFFFFF"/>
                </a:solidFill>
                <a:sym typeface="Wingdings" panose="05000000000000000000" pitchFamily="2" charset="2"/>
              </a:rPr>
              <a:t>[JSF]</a:t>
            </a:r>
          </a:p>
          <a:p>
            <a:pPr lvl="1"/>
            <a:r>
              <a:rPr lang="en-US" sz="2400">
                <a:solidFill>
                  <a:srgbClr val="FFFFFF"/>
                </a:solidFill>
                <a:sym typeface="Wingdings" panose="05000000000000000000" pitchFamily="2" charset="2"/>
              </a:rPr>
              <a:t>What places? What cat videos? What dances?</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6" name="Picture 5" descr="Black and brown cats yawning">
            <a:extLst>
              <a:ext uri="{FF2B5EF4-FFF2-40B4-BE49-F238E27FC236}">
                <a16:creationId xmlns:a16="http://schemas.microsoft.com/office/drawing/2014/main" id="{811B4EDB-3F04-6025-AC1A-D1C94C5323E2}"/>
              </a:ext>
            </a:extLst>
          </p:cNvPr>
          <p:cNvPicPr>
            <a:picLocks noChangeAspect="1"/>
          </p:cNvPicPr>
          <p:nvPr/>
        </p:nvPicPr>
        <p:blipFill>
          <a:blip r:embed="rId2"/>
          <a:srcRect l="22596" r="5032"/>
          <a:stretch>
            <a:fill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905229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7320466" y="359596"/>
            <a:ext cx="4140014" cy="1160979"/>
          </a:xfrm>
        </p:spPr>
        <p:txBody>
          <a:bodyPr>
            <a:normAutofit/>
          </a:bodyPr>
          <a:lstStyle/>
          <a:p>
            <a:r>
              <a:rPr lang="en-US" sz="5400" b="1">
                <a:solidFill>
                  <a:srgbClr val="FFC000"/>
                </a:solidFill>
                <a:latin typeface="+mn-lt"/>
              </a:rPr>
              <a:t>Final Review</a:t>
            </a:r>
            <a:endParaRPr lang="en-US" sz="5400">
              <a:solidFill>
                <a:srgbClr val="FFC000"/>
              </a:solidFill>
              <a:latin typeface="+mn-lt"/>
            </a:endParaRPr>
          </a:p>
        </p:txBody>
      </p:sp>
      <p:pic>
        <p:nvPicPr>
          <p:cNvPr id="5" name="Picture 4" descr="A group of pigs lying in grass&#10;&#10;AI-generated content may be incorrect.">
            <a:extLst>
              <a:ext uri="{FF2B5EF4-FFF2-40B4-BE49-F238E27FC236}">
                <a16:creationId xmlns:a16="http://schemas.microsoft.com/office/drawing/2014/main" id="{7CC22253-9C83-B712-2E59-34188D372E0A}"/>
              </a:ext>
            </a:extLst>
          </p:cNvPr>
          <p:cNvPicPr>
            <a:picLocks noChangeAspect="1"/>
          </p:cNvPicPr>
          <p:nvPr/>
        </p:nvPicPr>
        <p:blipFill>
          <a:blip r:embed="rId2"/>
          <a:srcRect l="19458" r="9340" b="-1"/>
          <a:stretch>
            <a:fillRect/>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p:cNvSpPr>
            <a:spLocks noGrp="1"/>
          </p:cNvSpPr>
          <p:nvPr>
            <p:ph idx="1"/>
          </p:nvPr>
        </p:nvSpPr>
        <p:spPr>
          <a:xfrm>
            <a:off x="6791326" y="1520575"/>
            <a:ext cx="5087890" cy="5095982"/>
          </a:xfrm>
        </p:spPr>
        <p:txBody>
          <a:bodyPr>
            <a:noAutofit/>
          </a:bodyPr>
          <a:lstStyle/>
          <a:p>
            <a:pPr marL="514350" indent="-514350">
              <a:buFont typeface="+mj-lt"/>
              <a:buAutoNum type="arabicPeriod"/>
            </a:pPr>
            <a:r>
              <a:rPr lang="en-US" sz="2600">
                <a:solidFill>
                  <a:srgbClr val="FFC000"/>
                </a:solidFill>
              </a:rPr>
              <a:t>Five big psychological ideas</a:t>
            </a:r>
          </a:p>
          <a:p>
            <a:pPr marL="514350" indent="-514350">
              <a:buFont typeface="+mj-lt"/>
              <a:buAutoNum type="arabicPeriod"/>
            </a:pPr>
            <a:r>
              <a:rPr lang="en-US" sz="2600">
                <a:solidFill>
                  <a:srgbClr val="FFC000"/>
                </a:solidFill>
              </a:rPr>
              <a:t>Your unique talents, strengths, and virtues</a:t>
            </a:r>
          </a:p>
          <a:p>
            <a:pPr marL="514350" indent="-514350">
              <a:buFont typeface="+mj-lt"/>
              <a:buAutoNum type="arabicPeriod"/>
            </a:pPr>
            <a:r>
              <a:rPr lang="en-US" sz="2600">
                <a:solidFill>
                  <a:srgbClr val="FFC000"/>
                </a:solidFill>
              </a:rPr>
              <a:t>Let’s grow wellbeing</a:t>
            </a:r>
          </a:p>
          <a:p>
            <a:pPr marL="514350" indent="-514350">
              <a:buFont typeface="+mj-lt"/>
              <a:buAutoNum type="arabicPeriod"/>
            </a:pPr>
            <a:r>
              <a:rPr lang="en-US" sz="2600">
                <a:solidFill>
                  <a:srgbClr val="FFC000"/>
                </a:solidFill>
              </a:rPr>
              <a:t>3-step emotional change trick</a:t>
            </a:r>
          </a:p>
          <a:p>
            <a:pPr marL="514350" indent="-514350">
              <a:buFont typeface="+mj-lt"/>
              <a:buAutoNum type="arabicPeriod"/>
            </a:pPr>
            <a:r>
              <a:rPr lang="en-US" sz="2600">
                <a:solidFill>
                  <a:srgbClr val="FFC000"/>
                </a:solidFill>
              </a:rPr>
              <a:t>Three Good Things</a:t>
            </a:r>
          </a:p>
          <a:p>
            <a:pPr marL="514350" indent="-514350">
              <a:buFont typeface="+mj-lt"/>
              <a:buAutoNum type="arabicPeriod"/>
            </a:pPr>
            <a:r>
              <a:rPr lang="en-US" sz="2600">
                <a:solidFill>
                  <a:srgbClr val="FFC000"/>
                </a:solidFill>
              </a:rPr>
              <a:t>EB happiness in Montana</a:t>
            </a:r>
          </a:p>
          <a:p>
            <a:pPr marL="514350" indent="-514350">
              <a:buFont typeface="+mj-lt"/>
              <a:buAutoNum type="arabicPeriod"/>
            </a:pPr>
            <a:r>
              <a:rPr lang="en-US" sz="2600">
                <a:solidFill>
                  <a:srgbClr val="FFC000"/>
                </a:solidFill>
              </a:rPr>
              <a:t>Cultural convergence: Resilience</a:t>
            </a:r>
          </a:p>
          <a:p>
            <a:pPr marL="514350" indent="-514350">
              <a:buFont typeface="+mj-lt"/>
              <a:buAutoNum type="arabicPeriod"/>
            </a:pPr>
            <a:r>
              <a:rPr lang="en-US" sz="2600">
                <a:solidFill>
                  <a:srgbClr val="FFC000"/>
                </a:solidFill>
              </a:rPr>
              <a:t>Positive distractions</a:t>
            </a:r>
          </a:p>
          <a:p>
            <a:pPr marL="514350" indent="-514350">
              <a:buFont typeface="+mj-lt"/>
              <a:buAutoNum type="arabicPeriod"/>
            </a:pPr>
            <a:r>
              <a:rPr lang="en-US" sz="2600">
                <a:solidFill>
                  <a:srgbClr val="FFC000"/>
                </a:solidFill>
              </a:rPr>
              <a:t>Bonus: Anxiety and gratitude</a:t>
            </a:r>
          </a:p>
        </p:txBody>
      </p:sp>
    </p:spTree>
    <p:extLst>
      <p:ext uri="{BB962C8B-B14F-4D97-AF65-F5344CB8AC3E}">
        <p14:creationId xmlns:p14="http://schemas.microsoft.com/office/powerpoint/2010/main" val="14263665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EB3166-EA31-0140-89E7-8D871F73BB9C}"/>
              </a:ext>
            </a:extLst>
          </p:cNvPr>
          <p:cNvPicPr>
            <a:picLocks noChangeAspect="1"/>
          </p:cNvPicPr>
          <p:nvPr/>
        </p:nvPicPr>
        <p:blipFill>
          <a:blip r:embed="rId3"/>
          <a:srcRect t="4439" b="15774"/>
          <a:stretch>
            <a:fillRect/>
          </a:stretch>
        </p:blipFill>
        <p:spPr>
          <a:xfrm>
            <a:off x="20" y="10"/>
            <a:ext cx="12191980" cy="6857990"/>
          </a:xfrm>
          <a:prstGeom prst="rect">
            <a:avLst/>
          </a:prstGeom>
        </p:spPr>
      </p:pic>
    </p:spTree>
    <p:extLst>
      <p:ext uri="{BB962C8B-B14F-4D97-AF65-F5344CB8AC3E}">
        <p14:creationId xmlns:p14="http://schemas.microsoft.com/office/powerpoint/2010/main" val="11253886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57AC-180B-C05A-82E6-C09AF977E89B}"/>
              </a:ext>
            </a:extLst>
          </p:cNvPr>
          <p:cNvSpPr>
            <a:spLocks noGrp="1"/>
          </p:cNvSpPr>
          <p:nvPr>
            <p:ph type="title"/>
          </p:nvPr>
        </p:nvSpPr>
        <p:spPr>
          <a:xfrm>
            <a:off x="6257107" y="632298"/>
            <a:ext cx="4876800" cy="1012054"/>
          </a:xfrm>
        </p:spPr>
        <p:txBody>
          <a:bodyPr anchor="b">
            <a:normAutofit/>
          </a:bodyPr>
          <a:lstStyle/>
          <a:p>
            <a:r>
              <a:rPr lang="en-US" sz="5400">
                <a:solidFill>
                  <a:srgbClr val="FFFF00"/>
                </a:solidFill>
              </a:rPr>
              <a:t>For Break</a:t>
            </a:r>
          </a:p>
        </p:txBody>
      </p:sp>
      <p:sp>
        <p:nvSpPr>
          <p:cNvPr id="3" name="Text Placeholder 2">
            <a:extLst>
              <a:ext uri="{FF2B5EF4-FFF2-40B4-BE49-F238E27FC236}">
                <a16:creationId xmlns:a16="http://schemas.microsoft.com/office/drawing/2014/main" id="{A5CFC67F-D21D-70B5-74F3-98A1DD5A38AF}"/>
              </a:ext>
            </a:extLst>
          </p:cNvPr>
          <p:cNvSpPr>
            <a:spLocks noGrp="1"/>
          </p:cNvSpPr>
          <p:nvPr>
            <p:ph sz="half" idx="1"/>
          </p:nvPr>
        </p:nvSpPr>
        <p:spPr>
          <a:xfrm>
            <a:off x="5435600" y="2286003"/>
            <a:ext cx="6305977" cy="2332729"/>
          </a:xfrm>
        </p:spPr>
        <p:txBody>
          <a:bodyPr lIns="91440" tIns="45720" rIns="91440" bIns="45720" anchor="t">
            <a:noAutofit/>
          </a:bodyPr>
          <a:lstStyle/>
          <a:p>
            <a:pPr marL="285750" indent="-285750">
              <a:lnSpc>
                <a:spcPct val="90000"/>
              </a:lnSpc>
              <a:buFont typeface="Courier New" panose="020B0604020202020204" pitchFamily="34" charset="0"/>
              <a:buChar char="o"/>
            </a:pPr>
            <a:r>
              <a:rPr lang="en-US" sz="2800" dirty="0">
                <a:solidFill>
                  <a:schemeClr val="tx1"/>
                </a:solidFill>
              </a:rPr>
              <a:t>Savor your </a:t>
            </a:r>
            <a:r>
              <a:rPr lang="en-US" sz="2800" b="1" dirty="0">
                <a:solidFill>
                  <a:srgbClr val="FFFF00"/>
                </a:solidFill>
              </a:rPr>
              <a:t>BREAK TIME</a:t>
            </a:r>
          </a:p>
          <a:p>
            <a:pPr marL="285750" indent="-285750">
              <a:lnSpc>
                <a:spcPct val="90000"/>
              </a:lnSpc>
              <a:buFont typeface="Courier New" panose="020B0604020202020204" pitchFamily="34" charset="0"/>
              <a:buChar char="o"/>
            </a:pPr>
            <a:endParaRPr lang="en-US" sz="2800" dirty="0">
              <a:solidFill>
                <a:schemeClr val="tx1"/>
              </a:solidFill>
            </a:endParaRPr>
          </a:p>
          <a:p>
            <a:pPr marL="285750" indent="-285750">
              <a:lnSpc>
                <a:spcPct val="90000"/>
              </a:lnSpc>
              <a:buFont typeface="Courier New" panose="020B0604020202020204" pitchFamily="34" charset="0"/>
              <a:buChar char="o"/>
            </a:pPr>
            <a:r>
              <a:rPr lang="en-US" sz="2800" dirty="0">
                <a:solidFill>
                  <a:schemeClr val="tx1"/>
                </a:solidFill>
              </a:rPr>
              <a:t>Meet and converse about how </a:t>
            </a:r>
            <a:r>
              <a:rPr lang="en-US" sz="2800" b="1" dirty="0">
                <a:solidFill>
                  <a:srgbClr val="FFFF00"/>
                </a:solidFill>
              </a:rPr>
              <a:t>YOU</a:t>
            </a:r>
            <a:r>
              <a:rPr lang="en-US" sz="2800" dirty="0">
                <a:solidFill>
                  <a:schemeClr val="tx1"/>
                </a:solidFill>
              </a:rPr>
              <a:t> might infuse some of these ideas into your work</a:t>
            </a:r>
          </a:p>
          <a:p>
            <a:pPr marL="285750" indent="-285750">
              <a:lnSpc>
                <a:spcPct val="90000"/>
              </a:lnSpc>
              <a:buFont typeface="Courier New" panose="020B0604020202020204" pitchFamily="34" charset="0"/>
              <a:buChar char="o"/>
            </a:pPr>
            <a:endParaRPr lang="en-US" sz="2800" dirty="0">
              <a:solidFill>
                <a:schemeClr val="tx1"/>
              </a:solidFill>
            </a:endParaRPr>
          </a:p>
          <a:p>
            <a:pPr marL="285750" indent="-285750">
              <a:lnSpc>
                <a:spcPct val="90000"/>
              </a:lnSpc>
              <a:buFont typeface="Courier New" panose="020B0604020202020204" pitchFamily="34" charset="0"/>
              <a:buChar char="o"/>
            </a:pPr>
            <a:r>
              <a:rPr lang="en-US" sz="2800" b="1" dirty="0">
                <a:solidFill>
                  <a:srgbClr val="FFFF00"/>
                </a:solidFill>
              </a:rPr>
              <a:t>Return </a:t>
            </a:r>
            <a:r>
              <a:rPr lang="en-US" sz="2800" dirty="0">
                <a:solidFill>
                  <a:schemeClr val="tx1"/>
                </a:solidFill>
              </a:rPr>
              <a:t>with ideas to share and ready to learn more PPIs</a:t>
            </a:r>
          </a:p>
          <a:p>
            <a:pPr marL="285750" indent="-285750">
              <a:lnSpc>
                <a:spcPct val="90000"/>
              </a:lnSpc>
              <a:buFont typeface="Courier New" panose="020B0604020202020204" pitchFamily="34" charset="0"/>
              <a:buChar char="o"/>
            </a:pPr>
            <a:endParaRPr lang="en-US" sz="2800" dirty="0">
              <a:solidFill>
                <a:schemeClr val="tx1"/>
              </a:solidFill>
            </a:endParaRPr>
          </a:p>
        </p:txBody>
      </p:sp>
      <p:pic>
        <p:nvPicPr>
          <p:cNvPr id="6" name="Picture 5" descr="Person with idea concept">
            <a:extLst>
              <a:ext uri="{FF2B5EF4-FFF2-40B4-BE49-F238E27FC236}">
                <a16:creationId xmlns:a16="http://schemas.microsoft.com/office/drawing/2014/main" id="{1DB6F43A-B6DF-23BB-DDAC-F060BDFF93B9}"/>
              </a:ext>
            </a:extLst>
          </p:cNvPr>
          <p:cNvPicPr>
            <a:picLocks noChangeAspect="1"/>
          </p:cNvPicPr>
          <p:nvPr/>
        </p:nvPicPr>
        <p:blipFill rotWithShape="1">
          <a:blip r:embed="rId2"/>
          <a:srcRect l="22844" r="10407" b="1"/>
          <a:stretch/>
        </p:blipFill>
        <p:spPr>
          <a:xfrm>
            <a:off x="20" y="990600"/>
            <a:ext cx="4837156" cy="4837176"/>
          </a:xfrm>
          <a:prstGeom prst="rect">
            <a:avLst/>
          </a:prstGeom>
          <a:noFill/>
        </p:spPr>
      </p:pic>
    </p:spTree>
    <p:extLst>
      <p:ext uri="{BB962C8B-B14F-4D97-AF65-F5344CB8AC3E}">
        <p14:creationId xmlns:p14="http://schemas.microsoft.com/office/powerpoint/2010/main" val="38700154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18AE3-E293-4791-9695-7A5B78CA9F82}"/>
              </a:ext>
            </a:extLst>
          </p:cNvPr>
          <p:cNvSpPr>
            <a:spLocks noGrp="1"/>
          </p:cNvSpPr>
          <p:nvPr>
            <p:ph type="title"/>
          </p:nvPr>
        </p:nvSpPr>
        <p:spPr>
          <a:xfrm>
            <a:off x="8036041" y="618518"/>
            <a:ext cx="3454919" cy="1799562"/>
          </a:xfrm>
        </p:spPr>
        <p:txBody>
          <a:bodyPr anchor="b">
            <a:noAutofit/>
          </a:bodyPr>
          <a:lstStyle/>
          <a:p>
            <a:r>
              <a:rPr lang="en-US" b="1">
                <a:solidFill>
                  <a:srgbClr val="FFC000"/>
                </a:solidFill>
              </a:rPr>
              <a:t>And we’re back! – Part 2 of Pursuit of Happiness</a:t>
            </a:r>
          </a:p>
        </p:txBody>
      </p:sp>
      <p:sp>
        <p:nvSpPr>
          <p:cNvPr id="9" name="Round Diagonal Corner Rectangle 11">
            <a:extLst>
              <a:ext uri="{FF2B5EF4-FFF2-40B4-BE49-F238E27FC236}">
                <a16:creationId xmlns:a16="http://schemas.microsoft.com/office/drawing/2014/main" id="{E4B7B3E3-827A-48BE-AD67-A57C45AA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4" name="Picture 3">
            <a:extLst>
              <a:ext uri="{FF2B5EF4-FFF2-40B4-BE49-F238E27FC236}">
                <a16:creationId xmlns:a16="http://schemas.microsoft.com/office/drawing/2014/main" id="{1D6B81D4-55DC-0077-15B7-ED50B2FB9F19}"/>
              </a:ext>
            </a:extLst>
          </p:cNvPr>
          <p:cNvPicPr>
            <a:picLocks noChangeAspect="1"/>
          </p:cNvPicPr>
          <p:nvPr/>
        </p:nvPicPr>
        <p:blipFill>
          <a:blip r:embed="rId3"/>
          <a:stretch>
            <a:fillRect/>
          </a:stretch>
        </p:blipFill>
        <p:spPr>
          <a:xfrm>
            <a:off x="1118988" y="1631364"/>
            <a:ext cx="6112382" cy="3589811"/>
          </a:xfrm>
          <a:prstGeom prst="rect">
            <a:avLst/>
          </a:prstGeom>
        </p:spPr>
      </p:pic>
      <p:sp>
        <p:nvSpPr>
          <p:cNvPr id="3" name="Content Placeholder 2">
            <a:extLst>
              <a:ext uri="{FF2B5EF4-FFF2-40B4-BE49-F238E27FC236}">
                <a16:creationId xmlns:a16="http://schemas.microsoft.com/office/drawing/2014/main" id="{E6EE8BC0-C0FD-4E0A-B968-B3B601C362FF}"/>
              </a:ext>
            </a:extLst>
          </p:cNvPr>
          <p:cNvSpPr>
            <a:spLocks noGrp="1"/>
          </p:cNvSpPr>
          <p:nvPr>
            <p:ph idx="1"/>
          </p:nvPr>
        </p:nvSpPr>
        <p:spPr>
          <a:xfrm>
            <a:off x="8036041" y="2966720"/>
            <a:ext cx="3281004" cy="3479799"/>
          </a:xfrm>
        </p:spPr>
        <p:txBody>
          <a:bodyPr>
            <a:normAutofit/>
          </a:bodyPr>
          <a:lstStyle/>
          <a:p>
            <a:pPr>
              <a:lnSpc>
                <a:spcPct val="100000"/>
              </a:lnSpc>
            </a:pPr>
            <a:r>
              <a:rPr lang="en-US" sz="3200"/>
              <a:t>If you like, post something on JSF’s blog or share an application idea with the group</a:t>
            </a:r>
            <a:endParaRPr lang="en-US" sz="3200">
              <a:solidFill>
                <a:srgbClr val="FFC000"/>
              </a:solidFill>
            </a:endParaRPr>
          </a:p>
        </p:txBody>
      </p:sp>
    </p:spTree>
    <p:extLst>
      <p:ext uri="{BB962C8B-B14F-4D97-AF65-F5344CB8AC3E}">
        <p14:creationId xmlns:p14="http://schemas.microsoft.com/office/powerpoint/2010/main" val="1996062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705E34FB-F15B-4B97-A591-8EE92E5FAE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9" name="Round Diagonal Corner Rectangle 6">
            <a:extLst>
              <a:ext uri="{FF2B5EF4-FFF2-40B4-BE49-F238E27FC236}">
                <a16:creationId xmlns:a16="http://schemas.microsoft.com/office/drawing/2014/main" id="{1E43660D-412A-41EF-9745-E92C0AC604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544" y="808057"/>
            <a:ext cx="10227733" cy="5234394"/>
          </a:xfrm>
          <a:prstGeom prst="round2DiagRect">
            <a:avLst>
              <a:gd name="adj1" fmla="val 6185"/>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wo women sitting in chairs&#10;&#10;AI-generated content may be incorrect.">
            <a:extLst>
              <a:ext uri="{FF2B5EF4-FFF2-40B4-BE49-F238E27FC236}">
                <a16:creationId xmlns:a16="http://schemas.microsoft.com/office/drawing/2014/main" id="{9383CED3-635E-69AA-C3D1-E0F27AA29406}"/>
              </a:ext>
            </a:extLst>
          </p:cNvPr>
          <p:cNvPicPr>
            <a:picLocks noChangeAspect="1"/>
          </p:cNvPicPr>
          <p:nvPr/>
        </p:nvPicPr>
        <p:blipFill>
          <a:blip r:embed="rId4">
            <a:extLst>
              <a:ext uri="{BEBA8EAE-BF5A-486C-A8C5-ECC9F3942E4B}">
                <a14:imgProps xmlns:a14="http://schemas.microsoft.com/office/drawing/2010/main">
                  <a14:imgLayer r:embed="rId5">
                    <a14:imgEffect>
                      <a14:saturation/>
                    </a14:imgEffect>
                    <a14:imgEffect>
                      <a14:brightnessContrast bright="10000" contrast="12000"/>
                    </a14:imgEffect>
                  </a14:imgLayer>
                </a14:imgProps>
              </a:ext>
            </a:extLst>
          </a:blip>
          <a:srcRect t="4483" r="-1" b="-1"/>
          <a:stretch>
            <a:fillRect/>
          </a:stretch>
        </p:blipFill>
        <p:spPr>
          <a:xfrm>
            <a:off x="1302278" y="1136606"/>
            <a:ext cx="9584265" cy="4577297"/>
          </a:xfrm>
          <a:prstGeom prst="rect">
            <a:avLst/>
          </a:prstGeom>
        </p:spPr>
      </p:pic>
    </p:spTree>
    <p:extLst>
      <p:ext uri="{BB962C8B-B14F-4D97-AF65-F5344CB8AC3E}">
        <p14:creationId xmlns:p14="http://schemas.microsoft.com/office/powerpoint/2010/main" val="10524331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05CC54-706F-A5BD-7ABB-AE59B13D5674}"/>
              </a:ext>
            </a:extLst>
          </p:cNvPr>
          <p:cNvSpPr>
            <a:spLocks noGrp="1"/>
          </p:cNvSpPr>
          <p:nvPr>
            <p:ph type="title"/>
          </p:nvPr>
        </p:nvSpPr>
        <p:spPr>
          <a:xfrm>
            <a:off x="838200" y="1641752"/>
            <a:ext cx="4391025" cy="1323439"/>
          </a:xfrm>
        </p:spPr>
        <p:txBody>
          <a:bodyPr anchor="t">
            <a:noAutofit/>
          </a:bodyPr>
          <a:lstStyle/>
          <a:p>
            <a:pPr algn="ctr"/>
            <a:r>
              <a:rPr lang="en-US">
                <a:solidFill>
                  <a:schemeClr val="bg1"/>
                </a:solidFill>
                <a:ea typeface="Calibri Light"/>
                <a:cs typeface="Calibri Light"/>
              </a:rPr>
              <a:t>Strategies to grow well-being, boost happiness, and buoy you during life's hard times</a:t>
            </a:r>
            <a:endParaRPr lang="en-US">
              <a:solidFill>
                <a:schemeClr val="bg1"/>
              </a:solidFill>
            </a:endParaRPr>
          </a:p>
        </p:txBody>
      </p:sp>
      <p:pic>
        <p:nvPicPr>
          <p:cNvPr id="4" name="Content Placeholder 3" descr="A sailboat on the water&#10;&#10;AI-generated content may be incorrect.">
            <a:extLst>
              <a:ext uri="{FF2B5EF4-FFF2-40B4-BE49-F238E27FC236}">
                <a16:creationId xmlns:a16="http://schemas.microsoft.com/office/drawing/2014/main" id="{AB7DA79C-44C6-46AC-2D5D-954833D3C700}"/>
              </a:ext>
            </a:extLst>
          </p:cNvPr>
          <p:cNvPicPr>
            <a:picLocks noChangeAspect="1"/>
          </p:cNvPicPr>
          <p:nvPr/>
        </p:nvPicPr>
        <p:blipFill>
          <a:blip r:embed="rId2">
            <a:extLst>
              <a:ext uri="{BEBA8EAE-BF5A-486C-A8C5-ECC9F3942E4B}">
                <a14:imgProps xmlns:a14="http://schemas.microsoft.com/office/drawing/2010/main">
                  <a14:imgLayer r:embed="rId3">
                    <a14:imgEffect>
                      <a14:saturation sat="135000"/>
                    </a14:imgEffect>
                  </a14:imgLayer>
                </a14:imgProps>
              </a:ext>
            </a:extLst>
          </a:blip>
          <a:stretch>
            <a:fillRect/>
          </a:stretch>
        </p:blipFill>
        <p:spPr>
          <a:xfrm>
            <a:off x="6197973" y="1429488"/>
            <a:ext cx="5057027" cy="3960000"/>
          </a:xfrm>
          <a:prstGeom prst="rect">
            <a:avLst/>
          </a:prstGeom>
        </p:spPr>
      </p:pic>
    </p:spTree>
    <p:extLst>
      <p:ext uri="{BB962C8B-B14F-4D97-AF65-F5344CB8AC3E}">
        <p14:creationId xmlns:p14="http://schemas.microsoft.com/office/powerpoint/2010/main" val="25891233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0C08EDA0-D5F6-4481-BBA8-966D95EC42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7789"/>
            <a:ext cx="12194769" cy="3531674"/>
            <a:chOff x="651279" y="532000"/>
            <a:chExt cx="10894639" cy="5747001"/>
          </a:xfrm>
        </p:grpSpPr>
        <p:sp>
          <p:nvSpPr>
            <p:cNvPr id="32" name="Color">
              <a:extLst>
                <a:ext uri="{FF2B5EF4-FFF2-40B4-BE49-F238E27FC236}">
                  <a16:creationId xmlns:a16="http://schemas.microsoft.com/office/drawing/2014/main" id="{CC23B4B4-906F-45F7-A1BD-F1DBF97EB4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lor">
              <a:extLst>
                <a:ext uri="{FF2B5EF4-FFF2-40B4-BE49-F238E27FC236}">
                  <a16:creationId xmlns:a16="http://schemas.microsoft.com/office/drawing/2014/main" id="{4CD72A2D-5584-4CC0-828C-F46BC42607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6476" y="532000"/>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Content Placeholder 3" descr="A child smelling a rose&#10;&#10;AI-generated content may be incorrect.">
            <a:extLst>
              <a:ext uri="{FF2B5EF4-FFF2-40B4-BE49-F238E27FC236}">
                <a16:creationId xmlns:a16="http://schemas.microsoft.com/office/drawing/2014/main" id="{E3DEF76D-ACA1-5C65-0311-06D46BD3A360}"/>
              </a:ext>
            </a:extLst>
          </p:cNvPr>
          <p:cNvPicPr>
            <a:picLocks noChangeAspect="1"/>
          </p:cNvPicPr>
          <p:nvPr/>
        </p:nvPicPr>
        <p:blipFill>
          <a:blip r:embed="rId2"/>
          <a:srcRect l="34560" r="9408" b="2"/>
          <a:stretch>
            <a:fillRect/>
          </a:stretch>
        </p:blipFill>
        <p:spPr>
          <a:xfrm>
            <a:off x="6803647" y="1065276"/>
            <a:ext cx="4730214" cy="4727448"/>
          </a:xfrm>
          <a:prstGeom prst="rect">
            <a:avLst/>
          </a:prstGeom>
        </p:spPr>
      </p:pic>
      <p:grpSp>
        <p:nvGrpSpPr>
          <p:cNvPr id="35" name="Group 34">
            <a:extLst>
              <a:ext uri="{FF2B5EF4-FFF2-40B4-BE49-F238E27FC236}">
                <a16:creationId xmlns:a16="http://schemas.microsoft.com/office/drawing/2014/main" id="{ED1D4DBC-180F-4364-A77A-427818EEA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0" y="0"/>
            <a:chExt cx="12188952" cy="6858000"/>
          </a:xfrm>
        </p:grpSpPr>
        <p:sp>
          <p:nvSpPr>
            <p:cNvPr id="36" name="Freeform: Shape 35">
              <a:extLst>
                <a:ext uri="{FF2B5EF4-FFF2-40B4-BE49-F238E27FC236}">
                  <a16:creationId xmlns:a16="http://schemas.microsoft.com/office/drawing/2014/main" id="{E979919B-BEE8-434A-89DF-BE8E28142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F9CD2586-0E0D-473F-B583-24719041D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30BAE38B-57E3-40D2-B225-F815D1C8D5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2F0F9843-D824-455E-9174-8418FDCE5F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E6B526B7-0747-48BB-BDD0-E9E358F098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7E5E2A43-EBD9-4E2B-8167-6EFCC3646E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4EE56EB6-9B75-4BB0-A6E5-071CDEFC2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Content Placeholder 23">
            <a:extLst>
              <a:ext uri="{FF2B5EF4-FFF2-40B4-BE49-F238E27FC236}">
                <a16:creationId xmlns:a16="http://schemas.microsoft.com/office/drawing/2014/main" id="{B6B8AB75-392D-9598-F8A5-7502AA9B1E85}"/>
              </a:ext>
            </a:extLst>
          </p:cNvPr>
          <p:cNvSpPr>
            <a:spLocks noGrp="1"/>
          </p:cNvSpPr>
          <p:nvPr>
            <p:ph idx="1"/>
          </p:nvPr>
        </p:nvSpPr>
        <p:spPr>
          <a:xfrm>
            <a:off x="454826" y="4119406"/>
            <a:ext cx="6344433" cy="1016591"/>
          </a:xfrm>
        </p:spPr>
        <p:txBody>
          <a:bodyPr anchor="t">
            <a:noAutofit/>
          </a:bodyPr>
          <a:lstStyle/>
          <a:p>
            <a:pPr marL="0" indent="0">
              <a:buNone/>
            </a:pPr>
            <a:r>
              <a:rPr lang="en-US" sz="8000" b="1">
                <a:solidFill>
                  <a:schemeClr val="tx2"/>
                </a:solidFill>
                <a:latin typeface="Comic Sans MS"/>
                <a:ea typeface="Calibri"/>
                <a:cs typeface="Calibri"/>
              </a:rPr>
              <a:t>SAVORING</a:t>
            </a:r>
          </a:p>
        </p:txBody>
      </p:sp>
    </p:spTree>
    <p:extLst>
      <p:ext uri="{BB962C8B-B14F-4D97-AF65-F5344CB8AC3E}">
        <p14:creationId xmlns:p14="http://schemas.microsoft.com/office/powerpoint/2010/main" val="30214962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Shape 80"/>
        <p:cNvGrpSpPr/>
        <p:nvPr/>
      </p:nvGrpSpPr>
      <p:grpSpPr>
        <a:xfrm>
          <a:off x="0" y="0"/>
          <a:ext cx="0" cy="0"/>
          <a:chOff x="0" y="0"/>
          <a:chExt cx="0" cy="0"/>
        </a:xfrm>
      </p:grpSpPr>
      <p:sp>
        <p:nvSpPr>
          <p:cNvPr id="81" name="Google Shape;81;p5"/>
          <p:cNvSpPr txBox="1"/>
          <p:nvPr/>
        </p:nvSpPr>
        <p:spPr>
          <a:xfrm>
            <a:off x="183648" y="2280317"/>
            <a:ext cx="5729297" cy="836022"/>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15000"/>
              </a:lnSpc>
              <a:spcBef>
                <a:spcPts val="0"/>
              </a:spcBef>
              <a:spcAft>
                <a:spcPts val="0"/>
              </a:spcAft>
              <a:buClr>
                <a:srgbClr val="000000"/>
              </a:buClr>
              <a:buSzPts val="2500"/>
              <a:buFont typeface="Arial"/>
              <a:buNone/>
            </a:pPr>
            <a:r>
              <a:rPr lang="en" sz="3333" b="0" i="0" u="none" strike="noStrike" cap="none">
                <a:solidFill>
                  <a:schemeClr val="dk1"/>
                </a:solidFill>
                <a:latin typeface="Arial"/>
                <a:ea typeface="Arial"/>
                <a:cs typeface="Arial"/>
                <a:sym typeface="Arial"/>
              </a:rPr>
              <a:t>Enhances Resilience</a:t>
            </a:r>
            <a:endParaRPr sz="3333" b="0" i="0" u="none" strike="noStrike" cap="none">
              <a:solidFill>
                <a:srgbClr val="000000"/>
              </a:solidFill>
              <a:latin typeface="Arial"/>
              <a:ea typeface="Arial"/>
              <a:cs typeface="Arial"/>
              <a:sym typeface="Arial"/>
            </a:endParaRPr>
          </a:p>
        </p:txBody>
      </p:sp>
      <p:sp>
        <p:nvSpPr>
          <p:cNvPr id="82" name="Google Shape;82;p5"/>
          <p:cNvSpPr txBox="1">
            <a:spLocks noGrp="1"/>
          </p:cNvSpPr>
          <p:nvPr>
            <p:ph type="title"/>
          </p:nvPr>
        </p:nvSpPr>
        <p:spPr>
          <a:xfrm>
            <a:off x="3810000" y="747633"/>
            <a:ext cx="4572000" cy="763600"/>
          </a:xfrm>
          <a:prstGeom prst="rect">
            <a:avLst/>
          </a:prstGeom>
          <a:noFill/>
          <a:ln>
            <a:noFill/>
          </a:ln>
        </p:spPr>
        <p:txBody>
          <a:bodyPr spcFirstLastPara="1" wrap="square" lIns="121900" tIns="121900" rIns="121900" bIns="121900" anchor="t" anchorCtr="0">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00000"/>
              </a:lnSpc>
              <a:spcBef>
                <a:spcPts val="0"/>
              </a:spcBef>
              <a:spcAft>
                <a:spcPts val="0"/>
              </a:spcAft>
              <a:buSzPct val="88888"/>
              <a:buNone/>
            </a:pPr>
            <a:r>
              <a:rPr lang="en" sz="4667" b="1" u="sng">
                <a:latin typeface="Comic Sans MS"/>
                <a:ea typeface="Comic Sans MS"/>
                <a:cs typeface="Comic Sans MS"/>
                <a:sym typeface="Comic Sans MS"/>
              </a:rPr>
              <a:t>THE</a:t>
            </a:r>
            <a:r>
              <a:rPr lang="en" b="1" u="sng"/>
              <a:t> </a:t>
            </a:r>
            <a:r>
              <a:rPr lang="en" sz="4667" b="1" u="sng">
                <a:latin typeface="Comic Sans MS"/>
                <a:ea typeface="Comic Sans MS"/>
                <a:cs typeface="Comic Sans MS"/>
                <a:sym typeface="Comic Sans MS"/>
              </a:rPr>
              <a:t>BENEFITS</a:t>
            </a:r>
            <a:endParaRPr b="1" u="sng"/>
          </a:p>
        </p:txBody>
      </p:sp>
      <p:sp>
        <p:nvSpPr>
          <p:cNvPr id="83" name="Google Shape;83;p5"/>
          <p:cNvSpPr txBox="1"/>
          <p:nvPr/>
        </p:nvSpPr>
        <p:spPr>
          <a:xfrm>
            <a:off x="125033" y="3808600"/>
            <a:ext cx="5374879" cy="836022"/>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15000"/>
              </a:lnSpc>
              <a:spcBef>
                <a:spcPts val="0"/>
              </a:spcBef>
              <a:spcAft>
                <a:spcPts val="0"/>
              </a:spcAft>
              <a:buClr>
                <a:srgbClr val="000000"/>
              </a:buClr>
              <a:buSzPts val="2500"/>
              <a:buFont typeface="Arial"/>
              <a:buNone/>
            </a:pPr>
            <a:r>
              <a:rPr lang="en" sz="3333" b="0" i="0" u="none" strike="noStrike" cap="none">
                <a:solidFill>
                  <a:schemeClr val="dk1"/>
                </a:solidFill>
                <a:latin typeface="Arial"/>
                <a:ea typeface="Arial"/>
                <a:cs typeface="Arial"/>
                <a:sym typeface="Arial"/>
              </a:rPr>
              <a:t>Increases Happiness </a:t>
            </a:r>
            <a:endParaRPr sz="3333" b="0" i="0" u="none" strike="noStrike" cap="none">
              <a:solidFill>
                <a:schemeClr val="dk1"/>
              </a:solidFill>
              <a:latin typeface="Arial"/>
              <a:ea typeface="Arial"/>
              <a:cs typeface="Arial"/>
              <a:sym typeface="Arial"/>
            </a:endParaRPr>
          </a:p>
        </p:txBody>
      </p:sp>
      <p:sp>
        <p:nvSpPr>
          <p:cNvPr id="84" name="Google Shape;84;p5"/>
          <p:cNvSpPr txBox="1"/>
          <p:nvPr/>
        </p:nvSpPr>
        <p:spPr>
          <a:xfrm>
            <a:off x="919156" y="3120283"/>
            <a:ext cx="5174512" cy="836022"/>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15000"/>
              </a:lnSpc>
              <a:spcBef>
                <a:spcPts val="0"/>
              </a:spcBef>
              <a:spcAft>
                <a:spcPts val="0"/>
              </a:spcAft>
              <a:buClr>
                <a:srgbClr val="000000"/>
              </a:buClr>
              <a:buSzPts val="2500"/>
              <a:buFont typeface="Arial"/>
              <a:buNone/>
            </a:pPr>
            <a:r>
              <a:rPr lang="en" sz="3333" b="0" i="0" u="none" strike="noStrike" cap="none">
                <a:solidFill>
                  <a:schemeClr val="dk1"/>
                </a:solidFill>
                <a:latin typeface="Arial"/>
                <a:ea typeface="Arial"/>
                <a:cs typeface="Arial"/>
                <a:sym typeface="Arial"/>
              </a:rPr>
              <a:t>Decreases</a:t>
            </a:r>
            <a:r>
              <a:rPr lang="en" sz="1467" b="0" i="0" u="none" strike="noStrike" cap="none">
                <a:solidFill>
                  <a:schemeClr val="dk1"/>
                </a:solidFill>
                <a:latin typeface="Arial"/>
                <a:ea typeface="Arial"/>
                <a:cs typeface="Arial"/>
                <a:sym typeface="Arial"/>
              </a:rPr>
              <a:t> </a:t>
            </a:r>
            <a:r>
              <a:rPr lang="en" sz="3333" b="0" i="0" u="none" strike="noStrike" cap="none">
                <a:solidFill>
                  <a:schemeClr val="dk1"/>
                </a:solidFill>
                <a:latin typeface="Arial"/>
                <a:ea typeface="Arial"/>
                <a:cs typeface="Arial"/>
                <a:sym typeface="Arial"/>
              </a:rPr>
              <a:t>Depression</a:t>
            </a:r>
            <a:endParaRPr sz="1867" b="0" i="0" u="none" strike="noStrike" cap="none">
              <a:solidFill>
                <a:srgbClr val="000000"/>
              </a:solidFill>
              <a:latin typeface="Arial"/>
              <a:ea typeface="Arial"/>
              <a:cs typeface="Arial"/>
              <a:sym typeface="Arial"/>
            </a:endParaRPr>
          </a:p>
        </p:txBody>
      </p:sp>
      <p:sp>
        <p:nvSpPr>
          <p:cNvPr id="85" name="Google Shape;85;p5"/>
          <p:cNvSpPr txBox="1"/>
          <p:nvPr/>
        </p:nvSpPr>
        <p:spPr>
          <a:xfrm>
            <a:off x="850589" y="4645093"/>
            <a:ext cx="4389860" cy="836022"/>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15000"/>
              </a:lnSpc>
              <a:spcBef>
                <a:spcPts val="0"/>
              </a:spcBef>
              <a:spcAft>
                <a:spcPts val="0"/>
              </a:spcAft>
              <a:buClr>
                <a:srgbClr val="000000"/>
              </a:buClr>
              <a:buSzPts val="2500"/>
              <a:buFont typeface="Arial"/>
              <a:buNone/>
            </a:pPr>
            <a:r>
              <a:rPr lang="en" sz="3333" b="0" i="0" u="none" strike="noStrike" cap="none">
                <a:solidFill>
                  <a:schemeClr val="dk1"/>
                </a:solidFill>
                <a:latin typeface="Arial"/>
                <a:ea typeface="Arial"/>
                <a:cs typeface="Arial"/>
                <a:sym typeface="Arial"/>
              </a:rPr>
              <a:t>Increases Optimism </a:t>
            </a:r>
            <a:endParaRPr sz="1867" b="0" i="0" u="none" strike="noStrike" cap="none">
              <a:solidFill>
                <a:srgbClr val="000000"/>
              </a:solidFill>
              <a:latin typeface="Arial"/>
              <a:ea typeface="Arial"/>
              <a:cs typeface="Arial"/>
              <a:sym typeface="Arial"/>
            </a:endParaRPr>
          </a:p>
        </p:txBody>
      </p:sp>
      <p:pic>
        <p:nvPicPr>
          <p:cNvPr id="86" name="Google Shape;86;p5"/>
          <p:cNvPicPr preferRelativeResize="0"/>
          <p:nvPr/>
        </p:nvPicPr>
        <p:blipFill rotWithShape="1">
          <a:blip r:embed="rId3">
            <a:alphaModFix/>
          </a:blip>
          <a:srcRect/>
          <a:stretch/>
        </p:blipFill>
        <p:spPr>
          <a:xfrm>
            <a:off x="5552900" y="1828015"/>
            <a:ext cx="6639101" cy="4426067"/>
          </a:xfrm>
          <a:prstGeom prst="rect">
            <a:avLst/>
          </a:prstGeom>
          <a:noFill/>
          <a:ln>
            <a:noFill/>
          </a:ln>
        </p:spPr>
      </p:pic>
    </p:spTree>
    <p:extLst>
      <p:ext uri="{BB962C8B-B14F-4D97-AF65-F5344CB8AC3E}">
        <p14:creationId xmlns:p14="http://schemas.microsoft.com/office/powerpoint/2010/main" val="16177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000"/>
                                        <p:tgtEl>
                                          <p:spTgt spid="81"/>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additive="base">
                                        <p:cTn id="12" dur="1000"/>
                                        <p:tgtEl>
                                          <p:spTgt spid="84"/>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anim calcmode="lin" valueType="num">
                                      <p:cBhvr additive="base">
                                        <p:cTn id="17" dur="1000"/>
                                        <p:tgtEl>
                                          <p:spTgt spid="83"/>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85"/>
                                        </p:tgtEl>
                                        <p:attrNameLst>
                                          <p:attrName>style.visibility</p:attrName>
                                        </p:attrNameLst>
                                      </p:cBhvr>
                                      <p:to>
                                        <p:strVal val="visible"/>
                                      </p:to>
                                    </p:set>
                                    <p:anim calcmode="lin" valueType="num">
                                      <p:cBhvr additive="base">
                                        <p:cTn id="22" dur="1000"/>
                                        <p:tgtEl>
                                          <p:spTgt spid="8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Shape 63"/>
        <p:cNvGrpSpPr/>
        <p:nvPr/>
      </p:nvGrpSpPr>
      <p:grpSpPr>
        <a:xfrm>
          <a:off x="0" y="0"/>
          <a:ext cx="0" cy="0"/>
          <a:chOff x="0" y="0"/>
          <a:chExt cx="0" cy="0"/>
        </a:xfrm>
      </p:grpSpPr>
      <p:sp>
        <p:nvSpPr>
          <p:cNvPr id="82" name="Rectangle 8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64;p2"/>
          <p:cNvSpPr txBox="1">
            <a:spLocks noGrp="1"/>
          </p:cNvSpPr>
          <p:nvPr>
            <p:ph type="ctrTitle"/>
          </p:nvPr>
        </p:nvSpPr>
        <p:spPr>
          <a:xfrm>
            <a:off x="640080" y="2074363"/>
            <a:ext cx="2752354" cy="2709275"/>
          </a:xfrm>
          <a:prstGeom prst="ellipse">
            <a:avLst/>
          </a:prstGeom>
          <a:solidFill>
            <a:srgbClr val="262626"/>
          </a:solidFill>
          <a:ln w="174625" cmpd="thinThick">
            <a:solidFill>
              <a:srgbClr val="262626"/>
            </a:solidFill>
          </a:ln>
        </p:spPr>
        <p:txBody>
          <a:bodyPr spcFirstLastPara="1" vert="horz" lIns="91440" tIns="45720" rIns="91440" bIns="45720" rtlCol="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lnSpc>
                <a:spcPct val="90000"/>
              </a:lnSpc>
              <a:spcBef>
                <a:spcPct val="0"/>
              </a:spcBef>
              <a:buSzPct val="111111"/>
            </a:pPr>
            <a:r>
              <a:rPr lang="en-US" sz="2600" b="1" kern="1200">
                <a:solidFill>
                  <a:srgbClr val="FFFFFF"/>
                </a:solidFill>
                <a:latin typeface="+mj-lt"/>
                <a:ea typeface="+mj-ea"/>
                <a:cs typeface="+mj-cs"/>
              </a:rPr>
              <a:t>Three Practices</a:t>
            </a:r>
          </a:p>
        </p:txBody>
      </p:sp>
      <p:pic>
        <p:nvPicPr>
          <p:cNvPr id="2" name="Picture 1" descr="A black recycle symbol with arrows&#10;&#10;AI-generated content may be incorrect.">
            <a:extLst>
              <a:ext uri="{FF2B5EF4-FFF2-40B4-BE49-F238E27FC236}">
                <a16:creationId xmlns:a16="http://schemas.microsoft.com/office/drawing/2014/main" id="{D72D709C-96D1-C0B7-0D04-E929B70EBF1D}"/>
              </a:ext>
            </a:extLst>
          </p:cNvPr>
          <p:cNvPicPr>
            <a:picLocks noChangeAspect="1"/>
          </p:cNvPicPr>
          <p:nvPr/>
        </p:nvPicPr>
        <p:blipFill>
          <a:blip r:embed="rId3"/>
          <a:stretch>
            <a:fillRect/>
          </a:stretch>
        </p:blipFill>
        <p:spPr>
          <a:xfrm>
            <a:off x="4038600" y="1405625"/>
            <a:ext cx="7188199" cy="404336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8"/>
        <p:cNvGrpSpPr/>
        <p:nvPr/>
      </p:nvGrpSpPr>
      <p:grpSpPr>
        <a:xfrm>
          <a:off x="0" y="0"/>
          <a:ext cx="0" cy="0"/>
          <a:chOff x="0" y="0"/>
          <a:chExt cx="0" cy="0"/>
        </a:xfrm>
      </p:grpSpPr>
      <p:sp>
        <p:nvSpPr>
          <p:cNvPr id="159" name="Google Shape;159;p15"/>
          <p:cNvSpPr txBox="1"/>
          <p:nvPr/>
        </p:nvSpPr>
        <p:spPr>
          <a:xfrm>
            <a:off x="6280300" y="2689600"/>
            <a:ext cx="3399600" cy="954067"/>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4000" b="1" i="0" u="none" strike="noStrike" cap="none">
                <a:solidFill>
                  <a:schemeClr val="dk1"/>
                </a:solidFill>
                <a:latin typeface="Comic Sans MS"/>
                <a:ea typeface="Comic Sans MS"/>
                <a:cs typeface="Comic Sans MS"/>
                <a:sym typeface="Comic Sans MS"/>
              </a:rPr>
              <a:t>SAVORING</a:t>
            </a:r>
            <a:endParaRPr sz="4000" b="1" i="0" u="none" strike="noStrike" cap="none">
              <a:solidFill>
                <a:srgbClr val="000000"/>
              </a:solidFill>
              <a:latin typeface="Comic Sans MS"/>
              <a:ea typeface="Comic Sans MS"/>
              <a:cs typeface="Comic Sans MS"/>
              <a:sym typeface="Comic Sans MS"/>
            </a:endParaRPr>
          </a:p>
        </p:txBody>
      </p:sp>
      <p:sp>
        <p:nvSpPr>
          <p:cNvPr id="160" name="Google Shape;160;p15"/>
          <p:cNvSpPr txBox="1"/>
          <p:nvPr/>
        </p:nvSpPr>
        <p:spPr>
          <a:xfrm>
            <a:off x="1802167" y="3768200"/>
            <a:ext cx="6457600" cy="2723782"/>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609585" marR="0" lvl="0" indent="-431789" algn="l" rtl="0">
              <a:lnSpc>
                <a:spcPct val="115000"/>
              </a:lnSpc>
              <a:spcBef>
                <a:spcPts val="0"/>
              </a:spcBef>
              <a:spcAft>
                <a:spcPts val="0"/>
              </a:spcAft>
              <a:buClr>
                <a:schemeClr val="dk1"/>
              </a:buClr>
              <a:buSzPts val="1500"/>
              <a:buFont typeface="Comic Sans MS"/>
              <a:buChar char="●"/>
            </a:pPr>
            <a:r>
              <a:rPr lang="en" sz="2000" b="0" i="0" u="none" strike="noStrike" cap="none">
                <a:solidFill>
                  <a:schemeClr val="dk1"/>
                </a:solidFill>
                <a:latin typeface="Comic Sans MS"/>
                <a:ea typeface="Comic Sans MS"/>
                <a:cs typeface="Comic Sans MS"/>
                <a:sym typeface="Comic Sans MS"/>
              </a:rPr>
              <a:t>Joyful anticipation! </a:t>
            </a:r>
            <a:endParaRPr sz="2000" b="0" i="0" u="none" strike="noStrike" cap="none">
              <a:solidFill>
                <a:schemeClr val="dk1"/>
              </a:solidFill>
              <a:latin typeface="Comic Sans MS"/>
              <a:ea typeface="Comic Sans MS"/>
              <a:cs typeface="Comic Sans MS"/>
              <a:sym typeface="Comic Sans MS"/>
            </a:endParaRPr>
          </a:p>
          <a:p>
            <a:pPr marL="609585" marR="0" lvl="0" indent="-431789" algn="l" rtl="0">
              <a:lnSpc>
                <a:spcPct val="115000"/>
              </a:lnSpc>
              <a:spcBef>
                <a:spcPts val="0"/>
              </a:spcBef>
              <a:spcAft>
                <a:spcPts val="0"/>
              </a:spcAft>
              <a:buClr>
                <a:schemeClr val="dk1"/>
              </a:buClr>
              <a:buSzPts val="1500"/>
              <a:buFont typeface="Comic Sans MS"/>
              <a:buChar char="●"/>
            </a:pPr>
            <a:r>
              <a:rPr lang="en" sz="2000" b="0" i="0" u="none" strike="noStrike" cap="none">
                <a:solidFill>
                  <a:schemeClr val="dk1"/>
                </a:solidFill>
                <a:latin typeface="Comic Sans MS"/>
                <a:ea typeface="Comic Sans MS"/>
                <a:cs typeface="Comic Sans MS"/>
                <a:sym typeface="Comic Sans MS"/>
              </a:rPr>
              <a:t>Gaining pleasure from looking forward and imagining future happy events. </a:t>
            </a:r>
            <a:endParaRPr sz="2000" b="0" i="0" u="none" strike="noStrike" cap="none">
              <a:solidFill>
                <a:schemeClr val="dk1"/>
              </a:solidFill>
              <a:latin typeface="Comic Sans MS"/>
              <a:ea typeface="Comic Sans MS"/>
              <a:cs typeface="Comic Sans MS"/>
              <a:sym typeface="Comic Sans MS"/>
            </a:endParaRPr>
          </a:p>
          <a:p>
            <a:pPr marL="609585" marR="0" lvl="0" indent="-431789" algn="l" rtl="0">
              <a:lnSpc>
                <a:spcPct val="115000"/>
              </a:lnSpc>
              <a:spcBef>
                <a:spcPts val="0"/>
              </a:spcBef>
              <a:spcAft>
                <a:spcPts val="0"/>
              </a:spcAft>
              <a:buClr>
                <a:schemeClr val="dk1"/>
              </a:buClr>
              <a:buSzPts val="1500"/>
              <a:buFont typeface="Comic Sans MS"/>
              <a:buChar char="●"/>
            </a:pPr>
            <a:r>
              <a:rPr lang="en" sz="2000" b="0" i="0" u="none" strike="noStrike" cap="none">
                <a:solidFill>
                  <a:schemeClr val="dk1"/>
                </a:solidFill>
                <a:latin typeface="Comic Sans MS"/>
                <a:ea typeface="Comic Sans MS"/>
                <a:cs typeface="Comic Sans MS"/>
                <a:sym typeface="Comic Sans MS"/>
              </a:rPr>
              <a:t>Anticipating and fantasizing about upcoming positive events</a:t>
            </a:r>
            <a:r>
              <a:rPr lang="en" sz="2000" b="0" i="0" u="none" strike="noStrike" cap="none">
                <a:solidFill>
                  <a:schemeClr val="dk2"/>
                </a:solidFill>
                <a:latin typeface="Comic Sans MS"/>
                <a:ea typeface="Comic Sans MS"/>
                <a:cs typeface="Comic Sans MS"/>
                <a:sym typeface="Comic Sans MS"/>
              </a:rPr>
              <a:t>.</a:t>
            </a:r>
            <a:endParaRPr sz="2000" b="0" i="0" u="none" strike="noStrike" cap="none">
              <a:solidFill>
                <a:schemeClr val="dk2"/>
              </a:solidFill>
              <a:latin typeface="Comic Sans MS"/>
              <a:ea typeface="Comic Sans MS"/>
              <a:cs typeface="Comic Sans MS"/>
              <a:sym typeface="Comic Sans MS"/>
            </a:endParaRPr>
          </a:p>
          <a:p>
            <a:pPr marL="609585" marR="0" lvl="0" indent="-431789" algn="l" rtl="0">
              <a:lnSpc>
                <a:spcPct val="115000"/>
              </a:lnSpc>
              <a:spcBef>
                <a:spcPts val="0"/>
              </a:spcBef>
              <a:spcAft>
                <a:spcPts val="0"/>
              </a:spcAft>
              <a:buClr>
                <a:schemeClr val="dk1"/>
              </a:buClr>
              <a:buSzPts val="1500"/>
              <a:buFont typeface="Comic Sans MS"/>
              <a:buChar char="●"/>
            </a:pPr>
            <a:r>
              <a:rPr lang="en" sz="2000" b="0" i="0" u="none" strike="noStrike" cap="none">
                <a:solidFill>
                  <a:schemeClr val="dk1"/>
                </a:solidFill>
                <a:latin typeface="Comic Sans MS"/>
                <a:ea typeface="Comic Sans MS"/>
                <a:cs typeface="Comic Sans MS"/>
                <a:sym typeface="Comic Sans MS"/>
              </a:rPr>
              <a:t>Likely to experience intense emotions. </a:t>
            </a:r>
            <a:endParaRPr sz="2000" b="0" i="0" u="none" strike="noStrike" cap="none">
              <a:solidFill>
                <a:schemeClr val="dk1"/>
              </a:solidFill>
              <a:latin typeface="Comic Sans MS"/>
              <a:ea typeface="Comic Sans MS"/>
              <a:cs typeface="Comic Sans MS"/>
              <a:sym typeface="Comic Sans MS"/>
            </a:endParaRPr>
          </a:p>
          <a:p>
            <a:pPr marL="609585" marR="0" lvl="0" indent="-431789" algn="l" rtl="0">
              <a:lnSpc>
                <a:spcPct val="115000"/>
              </a:lnSpc>
              <a:spcBef>
                <a:spcPts val="0"/>
              </a:spcBef>
              <a:spcAft>
                <a:spcPts val="0"/>
              </a:spcAft>
              <a:buClr>
                <a:schemeClr val="dk1"/>
              </a:buClr>
              <a:buSzPts val="1500"/>
              <a:buFont typeface="Comic Sans MS"/>
              <a:buChar char="●"/>
            </a:pPr>
            <a:r>
              <a:rPr lang="en" sz="2000" b="0" i="0" u="none" strike="noStrike" cap="none">
                <a:solidFill>
                  <a:schemeClr val="dk1"/>
                </a:solidFill>
                <a:latin typeface="Comic Sans MS"/>
                <a:ea typeface="Comic Sans MS"/>
                <a:cs typeface="Comic Sans MS"/>
                <a:sym typeface="Comic Sans MS"/>
              </a:rPr>
              <a:t>Be more optimistic. </a:t>
            </a:r>
            <a:endParaRPr sz="2000" b="0" i="0" u="none" strike="noStrike" cap="none">
              <a:solidFill>
                <a:schemeClr val="dk2"/>
              </a:solidFill>
              <a:latin typeface="Comic Sans MS"/>
              <a:ea typeface="Comic Sans MS"/>
              <a:cs typeface="Comic Sans MS"/>
              <a:sym typeface="Comic Sans M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11"/>
          <p:cNvSpPr txBox="1">
            <a:spLocks noGrp="1"/>
          </p:cNvSpPr>
          <p:nvPr>
            <p:ph type="body" idx="1"/>
          </p:nvPr>
        </p:nvSpPr>
        <p:spPr>
          <a:xfrm>
            <a:off x="7811733" y="2142149"/>
            <a:ext cx="4380400" cy="693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608965" lvl="0" indent="-475615" algn="r" rtl="0">
              <a:lnSpc>
                <a:spcPct val="95000"/>
              </a:lnSpc>
              <a:spcBef>
                <a:spcPts val="0"/>
              </a:spcBef>
              <a:spcAft>
                <a:spcPts val="0"/>
              </a:spcAft>
              <a:buClr>
                <a:srgbClr val="980000"/>
              </a:buClr>
              <a:buSzPts val="2025"/>
              <a:buFont typeface="Comic Sans MS"/>
              <a:buChar char="●"/>
            </a:pPr>
            <a:r>
              <a:rPr lang="en" sz="2700" b="1">
                <a:solidFill>
                  <a:srgbClr val="980000"/>
                </a:solidFill>
                <a:latin typeface="Comic Sans MS"/>
                <a:ea typeface="Comic Sans MS"/>
                <a:cs typeface="Comic Sans MS"/>
                <a:sym typeface="Comic Sans MS"/>
              </a:rPr>
              <a:t>Gratitude, Flow, Mindfulness.</a:t>
            </a:r>
            <a:endParaRPr lang="en-US" sz="2700" b="1">
              <a:solidFill>
                <a:srgbClr val="980000"/>
              </a:solidFill>
              <a:latin typeface="Comic Sans MS"/>
              <a:ea typeface="Comic Sans MS"/>
              <a:cs typeface="Comic Sans MS"/>
            </a:endParaRPr>
          </a:p>
        </p:txBody>
      </p:sp>
      <p:sp>
        <p:nvSpPr>
          <p:cNvPr id="132" name="Google Shape;132;p11"/>
          <p:cNvSpPr txBox="1">
            <a:spLocks noGrp="1"/>
          </p:cNvSpPr>
          <p:nvPr>
            <p:ph type="title"/>
          </p:nvPr>
        </p:nvSpPr>
        <p:spPr>
          <a:xfrm>
            <a:off x="575000" y="2870"/>
            <a:ext cx="5521200" cy="805200"/>
          </a:xfrm>
          <a:prstGeom prst="rect">
            <a:avLst/>
          </a:prstGeom>
          <a:noFill/>
          <a:ln>
            <a:noFill/>
          </a:ln>
        </p:spPr>
        <p:txBody>
          <a:bodyPr spcFirstLastPara="1" wrap="square" lIns="121900" tIns="121900" rIns="121900" bIns="121900" anchor="t" anchorCtr="0">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SzPct val="96558"/>
              <a:buNone/>
            </a:pPr>
            <a:r>
              <a:rPr lang="en" sz="4296" b="1">
                <a:solidFill>
                  <a:srgbClr val="980000"/>
                </a:solidFill>
                <a:latin typeface="Comic Sans MS"/>
                <a:ea typeface="Comic Sans MS"/>
                <a:cs typeface="Comic Sans MS"/>
                <a:sym typeface="Comic Sans MS"/>
              </a:rPr>
              <a:t>PRESENT SAVORING</a:t>
            </a:r>
            <a:endParaRPr sz="4296" b="1">
              <a:solidFill>
                <a:srgbClr val="980000"/>
              </a:solidFill>
              <a:latin typeface="Comic Sans MS"/>
              <a:ea typeface="Comic Sans MS"/>
              <a:cs typeface="Comic Sans MS"/>
              <a:sym typeface="Comic Sans MS"/>
            </a:endParaRPr>
          </a:p>
          <a:p>
            <a:pPr marL="0" lvl="0" indent="0" algn="l" rtl="0">
              <a:lnSpc>
                <a:spcPct val="115000"/>
              </a:lnSpc>
              <a:spcBef>
                <a:spcPts val="0"/>
              </a:spcBef>
              <a:spcAft>
                <a:spcPts val="0"/>
              </a:spcAft>
              <a:buSzPct val="155555"/>
              <a:buNone/>
            </a:pPr>
            <a:endParaRPr sz="2667" b="1">
              <a:solidFill>
                <a:srgbClr val="980000"/>
              </a:solidFill>
              <a:latin typeface="Comic Sans MS"/>
              <a:ea typeface="Comic Sans MS"/>
              <a:cs typeface="Comic Sans MS"/>
              <a:sym typeface="Comic Sans MS"/>
            </a:endParaRPr>
          </a:p>
        </p:txBody>
      </p:sp>
      <p:sp>
        <p:nvSpPr>
          <p:cNvPr id="133" name="Google Shape;133;p11"/>
          <p:cNvSpPr txBox="1"/>
          <p:nvPr/>
        </p:nvSpPr>
        <p:spPr>
          <a:xfrm>
            <a:off x="8078133" y="479429"/>
            <a:ext cx="4114000" cy="1662146"/>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608965" marR="0" lvl="0" indent="-473710" algn="r" rtl="0">
              <a:lnSpc>
                <a:spcPct val="115000"/>
              </a:lnSpc>
              <a:spcBef>
                <a:spcPts val="0"/>
              </a:spcBef>
              <a:spcAft>
                <a:spcPts val="0"/>
              </a:spcAft>
              <a:buClr>
                <a:srgbClr val="980000"/>
              </a:buClr>
              <a:buSzPts val="2000"/>
              <a:buFont typeface="Comic Sans MS"/>
              <a:buChar char="●"/>
            </a:pPr>
            <a:r>
              <a:rPr lang="en" sz="2650" b="1" i="0" u="none" strike="noStrike" cap="none">
                <a:solidFill>
                  <a:srgbClr val="980000"/>
                </a:solidFill>
                <a:latin typeface="Comic Sans MS"/>
                <a:ea typeface="Comic Sans MS"/>
                <a:cs typeface="Comic Sans MS"/>
                <a:sym typeface="Comic Sans MS"/>
              </a:rPr>
              <a:t>Hanging on to the good feelings right now</a:t>
            </a:r>
            <a:r>
              <a:rPr lang="en" sz="2650" b="1">
                <a:solidFill>
                  <a:srgbClr val="980000"/>
                </a:solidFill>
                <a:latin typeface="Comic Sans MS"/>
                <a:ea typeface="Comic Sans MS"/>
                <a:cs typeface="Comic Sans MS"/>
                <a:sym typeface="Comic Sans MS"/>
              </a:rPr>
              <a:t>.</a:t>
            </a:r>
            <a:endParaRPr lang="en-US" sz="2650" b="1" i="0" u="none" strike="noStrike" cap="none">
              <a:solidFill>
                <a:srgbClr val="980000"/>
              </a:solidFill>
              <a:latin typeface="Comic Sans MS"/>
              <a:ea typeface="Comic Sans MS"/>
              <a:cs typeface="Comic Sans MS"/>
            </a:endParaRPr>
          </a:p>
        </p:txBody>
      </p:sp>
      <p:sp>
        <p:nvSpPr>
          <p:cNvPr id="134" name="Google Shape;134;p11"/>
          <p:cNvSpPr txBox="1"/>
          <p:nvPr/>
        </p:nvSpPr>
        <p:spPr>
          <a:xfrm>
            <a:off x="6549600" y="3276191"/>
            <a:ext cx="5642400" cy="1662146"/>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608965" marR="0" lvl="0" indent="-473710" algn="r" rtl="0">
              <a:lnSpc>
                <a:spcPct val="115000"/>
              </a:lnSpc>
              <a:spcBef>
                <a:spcPts val="0"/>
              </a:spcBef>
              <a:spcAft>
                <a:spcPts val="0"/>
              </a:spcAft>
              <a:buClr>
                <a:srgbClr val="980000"/>
              </a:buClr>
              <a:buSzPts val="2000"/>
              <a:buFont typeface="Comic Sans MS"/>
              <a:buChar char="●"/>
            </a:pPr>
            <a:r>
              <a:rPr lang="en" sz="2650" b="1" i="0" u="none" strike="noStrike" cap="none">
                <a:solidFill>
                  <a:srgbClr val="980000"/>
                </a:solidFill>
                <a:latin typeface="Comic Sans MS"/>
                <a:ea typeface="Comic Sans MS"/>
                <a:cs typeface="Comic Sans MS"/>
                <a:sym typeface="Comic Sans MS"/>
              </a:rPr>
              <a:t>Less likely to experience stress, guilt, depression, and shame</a:t>
            </a:r>
            <a:r>
              <a:rPr lang="en" sz="2650" b="1">
                <a:solidFill>
                  <a:srgbClr val="980000"/>
                </a:solidFill>
                <a:latin typeface="Comic Sans MS"/>
                <a:ea typeface="Comic Sans MS"/>
                <a:cs typeface="Comic Sans MS"/>
                <a:sym typeface="Comic Sans MS"/>
              </a:rPr>
              <a:t>.</a:t>
            </a:r>
            <a:endParaRPr lang="en-US" sz="2667" b="0" i="0" u="none" strike="noStrike" cap="none">
              <a:solidFill>
                <a:srgbClr val="000000"/>
              </a:solidFill>
              <a:latin typeface="Arial"/>
              <a:ea typeface="Arial"/>
              <a:cs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3" name="Google Shape;103;p7"/>
          <p:cNvSpPr txBox="1">
            <a:spLocks noGrp="1"/>
          </p:cNvSpPr>
          <p:nvPr>
            <p:ph type="body" idx="1"/>
          </p:nvPr>
        </p:nvSpPr>
        <p:spPr>
          <a:xfrm>
            <a:off x="5398716" y="880078"/>
            <a:ext cx="4177600" cy="2800624"/>
          </a:xfrm>
          <a:prstGeom prst="rect">
            <a:avLst/>
          </a:prstGeom>
          <a:noFill/>
          <a:ln>
            <a:noFill/>
          </a:ln>
        </p:spPr>
        <p:txBody>
          <a:bodyPr spcFirstLastPara="1" wrap="square" lIns="121900" tIns="121900" rIns="121900" bIns="1219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lnSpc>
                <a:spcPct val="115000"/>
              </a:lnSpc>
              <a:spcBef>
                <a:spcPts val="0"/>
              </a:spcBef>
              <a:spcAft>
                <a:spcPts val="0"/>
              </a:spcAft>
              <a:buSzPts val="1800"/>
              <a:buNone/>
            </a:pPr>
            <a:r>
              <a:rPr lang="en" sz="2900" b="1">
                <a:solidFill>
                  <a:srgbClr val="980000"/>
                </a:solidFill>
              </a:rPr>
              <a:t>PAST SAVORING</a:t>
            </a:r>
            <a:endParaRPr sz="2900" b="1">
              <a:solidFill>
                <a:schemeClr val="dk1"/>
              </a:solidFill>
            </a:endParaRPr>
          </a:p>
          <a:p>
            <a:pPr marL="0" lvl="0" indent="0" algn="ctr" rtl="0">
              <a:lnSpc>
                <a:spcPct val="115000"/>
              </a:lnSpc>
              <a:spcBef>
                <a:spcPts val="0"/>
              </a:spcBef>
              <a:spcAft>
                <a:spcPts val="0"/>
              </a:spcAft>
              <a:buSzPts val="1800"/>
              <a:buNone/>
            </a:pPr>
            <a:r>
              <a:rPr lang="en" sz="1700" b="1">
                <a:solidFill>
                  <a:schemeClr val="dk1"/>
                </a:solidFill>
              </a:rPr>
              <a:t>(looking back on happy times)</a:t>
            </a:r>
            <a:endParaRPr sz="1700" b="1">
              <a:solidFill>
                <a:schemeClr val="dk1"/>
              </a:solidFill>
            </a:endParaRPr>
          </a:p>
          <a:p>
            <a:pPr marL="0" lvl="0" indent="0" algn="ctr" rtl="0">
              <a:lnSpc>
                <a:spcPct val="115000"/>
              </a:lnSpc>
              <a:spcBef>
                <a:spcPts val="0"/>
              </a:spcBef>
              <a:spcAft>
                <a:spcPts val="0"/>
              </a:spcAft>
              <a:buSzPts val="1800"/>
              <a:buNone/>
            </a:pPr>
            <a:r>
              <a:rPr lang="en" sz="1700" b="1">
                <a:solidFill>
                  <a:schemeClr val="dk1"/>
                </a:solidFill>
              </a:rPr>
              <a:t>-good at buffering stress-</a:t>
            </a:r>
            <a:endParaRPr sz="1700" b="1">
              <a:solidFill>
                <a:schemeClr val="dk1"/>
              </a:solidFill>
            </a:endParaRPr>
          </a:p>
          <a:p>
            <a:pPr marL="0" lvl="0" indent="0" algn="ctr" rtl="0">
              <a:lnSpc>
                <a:spcPct val="115000"/>
              </a:lnSpc>
              <a:spcBef>
                <a:spcPts val="0"/>
              </a:spcBef>
              <a:spcAft>
                <a:spcPts val="0"/>
              </a:spcAft>
              <a:buSzPts val="1800"/>
              <a:buNone/>
            </a:pPr>
            <a:r>
              <a:rPr lang="en" sz="1700" b="1">
                <a:solidFill>
                  <a:schemeClr val="dk1"/>
                </a:solidFill>
              </a:rPr>
              <a:t>-brings up positive feelings-</a:t>
            </a:r>
            <a:endParaRPr sz="1700" b="1">
              <a:solidFill>
                <a:schemeClr val="dk1"/>
              </a:solidFill>
            </a:endParaRPr>
          </a:p>
          <a:p>
            <a:pPr marL="0" indent="0" algn="ctr">
              <a:lnSpc>
                <a:spcPct val="115000"/>
              </a:lnSpc>
              <a:buNone/>
            </a:pPr>
            <a:r>
              <a:rPr lang="en" sz="1700" b="1">
                <a:solidFill>
                  <a:schemeClr val="dk1"/>
                </a:solidFill>
              </a:rPr>
              <a:t>-creates connections- </a:t>
            </a:r>
            <a:endParaRPr lang="en" sz="1733" b="1">
              <a:solidFill>
                <a:schemeClr val="dk1"/>
              </a:solidFill>
            </a:endParaRPr>
          </a:p>
          <a:p>
            <a:pPr marL="0" indent="0" algn="ctr">
              <a:lnSpc>
                <a:spcPct val="114999"/>
              </a:lnSpc>
              <a:buNone/>
            </a:pPr>
            <a:r>
              <a:rPr lang="en" sz="1700" b="1">
                <a:solidFill>
                  <a:schemeClr val="dk1"/>
                </a:solidFill>
              </a:rPr>
              <a:t>Mutual Reminiscing</a:t>
            </a:r>
            <a:endParaRPr sz="1700" b="1" err="1">
              <a:solidFill>
                <a:schemeClr val="dk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group of people running in a field&#10;&#10;AI-generated content may be incorrect.">
            <a:extLst>
              <a:ext uri="{FF2B5EF4-FFF2-40B4-BE49-F238E27FC236}">
                <a16:creationId xmlns:a16="http://schemas.microsoft.com/office/drawing/2014/main" id="{A3BFB7EB-A681-3053-465F-B0D06BA172C8}"/>
              </a:ext>
            </a:extLst>
          </p:cNvPr>
          <p:cNvPicPr>
            <a:picLocks noChangeAspect="1"/>
          </p:cNvPicPr>
          <p:nvPr/>
        </p:nvPicPr>
        <p:blipFill>
          <a:blip r:embed="rId2"/>
          <a:srcRect b="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611754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4" name="Picture 3">
            <a:extLst>
              <a:ext uri="{FF2B5EF4-FFF2-40B4-BE49-F238E27FC236}">
                <a16:creationId xmlns:a16="http://schemas.microsoft.com/office/drawing/2014/main" id="{43904305-D3CD-CF31-709B-25F801B33B5E}"/>
              </a:ext>
            </a:extLst>
          </p:cNvPr>
          <p:cNvPicPr>
            <a:picLocks noChangeAspect="1"/>
          </p:cNvPicPr>
          <p:nvPr/>
        </p:nvPicPr>
        <p:blipFill>
          <a:blip r:embed="rId2"/>
          <a:srcRect l="13852" r="15654"/>
          <a:stretch>
            <a:fillRect/>
          </a:stretch>
        </p:blipFill>
        <p:spPr>
          <a:xfrm>
            <a:off x="20" y="10"/>
            <a:ext cx="4024741" cy="6857990"/>
          </a:xfrm>
          <a:prstGeom prst="rect">
            <a:avLst/>
          </a:prstGeom>
        </p:spPr>
      </p:pic>
      <p:sp>
        <p:nvSpPr>
          <p:cNvPr id="19" name="Rectangle 18">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47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21" name="Picture 20">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4465050" y="239487"/>
            <a:ext cx="7030264" cy="1142999"/>
          </a:xfrm>
        </p:spPr>
        <p:txBody>
          <a:bodyPr>
            <a:noAutofit/>
          </a:bodyPr>
          <a:lstStyle/>
          <a:p>
            <a:r>
              <a:rPr lang="en-US" sz="4800" dirty="0"/>
              <a:t>The costs of insomnia</a:t>
            </a:r>
          </a:p>
        </p:txBody>
      </p:sp>
      <p:sp>
        <p:nvSpPr>
          <p:cNvPr id="3" name="Content Placeholder 2"/>
          <p:cNvSpPr>
            <a:spLocks noGrp="1"/>
          </p:cNvSpPr>
          <p:nvPr>
            <p:ph sz="quarter" idx="13"/>
          </p:nvPr>
        </p:nvSpPr>
        <p:spPr>
          <a:xfrm>
            <a:off x="4465048" y="1382486"/>
            <a:ext cx="7193552" cy="4844143"/>
          </a:xfrm>
        </p:spPr>
        <p:txBody>
          <a:bodyPr>
            <a:noAutofit/>
          </a:bodyPr>
          <a:lstStyle/>
          <a:p>
            <a:pPr>
              <a:spcAft>
                <a:spcPts val="1800"/>
              </a:spcAft>
            </a:pPr>
            <a:r>
              <a:rPr lang="en-US" sz="2800" dirty="0"/>
              <a:t>Bono, Ch 4: “What’s the most important thing for students who want to be successful in college?” </a:t>
            </a:r>
          </a:p>
          <a:p>
            <a:pPr>
              <a:spcAft>
                <a:spcPts val="1800"/>
              </a:spcAft>
            </a:pPr>
            <a:r>
              <a:rPr lang="en-US" sz="2800" dirty="0"/>
              <a:t>[We could substitute Adults and life in that question]</a:t>
            </a:r>
          </a:p>
          <a:p>
            <a:pPr>
              <a:spcAft>
                <a:spcPts val="1800"/>
              </a:spcAft>
            </a:pPr>
            <a:r>
              <a:rPr lang="en-US" sz="2800" dirty="0"/>
              <a:t>The answer: “That’s easy, Sleep.”</a:t>
            </a:r>
          </a:p>
          <a:p>
            <a:pPr>
              <a:spcAft>
                <a:spcPts val="1800"/>
              </a:spcAft>
            </a:pPr>
            <a:r>
              <a:rPr lang="en-US" sz="2800" dirty="0"/>
              <a:t>Accidents, illness, lower achievement, depression, irritability, suicidality, </a:t>
            </a:r>
            <a:r>
              <a:rPr lang="en-US" sz="2800" dirty="0" err="1"/>
              <a:t>etc</a:t>
            </a:r>
            <a:r>
              <a:rPr lang="en-US" sz="2800" dirty="0"/>
              <a:t>!</a:t>
            </a:r>
          </a:p>
        </p:txBody>
      </p:sp>
    </p:spTree>
    <p:extLst>
      <p:ext uri="{BB962C8B-B14F-4D97-AF65-F5344CB8AC3E}">
        <p14:creationId xmlns:p14="http://schemas.microsoft.com/office/powerpoint/2010/main" val="9878016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DA5ABB12-560B-5D86-6868-1EC3DF0A8A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11923-1F3B-DFEC-F5F9-E1B994C8871E}"/>
              </a:ext>
            </a:extLst>
          </p:cNvPr>
          <p:cNvSpPr>
            <a:spLocks noGrp="1"/>
          </p:cNvSpPr>
          <p:nvPr>
            <p:ph type="title"/>
          </p:nvPr>
        </p:nvSpPr>
        <p:spPr>
          <a:xfrm>
            <a:off x="913775" y="618518"/>
            <a:ext cx="6440411" cy="796626"/>
          </a:xfrm>
        </p:spPr>
        <p:txBody>
          <a:bodyPr>
            <a:normAutofit/>
          </a:bodyPr>
          <a:lstStyle/>
          <a:p>
            <a:r>
              <a:rPr lang="en-US" sz="4800" b="1" dirty="0"/>
              <a:t>We can All Agree</a:t>
            </a:r>
          </a:p>
        </p:txBody>
      </p:sp>
      <p:sp>
        <p:nvSpPr>
          <p:cNvPr id="3" name="Content Placeholder 2">
            <a:extLst>
              <a:ext uri="{FF2B5EF4-FFF2-40B4-BE49-F238E27FC236}">
                <a16:creationId xmlns:a16="http://schemas.microsoft.com/office/drawing/2014/main" id="{A3C8F28F-CB83-7F86-C505-E634339BCBF3}"/>
              </a:ext>
            </a:extLst>
          </p:cNvPr>
          <p:cNvSpPr>
            <a:spLocks noGrp="1"/>
          </p:cNvSpPr>
          <p:nvPr>
            <p:ph sz="quarter" idx="13"/>
          </p:nvPr>
        </p:nvSpPr>
        <p:spPr>
          <a:xfrm>
            <a:off x="544286" y="1570008"/>
            <a:ext cx="6809900" cy="5201727"/>
          </a:xfrm>
        </p:spPr>
        <p:txBody>
          <a:bodyPr>
            <a:normAutofit fontScale="92500" lnSpcReduction="20000"/>
          </a:bodyPr>
          <a:lstStyle/>
          <a:p>
            <a:pPr marL="0" indent="0" algn="ctr">
              <a:spcAft>
                <a:spcPts val="1800"/>
              </a:spcAft>
              <a:buNone/>
            </a:pPr>
            <a:r>
              <a:rPr lang="en-US" sz="3200" dirty="0"/>
              <a:t>Let’s talk about </a:t>
            </a:r>
          </a:p>
          <a:p>
            <a:pPr marL="0" indent="0" algn="ctr">
              <a:spcAft>
                <a:spcPts val="1800"/>
              </a:spcAft>
              <a:buNone/>
            </a:pPr>
            <a:r>
              <a:rPr lang="en-US" sz="3200" b="1" dirty="0"/>
              <a:t>Problems</a:t>
            </a:r>
          </a:p>
          <a:p>
            <a:pPr marL="0" indent="0" algn="ctr">
              <a:spcAft>
                <a:spcPts val="1800"/>
              </a:spcAft>
              <a:buNone/>
            </a:pPr>
            <a:r>
              <a:rPr lang="en-US" sz="3200" b="1" dirty="0"/>
              <a:t>Strategies</a:t>
            </a:r>
          </a:p>
          <a:p>
            <a:pPr marL="0" indent="0" algn="ctr">
              <a:spcAft>
                <a:spcPts val="1800"/>
              </a:spcAft>
              <a:buNone/>
            </a:pPr>
            <a:r>
              <a:rPr lang="en-US" sz="3200" b="1" dirty="0"/>
              <a:t>Solutions</a:t>
            </a:r>
          </a:p>
          <a:p>
            <a:pPr marL="0" indent="0" algn="ctr">
              <a:spcAft>
                <a:spcPts val="1800"/>
              </a:spcAft>
              <a:buNone/>
            </a:pPr>
            <a:r>
              <a:rPr lang="en-US" sz="3200" b="1" dirty="0"/>
              <a:t>and secrets </a:t>
            </a:r>
          </a:p>
          <a:p>
            <a:pPr marL="0" indent="0" algn="ctr">
              <a:spcAft>
                <a:spcPts val="1800"/>
              </a:spcAft>
              <a:buNone/>
            </a:pPr>
            <a:r>
              <a:rPr lang="en-US" sz="3200" dirty="0"/>
              <a:t>for sleeping well – Because </a:t>
            </a:r>
            <a:r>
              <a:rPr lang="en-US" sz="3200" b="1" dirty="0"/>
              <a:t>Knowledge is Power</a:t>
            </a:r>
          </a:p>
        </p:txBody>
      </p:sp>
      <p:pic>
        <p:nvPicPr>
          <p:cNvPr id="4" name="Picture 3">
            <a:extLst>
              <a:ext uri="{FF2B5EF4-FFF2-40B4-BE49-F238E27FC236}">
                <a16:creationId xmlns:a16="http://schemas.microsoft.com/office/drawing/2014/main" id="{8FF547FC-27A1-CB99-16F6-A9C07CEEAE06}"/>
              </a:ext>
            </a:extLst>
          </p:cNvPr>
          <p:cNvPicPr>
            <a:picLocks noChangeAspect="1"/>
          </p:cNvPicPr>
          <p:nvPr/>
        </p:nvPicPr>
        <p:blipFill>
          <a:blip r:embed="rId2"/>
          <a:srcRect t="2923" r="1" b="37423"/>
          <a:stretch>
            <a:fillRect/>
          </a:stretch>
        </p:blipFill>
        <p:spPr>
          <a:xfrm>
            <a:off x="7783760" y="618517"/>
            <a:ext cx="3494466" cy="2504045"/>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5" name="Picture 4">
            <a:extLst>
              <a:ext uri="{FF2B5EF4-FFF2-40B4-BE49-F238E27FC236}">
                <a16:creationId xmlns:a16="http://schemas.microsoft.com/office/drawing/2014/main" id="{D394F633-C7C2-BFBF-F50B-EC4D2DBAD381}"/>
              </a:ext>
            </a:extLst>
          </p:cNvPr>
          <p:cNvPicPr>
            <a:picLocks noChangeAspect="1"/>
          </p:cNvPicPr>
          <p:nvPr/>
        </p:nvPicPr>
        <p:blipFill>
          <a:blip r:embed="rId3"/>
          <a:srcRect t="13826" b="44075"/>
          <a:stretch>
            <a:fillRect/>
          </a:stretch>
        </p:blipFill>
        <p:spPr>
          <a:xfrm>
            <a:off x="7783760" y="3287153"/>
            <a:ext cx="3494466" cy="2504045"/>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4425253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4" name="Picture 3"/>
          <p:cNvPicPr>
            <a:picLocks noChangeAspect="1"/>
          </p:cNvPicPr>
          <p:nvPr/>
        </p:nvPicPr>
        <p:blipFill>
          <a:blip r:embed="rId2"/>
          <a:srcRect l="12482" r="11794"/>
          <a:stretch>
            <a:fillRect/>
          </a:stretch>
        </p:blipFill>
        <p:spPr>
          <a:xfrm>
            <a:off x="20" y="10"/>
            <a:ext cx="4024741" cy="6857990"/>
          </a:xfrm>
          <a:prstGeom prst="rect">
            <a:avLst/>
          </a:prstGeom>
        </p:spPr>
      </p:pic>
      <p:sp>
        <p:nvSpPr>
          <p:cNvPr id="11" name="Rectangle 10">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47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13" name="Picture 12">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4465050" y="146650"/>
            <a:ext cx="6672886" cy="1587260"/>
          </a:xfrm>
        </p:spPr>
        <p:txBody>
          <a:bodyPr>
            <a:normAutofit/>
          </a:bodyPr>
          <a:lstStyle/>
          <a:p>
            <a:r>
              <a:rPr lang="en-US" sz="4800" dirty="0"/>
              <a:t>sleep (and anxiety) problems</a:t>
            </a:r>
          </a:p>
        </p:txBody>
      </p:sp>
      <p:sp>
        <p:nvSpPr>
          <p:cNvPr id="3" name="Content Placeholder 2"/>
          <p:cNvSpPr>
            <a:spLocks noGrp="1"/>
          </p:cNvSpPr>
          <p:nvPr>
            <p:ph sz="quarter" idx="13"/>
          </p:nvPr>
        </p:nvSpPr>
        <p:spPr>
          <a:xfrm>
            <a:off x="4465048" y="2018581"/>
            <a:ext cx="6672887" cy="4692769"/>
          </a:xfrm>
        </p:spPr>
        <p:txBody>
          <a:bodyPr>
            <a:normAutofit fontScale="92500" lnSpcReduction="10000"/>
          </a:bodyPr>
          <a:lstStyle/>
          <a:p>
            <a:pPr lvl="0">
              <a:buClr>
                <a:prstClr val="black"/>
              </a:buClr>
            </a:pPr>
            <a:r>
              <a:rPr lang="en-US" sz="2800" b="1" dirty="0"/>
              <a:t>Sleep Insomnia role play </a:t>
            </a:r>
            <a:r>
              <a:rPr lang="en-US" sz="2800" dirty="0"/>
              <a:t>– Pretend </a:t>
            </a:r>
          </a:p>
          <a:p>
            <a:pPr lvl="0">
              <a:buClr>
                <a:prstClr val="black"/>
              </a:buClr>
            </a:pPr>
            <a:r>
              <a:rPr lang="en-US" sz="2800" b="1" dirty="0"/>
              <a:t>What disrupts sleep? </a:t>
            </a:r>
            <a:r>
              <a:rPr lang="en-US" sz="2800" dirty="0"/>
              <a:t>– The insomnias</a:t>
            </a:r>
          </a:p>
          <a:p>
            <a:pPr lvl="0">
              <a:buClr>
                <a:prstClr val="black"/>
              </a:buClr>
            </a:pPr>
            <a:r>
              <a:rPr lang="en-US" sz="2800" b="1" dirty="0"/>
              <a:t>What disrupts sleep? </a:t>
            </a:r>
            <a:r>
              <a:rPr lang="en-US" sz="2800" dirty="0"/>
              <a:t>– awakenings (children, nightmares, pets, chainsaws, light/screens)</a:t>
            </a:r>
          </a:p>
          <a:p>
            <a:pPr lvl="0">
              <a:buClr>
                <a:prstClr val="black"/>
              </a:buClr>
            </a:pPr>
            <a:r>
              <a:rPr lang="en-US" sz="2800" b="1" dirty="0"/>
              <a:t>What disrupts sleep? </a:t>
            </a:r>
            <a:r>
              <a:rPr lang="en-US" sz="2800" dirty="0"/>
              <a:t>– cognitions and behaviors [Expectations and poor sleep hygiene]</a:t>
            </a:r>
          </a:p>
          <a:p>
            <a:pPr>
              <a:buClr>
                <a:prstClr val="black"/>
              </a:buClr>
            </a:pPr>
            <a:r>
              <a:rPr lang="en-US" sz="2800" b="1" dirty="0"/>
              <a:t>Sleep paralysis Story</a:t>
            </a:r>
          </a:p>
          <a:p>
            <a:pPr lvl="0">
              <a:buClr>
                <a:prstClr val="black"/>
              </a:buClr>
            </a:pPr>
            <a:endParaRPr lang="en-US" sz="2800" dirty="0"/>
          </a:p>
          <a:p>
            <a:pPr lvl="0">
              <a:buClr>
                <a:prstClr val="black"/>
              </a:buClr>
            </a:pPr>
            <a:endParaRPr lang="en-US" dirty="0"/>
          </a:p>
          <a:p>
            <a:endParaRPr lang="en-US" dirty="0"/>
          </a:p>
        </p:txBody>
      </p:sp>
    </p:spTree>
    <p:extLst>
      <p:ext uri="{BB962C8B-B14F-4D97-AF65-F5344CB8AC3E}">
        <p14:creationId xmlns:p14="http://schemas.microsoft.com/office/powerpoint/2010/main" val="17777089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4" name="Content Placeholder 3">
            <a:extLst>
              <a:ext uri="{FF2B5EF4-FFF2-40B4-BE49-F238E27FC236}">
                <a16:creationId xmlns:a16="http://schemas.microsoft.com/office/drawing/2014/main" id="{57F080A0-03F6-F277-2AC2-73CAA6852ACA}"/>
              </a:ext>
            </a:extLst>
          </p:cNvPr>
          <p:cNvPicPr>
            <a:picLocks noChangeAspect="1"/>
          </p:cNvPicPr>
          <p:nvPr/>
        </p:nvPicPr>
        <p:blipFill>
          <a:blip r:embed="rId2"/>
          <a:stretch>
            <a:fillRect/>
          </a:stretch>
        </p:blipFill>
        <p:spPr>
          <a:xfrm>
            <a:off x="2983231" y="5761"/>
            <a:ext cx="8565300" cy="6852239"/>
          </a:xfrm>
          <a:prstGeom prst="rect">
            <a:avLst/>
          </a:prstGeom>
        </p:spPr>
      </p:pic>
      <p:pic>
        <p:nvPicPr>
          <p:cNvPr id="20" name="Picture 19">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Content Placeholder 7">
            <a:extLst>
              <a:ext uri="{FF2B5EF4-FFF2-40B4-BE49-F238E27FC236}">
                <a16:creationId xmlns:a16="http://schemas.microsoft.com/office/drawing/2014/main" id="{3AFE4703-DF2F-1B14-48C1-98E8ACB1567A}"/>
              </a:ext>
            </a:extLst>
          </p:cNvPr>
          <p:cNvSpPr>
            <a:spLocks noGrp="1"/>
          </p:cNvSpPr>
          <p:nvPr>
            <p:ph sz="quarter" idx="13"/>
          </p:nvPr>
        </p:nvSpPr>
        <p:spPr>
          <a:xfrm>
            <a:off x="251462" y="4617720"/>
            <a:ext cx="2217419" cy="1630681"/>
          </a:xfrm>
        </p:spPr>
        <p:txBody>
          <a:bodyPr>
            <a:normAutofit/>
          </a:bodyPr>
          <a:lstStyle/>
          <a:p>
            <a:endParaRPr lang="en-US" sz="1800" dirty="0"/>
          </a:p>
        </p:txBody>
      </p:sp>
      <p:sp>
        <p:nvSpPr>
          <p:cNvPr id="21" name="Title 1">
            <a:extLst>
              <a:ext uri="{FF2B5EF4-FFF2-40B4-BE49-F238E27FC236}">
                <a16:creationId xmlns:a16="http://schemas.microsoft.com/office/drawing/2014/main" id="{E8E668AA-EB93-A1F2-FD62-A4CE97CA4CDD}"/>
              </a:ext>
            </a:extLst>
          </p:cNvPr>
          <p:cNvSpPr>
            <a:spLocks noGrp="1"/>
          </p:cNvSpPr>
          <p:nvPr>
            <p:ph type="title"/>
          </p:nvPr>
        </p:nvSpPr>
        <p:spPr>
          <a:xfrm>
            <a:off x="251461" y="652261"/>
            <a:ext cx="2217420" cy="3553979"/>
          </a:xfrm>
        </p:spPr>
        <p:txBody>
          <a:bodyPr>
            <a:normAutofit/>
          </a:bodyPr>
          <a:lstStyle/>
          <a:p>
            <a:pPr algn="l"/>
            <a:r>
              <a:rPr lang="en-US" sz="4400" dirty="0"/>
              <a:t>IMHO</a:t>
            </a:r>
            <a:br>
              <a:rPr lang="en-US" sz="4400" dirty="0"/>
            </a:br>
            <a:r>
              <a:rPr lang="en-US" sz="4400" dirty="0"/>
              <a:t>Omg</a:t>
            </a:r>
          </a:p>
        </p:txBody>
      </p:sp>
    </p:spTree>
    <p:extLst>
      <p:ext uri="{BB962C8B-B14F-4D97-AF65-F5344CB8AC3E}">
        <p14:creationId xmlns:p14="http://schemas.microsoft.com/office/powerpoint/2010/main" val="2554642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a:extLst>
            <a:ext uri="{FF2B5EF4-FFF2-40B4-BE49-F238E27FC236}">
              <a16:creationId xmlns:a16="http://schemas.microsoft.com/office/drawing/2014/main" id="{9806D8B8-9227-53F2-8F47-BE3CE266B84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4DD4CF-9732-4771-98FE-77886DC91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11" name="Picture 2">
            <a:extLst>
              <a:ext uri="{FF2B5EF4-FFF2-40B4-BE49-F238E27FC236}">
                <a16:creationId xmlns:a16="http://schemas.microsoft.com/office/drawing/2014/main" id="{0917E639-5738-4605-929E-1222198314A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3"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FA4D61-F949-E49A-26B8-BF496522CEAF}"/>
              </a:ext>
            </a:extLst>
          </p:cNvPr>
          <p:cNvSpPr>
            <a:spLocks noGrp="1"/>
          </p:cNvSpPr>
          <p:nvPr>
            <p:ph type="title"/>
          </p:nvPr>
        </p:nvSpPr>
        <p:spPr>
          <a:xfrm>
            <a:off x="643463" y="640831"/>
            <a:ext cx="3352128" cy="1573863"/>
          </a:xfrm>
        </p:spPr>
        <p:txBody>
          <a:bodyPr>
            <a:noAutofit/>
          </a:bodyPr>
          <a:lstStyle/>
          <a:p>
            <a:pPr algn="l"/>
            <a:r>
              <a:rPr lang="en-US" sz="4800" b="1" dirty="0"/>
              <a:t>Three Good Things</a:t>
            </a:r>
          </a:p>
        </p:txBody>
      </p:sp>
      <p:sp>
        <p:nvSpPr>
          <p:cNvPr id="3" name="Content Placeholder 2">
            <a:extLst>
              <a:ext uri="{FF2B5EF4-FFF2-40B4-BE49-F238E27FC236}">
                <a16:creationId xmlns:a16="http://schemas.microsoft.com/office/drawing/2014/main" id="{458F4AA6-D5C4-982A-D902-147FB0874B6E}"/>
              </a:ext>
            </a:extLst>
          </p:cNvPr>
          <p:cNvSpPr>
            <a:spLocks noGrp="1"/>
          </p:cNvSpPr>
          <p:nvPr>
            <p:ph idx="1"/>
          </p:nvPr>
        </p:nvSpPr>
        <p:spPr>
          <a:xfrm>
            <a:off x="81313" y="2855525"/>
            <a:ext cx="4344038" cy="3392876"/>
          </a:xfrm>
        </p:spPr>
        <p:txBody>
          <a:bodyPr>
            <a:noAutofit/>
          </a:bodyPr>
          <a:lstStyle/>
          <a:p>
            <a:r>
              <a:rPr lang="en-US" sz="2800" dirty="0"/>
              <a:t>All by itself is </a:t>
            </a:r>
            <a:r>
              <a:rPr lang="en-US" sz="2800" b="1" dirty="0"/>
              <a:t>evidence-based for insomnia</a:t>
            </a:r>
          </a:p>
          <a:p>
            <a:r>
              <a:rPr lang="en-US" sz="2800" dirty="0"/>
              <a:t>Cognition focus (cognitive shuffling – </a:t>
            </a:r>
            <a:r>
              <a:rPr lang="en-US" sz="2800" dirty="0" err="1"/>
              <a:t>tiktok</a:t>
            </a:r>
            <a:r>
              <a:rPr lang="en-US" sz="2800" dirty="0"/>
              <a:t>)</a:t>
            </a:r>
          </a:p>
          <a:p>
            <a:r>
              <a:rPr lang="en-US" sz="2800" b="1" dirty="0"/>
              <a:t>not for everyone</a:t>
            </a:r>
          </a:p>
        </p:txBody>
      </p:sp>
      <p:sp>
        <p:nvSpPr>
          <p:cNvPr id="13" name="Rectangle 12">
            <a:extLst>
              <a:ext uri="{FF2B5EF4-FFF2-40B4-BE49-F238E27FC236}">
                <a16:creationId xmlns:a16="http://schemas.microsoft.com/office/drawing/2014/main" id="{A2861A9C-C970-4FFE-B67C-222B6F573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1525"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6" name="Picture 5" descr="Close up image of a hand touching flowers">
            <a:extLst>
              <a:ext uri="{FF2B5EF4-FFF2-40B4-BE49-F238E27FC236}">
                <a16:creationId xmlns:a16="http://schemas.microsoft.com/office/drawing/2014/main" id="{14DC51A1-BA23-23C2-0736-F77D7BBA01E1}"/>
              </a:ext>
            </a:extLst>
          </p:cNvPr>
          <p:cNvPicPr>
            <a:picLocks noChangeAspect="1"/>
          </p:cNvPicPr>
          <p:nvPr/>
        </p:nvPicPr>
        <p:blipFill>
          <a:blip r:embed="rId3"/>
          <a:srcRect r="27203" b="-1"/>
          <a:stretch>
            <a:fillRect/>
          </a:stretch>
        </p:blipFill>
        <p:spPr>
          <a:xfrm>
            <a:off x="4712842" y="10"/>
            <a:ext cx="7479157" cy="6857990"/>
          </a:xfrm>
          <a:prstGeom prst="rect">
            <a:avLst/>
          </a:prstGeom>
        </p:spPr>
      </p:pic>
      <p:pic>
        <p:nvPicPr>
          <p:cNvPr id="15" name="Picture 14">
            <a:extLst>
              <a:ext uri="{FF2B5EF4-FFF2-40B4-BE49-F238E27FC236}">
                <a16:creationId xmlns:a16="http://schemas.microsoft.com/office/drawing/2014/main" id="{D2FDF82E-EBD8-4EC5-AD10-CD9E70EE8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8150"/>
          <a:stretch/>
        </p:blipFill>
        <p:spPr>
          <a:xfrm>
            <a:off x="4651242" y="0"/>
            <a:ext cx="7540758" cy="6858000"/>
          </a:xfrm>
          <a:prstGeom prst="rect">
            <a:avLst/>
          </a:prstGeom>
        </p:spPr>
      </p:pic>
    </p:spTree>
    <p:extLst>
      <p:ext uri="{BB962C8B-B14F-4D97-AF65-F5344CB8AC3E}">
        <p14:creationId xmlns:p14="http://schemas.microsoft.com/office/powerpoint/2010/main" val="39539025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E3254AE-C4CD-426D-A6E8-7FA13B0F8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4" name="Picture 3">
            <a:extLst>
              <a:ext uri="{FF2B5EF4-FFF2-40B4-BE49-F238E27FC236}">
                <a16:creationId xmlns:a16="http://schemas.microsoft.com/office/drawing/2014/main" id="{66444941-03A7-5CF6-F5E6-D7664FEE8B67}"/>
              </a:ext>
            </a:extLst>
          </p:cNvPr>
          <p:cNvPicPr>
            <a:picLocks noChangeAspect="1"/>
          </p:cNvPicPr>
          <p:nvPr/>
        </p:nvPicPr>
        <p:blipFill>
          <a:blip r:embed="rId2"/>
          <a:stretch>
            <a:fillRect/>
          </a:stretch>
        </p:blipFill>
        <p:spPr>
          <a:xfrm>
            <a:off x="6662777" y="2367091"/>
            <a:ext cx="4280133" cy="3424107"/>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26" name="Picture 25">
            <a:extLst>
              <a:ext uri="{FF2B5EF4-FFF2-40B4-BE49-F238E27FC236}">
                <a16:creationId xmlns:a16="http://schemas.microsoft.com/office/drawing/2014/main" id="{F5C53434-A0C7-4A81-8EB0-D460DAD9B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195943"/>
            <a:ext cx="10364451" cy="2018751"/>
          </a:xfrm>
        </p:spPr>
        <p:txBody>
          <a:bodyPr>
            <a:normAutofit/>
          </a:bodyPr>
          <a:lstStyle/>
          <a:p>
            <a:r>
              <a:rPr lang="en-US" sz="5400" dirty="0"/>
              <a:t>Only One Method: </a:t>
            </a:r>
            <a:br>
              <a:rPr lang="en-US" sz="5400" dirty="0"/>
            </a:br>
            <a:r>
              <a:rPr lang="en-US" sz="5400" dirty="0"/>
              <a:t>Mary Cover Jones</a:t>
            </a:r>
          </a:p>
        </p:txBody>
      </p:sp>
      <p:sp>
        <p:nvSpPr>
          <p:cNvPr id="3" name="Content Placeholder 2"/>
          <p:cNvSpPr>
            <a:spLocks noGrp="1"/>
          </p:cNvSpPr>
          <p:nvPr>
            <p:ph sz="quarter" idx="13"/>
          </p:nvPr>
        </p:nvSpPr>
        <p:spPr>
          <a:xfrm>
            <a:off x="413657" y="1970314"/>
            <a:ext cx="5900057" cy="4495800"/>
          </a:xfrm>
        </p:spPr>
        <p:txBody>
          <a:bodyPr>
            <a:normAutofit lnSpcReduction="10000"/>
          </a:bodyPr>
          <a:lstStyle/>
          <a:p>
            <a:pPr>
              <a:lnSpc>
                <a:spcPct val="110000"/>
              </a:lnSpc>
              <a:spcAft>
                <a:spcPts val="1800"/>
              </a:spcAft>
            </a:pPr>
            <a:r>
              <a:rPr lang="en-US" sz="2800" dirty="0"/>
              <a:t>1924 – Little peter</a:t>
            </a:r>
          </a:p>
          <a:p>
            <a:pPr>
              <a:lnSpc>
                <a:spcPct val="110000"/>
              </a:lnSpc>
              <a:spcAft>
                <a:spcPts val="1800"/>
              </a:spcAft>
            </a:pPr>
            <a:r>
              <a:rPr lang="en-US" sz="2800" dirty="0">
                <a:solidFill>
                  <a:srgbClr val="56BCFE"/>
                </a:solidFill>
                <a:hlinkClick r:id="rId4">
                  <a:extLst>
                    <a:ext uri="{A12FA001-AC4F-418D-AE19-62706E023703}">
                      <ahyp:hlinkClr xmlns:ahyp="http://schemas.microsoft.com/office/drawing/2018/hyperlinkcolor" val="tx"/>
                    </a:ext>
                  </a:extLst>
                </a:hlinkClick>
              </a:rPr>
              <a:t>https</a:t>
            </a:r>
            <a:r>
              <a:rPr lang="en-US" sz="2800" dirty="0">
                <a:solidFill>
                  <a:srgbClr val="FF0000"/>
                </a:solidFill>
                <a:hlinkClick r:id="rId4">
                  <a:extLst>
                    <a:ext uri="{A12FA001-AC4F-418D-AE19-62706E023703}">
                      <ahyp:hlinkClr xmlns:ahyp="http://schemas.microsoft.com/office/drawing/2018/hyperlinkcolor" val="tx"/>
                    </a:ext>
                  </a:extLst>
                </a:hlinkClick>
              </a:rPr>
              <a:t>://johnsommersflanagan.com/2017/07/17/brain-science-may-be-shiny-but-exposure-therapy-is-pure-gold/</a:t>
            </a:r>
            <a:r>
              <a:rPr lang="en-US" sz="2800" dirty="0">
                <a:solidFill>
                  <a:srgbClr val="FF0000"/>
                </a:solidFill>
              </a:rPr>
              <a:t> </a:t>
            </a:r>
          </a:p>
          <a:p>
            <a:pPr>
              <a:lnSpc>
                <a:spcPct val="110000"/>
              </a:lnSpc>
              <a:spcAft>
                <a:spcPts val="1800"/>
              </a:spcAft>
            </a:pPr>
            <a:r>
              <a:rPr lang="en-US" sz="2800" dirty="0"/>
              <a:t>The method is a soothing/comforting stimulus</a:t>
            </a:r>
          </a:p>
          <a:p>
            <a:pPr>
              <a:lnSpc>
                <a:spcPct val="110000"/>
              </a:lnSpc>
            </a:pPr>
            <a:endParaRPr lang="en-US" sz="1300" dirty="0"/>
          </a:p>
        </p:txBody>
      </p:sp>
    </p:spTree>
    <p:extLst>
      <p:ext uri="{BB962C8B-B14F-4D97-AF65-F5344CB8AC3E}">
        <p14:creationId xmlns:p14="http://schemas.microsoft.com/office/powerpoint/2010/main" val="4079194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E3254AE-C4CD-426D-A6E8-7FA13B0F8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7" name="Picture 6">
            <a:extLst>
              <a:ext uri="{FF2B5EF4-FFF2-40B4-BE49-F238E27FC236}">
                <a16:creationId xmlns:a16="http://schemas.microsoft.com/office/drawing/2014/main" id="{6CB34F22-BE53-C1FE-DCEF-6D7438B61240}"/>
              </a:ext>
            </a:extLst>
          </p:cNvPr>
          <p:cNvPicPr>
            <a:picLocks noChangeAspect="1"/>
          </p:cNvPicPr>
          <p:nvPr/>
        </p:nvPicPr>
        <p:blipFill>
          <a:blip r:embed="rId2"/>
          <a:stretch>
            <a:fillRect/>
          </a:stretch>
        </p:blipFill>
        <p:spPr>
          <a:xfrm>
            <a:off x="7053942" y="2150168"/>
            <a:ext cx="4770219" cy="2725839"/>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27" name="Picture 26">
            <a:extLst>
              <a:ext uri="{FF2B5EF4-FFF2-40B4-BE49-F238E27FC236}">
                <a16:creationId xmlns:a16="http://schemas.microsoft.com/office/drawing/2014/main" id="{F5C53434-A0C7-4A81-8EB0-D460DAD9B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18517"/>
            <a:ext cx="10364451" cy="797419"/>
          </a:xfrm>
        </p:spPr>
        <p:txBody>
          <a:bodyPr>
            <a:normAutofit/>
          </a:bodyPr>
          <a:lstStyle/>
          <a:p>
            <a:r>
              <a:rPr lang="en-US" sz="4400" b="1" dirty="0"/>
              <a:t>Many Paths to the one true method</a:t>
            </a:r>
          </a:p>
        </p:txBody>
      </p:sp>
      <p:sp>
        <p:nvSpPr>
          <p:cNvPr id="3" name="Content Placeholder 2"/>
          <p:cNvSpPr>
            <a:spLocks noGrp="1"/>
          </p:cNvSpPr>
          <p:nvPr>
            <p:ph sz="quarter" idx="13"/>
          </p:nvPr>
        </p:nvSpPr>
        <p:spPr>
          <a:xfrm>
            <a:off x="174171" y="1698171"/>
            <a:ext cx="6705600" cy="5090818"/>
          </a:xfrm>
        </p:spPr>
        <p:txBody>
          <a:bodyPr>
            <a:noAutofit/>
          </a:bodyPr>
          <a:lstStyle/>
          <a:p>
            <a:pPr>
              <a:lnSpc>
                <a:spcPct val="110000"/>
              </a:lnSpc>
            </a:pPr>
            <a:r>
              <a:rPr lang="en-US" sz="2600" dirty="0"/>
              <a:t>Measure your calmness-tension 0-100</a:t>
            </a:r>
          </a:p>
          <a:p>
            <a:pPr>
              <a:lnSpc>
                <a:spcPct val="110000"/>
              </a:lnSpc>
            </a:pPr>
            <a:r>
              <a:rPr lang="en-US" sz="2600" dirty="0"/>
              <a:t>Deep breathing</a:t>
            </a:r>
          </a:p>
          <a:p>
            <a:pPr>
              <a:lnSpc>
                <a:spcPct val="110000"/>
              </a:lnSpc>
            </a:pPr>
            <a:r>
              <a:rPr lang="en-US" sz="2600" dirty="0"/>
              <a:t>Progressive muscle relaxation</a:t>
            </a:r>
          </a:p>
          <a:p>
            <a:pPr>
              <a:lnSpc>
                <a:spcPct val="110000"/>
              </a:lnSpc>
            </a:pPr>
            <a:r>
              <a:rPr lang="en-US" sz="2600" dirty="0"/>
              <a:t>Visual imagery</a:t>
            </a:r>
          </a:p>
          <a:p>
            <a:pPr>
              <a:lnSpc>
                <a:spcPct val="110000"/>
              </a:lnSpc>
            </a:pPr>
            <a:r>
              <a:rPr lang="en-US" sz="2600" dirty="0"/>
              <a:t>Autogenic training</a:t>
            </a:r>
          </a:p>
          <a:p>
            <a:pPr>
              <a:lnSpc>
                <a:spcPct val="110000"/>
              </a:lnSpc>
            </a:pPr>
            <a:r>
              <a:rPr lang="en-US" sz="2600" dirty="0"/>
              <a:t>Yoga, weight-Lifting, or cardio, followed by one or more of the above</a:t>
            </a:r>
          </a:p>
          <a:p>
            <a:pPr>
              <a:lnSpc>
                <a:spcPct val="110000"/>
              </a:lnSpc>
            </a:pPr>
            <a:r>
              <a:rPr lang="en-US" sz="2600" dirty="0"/>
              <a:t>Find your comforting stimulus</a:t>
            </a:r>
          </a:p>
          <a:p>
            <a:pPr>
              <a:lnSpc>
                <a:spcPct val="110000"/>
              </a:lnSpc>
            </a:pPr>
            <a:r>
              <a:rPr lang="en-US" sz="2600" dirty="0"/>
              <a:t>3Gt, cognitive shuffling, whatever</a:t>
            </a:r>
          </a:p>
        </p:txBody>
      </p:sp>
    </p:spTree>
    <p:extLst>
      <p:ext uri="{BB962C8B-B14F-4D97-AF65-F5344CB8AC3E}">
        <p14:creationId xmlns:p14="http://schemas.microsoft.com/office/powerpoint/2010/main" val="40708414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276837"/>
            <a:ext cx="10646854" cy="1291905"/>
          </a:xfrm>
        </p:spPr>
        <p:txBody>
          <a:bodyPr>
            <a:noAutofit/>
          </a:bodyPr>
          <a:lstStyle/>
          <a:p>
            <a:r>
              <a:rPr lang="en-US" sz="4800" b="1" dirty="0"/>
              <a:t>Sleep Hygiene (Not just showering)</a:t>
            </a:r>
          </a:p>
        </p:txBody>
      </p:sp>
      <p:sp>
        <p:nvSpPr>
          <p:cNvPr id="3" name="Content Placeholder 2"/>
          <p:cNvSpPr>
            <a:spLocks noGrp="1"/>
          </p:cNvSpPr>
          <p:nvPr>
            <p:ph sz="quarter" idx="13"/>
          </p:nvPr>
        </p:nvSpPr>
        <p:spPr>
          <a:xfrm>
            <a:off x="94268" y="1862356"/>
            <a:ext cx="4128939" cy="4924943"/>
          </a:xfrm>
        </p:spPr>
        <p:txBody>
          <a:bodyPr>
            <a:normAutofit fontScale="92500"/>
          </a:bodyPr>
          <a:lstStyle/>
          <a:p>
            <a:pPr marL="514350" indent="-514350">
              <a:buClr>
                <a:prstClr val="black"/>
              </a:buClr>
              <a:buFont typeface="+mj-lt"/>
              <a:buAutoNum type="arabicPeriod"/>
            </a:pPr>
            <a:r>
              <a:rPr lang="en-US" sz="2800" dirty="0">
                <a:solidFill>
                  <a:prstClr val="black"/>
                </a:solidFill>
              </a:rPr>
              <a:t>Routines – times, worry journal, etc.</a:t>
            </a:r>
          </a:p>
          <a:p>
            <a:pPr marL="514350" lvl="0" indent="-514350">
              <a:buClr>
                <a:prstClr val="black"/>
              </a:buClr>
              <a:buFont typeface="+mj-lt"/>
              <a:buAutoNum type="arabicPeriod"/>
            </a:pPr>
            <a:r>
              <a:rPr lang="en-US" sz="2800" dirty="0">
                <a:solidFill>
                  <a:prstClr val="black"/>
                </a:solidFill>
              </a:rPr>
              <a:t>Daily exercise (30 min sunshine)</a:t>
            </a:r>
          </a:p>
          <a:p>
            <a:pPr marL="514350" lvl="0" indent="-514350">
              <a:buClr>
                <a:prstClr val="black"/>
              </a:buClr>
              <a:buFont typeface="+mj-lt"/>
              <a:buAutoNum type="arabicPeriod"/>
            </a:pPr>
            <a:r>
              <a:rPr lang="en-US" sz="2800" dirty="0">
                <a:solidFill>
                  <a:prstClr val="black"/>
                </a:solidFill>
              </a:rPr>
              <a:t>Caffeine curfews [alcohol!]</a:t>
            </a:r>
          </a:p>
          <a:p>
            <a:pPr marL="514350" lvl="0" indent="-514350">
              <a:buClr>
                <a:prstClr val="black"/>
              </a:buClr>
              <a:buFont typeface="+mj-lt"/>
              <a:buAutoNum type="arabicPeriod"/>
            </a:pPr>
            <a:r>
              <a:rPr lang="en-US" sz="2800" dirty="0">
                <a:solidFill>
                  <a:prstClr val="black"/>
                </a:solidFill>
              </a:rPr>
              <a:t>Light and dark and sound and comfort</a:t>
            </a:r>
          </a:p>
          <a:p>
            <a:pPr marL="514350" lvl="0" indent="-514350">
              <a:buClr>
                <a:prstClr val="black"/>
              </a:buClr>
              <a:buFont typeface="+mj-lt"/>
              <a:buAutoNum type="arabicPeriod"/>
            </a:pPr>
            <a:r>
              <a:rPr lang="en-US" sz="2800" dirty="0">
                <a:solidFill>
                  <a:prstClr val="black"/>
                </a:solidFill>
              </a:rPr>
              <a:t>Beds are for sleeping</a:t>
            </a:r>
          </a:p>
          <a:p>
            <a:pPr lvl="0">
              <a:buClr>
                <a:prstClr val="black"/>
              </a:buClr>
            </a:pPr>
            <a:endParaRPr lang="en-US" dirty="0">
              <a:solidFill>
                <a:prstClr val="black"/>
              </a:solidFill>
            </a:endParaRPr>
          </a:p>
          <a:p>
            <a:endParaRPr lang="en-US" dirty="0"/>
          </a:p>
        </p:txBody>
      </p:sp>
      <p:sp>
        <p:nvSpPr>
          <p:cNvPr id="4" name="Content Placeholder 3">
            <a:extLst>
              <a:ext uri="{FF2B5EF4-FFF2-40B4-BE49-F238E27FC236}">
                <a16:creationId xmlns:a16="http://schemas.microsoft.com/office/drawing/2014/main" id="{749CBB98-D1D3-4A62-AD89-80AB684ABDF1}"/>
              </a:ext>
            </a:extLst>
          </p:cNvPr>
          <p:cNvSpPr>
            <a:spLocks noGrp="1"/>
          </p:cNvSpPr>
          <p:nvPr>
            <p:ph sz="quarter" idx="14"/>
          </p:nvPr>
        </p:nvSpPr>
        <p:spPr>
          <a:xfrm>
            <a:off x="4462943" y="1862356"/>
            <a:ext cx="7197754" cy="4718807"/>
          </a:xfrm>
        </p:spPr>
        <p:txBody>
          <a:bodyPr>
            <a:noAutofit/>
          </a:bodyPr>
          <a:lstStyle/>
          <a:p>
            <a:pPr marL="514350" lvl="0" indent="-514350">
              <a:buClr>
                <a:prstClr val="black"/>
              </a:buClr>
              <a:buFont typeface="+mj-lt"/>
              <a:buAutoNum type="arabicPeriod" startAt="6"/>
            </a:pPr>
            <a:r>
              <a:rPr lang="en-US" sz="2600" dirty="0">
                <a:solidFill>
                  <a:prstClr val="black"/>
                </a:solidFill>
              </a:rPr>
              <a:t>Limit naps to less than 30 min [coffee naps]</a:t>
            </a:r>
          </a:p>
          <a:p>
            <a:pPr marL="514350" lvl="0" indent="-514350">
              <a:buClr>
                <a:prstClr val="black"/>
              </a:buClr>
              <a:buFont typeface="+mj-lt"/>
              <a:buAutoNum type="arabicPeriod" startAt="6"/>
            </a:pPr>
            <a:r>
              <a:rPr lang="en-US" sz="2600" dirty="0">
                <a:solidFill>
                  <a:prstClr val="black"/>
                </a:solidFill>
              </a:rPr>
              <a:t>Avoid certain foods (meds? Melatonin?)</a:t>
            </a:r>
          </a:p>
          <a:p>
            <a:pPr marL="514350" lvl="0" indent="-514350">
              <a:buClr>
                <a:prstClr val="black"/>
              </a:buClr>
              <a:buFont typeface="+mj-lt"/>
              <a:buAutoNum type="arabicPeriod" startAt="6"/>
            </a:pPr>
            <a:r>
              <a:rPr lang="en-US" sz="2600" dirty="0">
                <a:solidFill>
                  <a:prstClr val="black"/>
                </a:solidFill>
              </a:rPr>
              <a:t>The temperature decline (Bath or shower)</a:t>
            </a:r>
          </a:p>
          <a:p>
            <a:pPr marL="514350" lvl="0" indent="-514350">
              <a:buClr>
                <a:prstClr val="black"/>
              </a:buClr>
              <a:buFont typeface="+mj-lt"/>
              <a:buAutoNum type="arabicPeriod" startAt="6"/>
            </a:pPr>
            <a:r>
              <a:rPr lang="en-US" sz="2600" dirty="0">
                <a:solidFill>
                  <a:prstClr val="black"/>
                </a:solidFill>
              </a:rPr>
              <a:t>Screen light exposure and Tech in the bedroom? (the research?)</a:t>
            </a:r>
          </a:p>
          <a:p>
            <a:pPr marL="514350" marR="0" indent="-514350" fontAlgn="auto">
              <a:spcAft>
                <a:spcPts val="0"/>
              </a:spcAft>
              <a:buClr>
                <a:prstClr val="black"/>
              </a:buClr>
              <a:buSzPct val="80000"/>
              <a:buFont typeface="+mj-lt"/>
              <a:buAutoNum type="arabicPeriod" startAt="6"/>
              <a:tabLst/>
              <a:defRPr/>
            </a:pPr>
            <a:r>
              <a:rPr lang="en-US" sz="2600" dirty="0">
                <a:solidFill>
                  <a:prstClr val="black"/>
                </a:solidFill>
              </a:rPr>
              <a:t>Have a plan for dealing with troubling thoughts and dreams [3 Good Things; mindfulness meditation]</a:t>
            </a:r>
          </a:p>
          <a:p>
            <a:pPr marL="514350" indent="-514350">
              <a:buFont typeface="+mj-lt"/>
              <a:buAutoNum type="arabicPeriod" startAt="6"/>
            </a:pPr>
            <a:endParaRPr lang="en-US" sz="2600" dirty="0"/>
          </a:p>
        </p:txBody>
      </p:sp>
    </p:spTree>
    <p:extLst>
      <p:ext uri="{BB962C8B-B14F-4D97-AF65-F5344CB8AC3E}">
        <p14:creationId xmlns:p14="http://schemas.microsoft.com/office/powerpoint/2010/main" val="21680938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434897" y="599429"/>
            <a:ext cx="7672039" cy="781281"/>
          </a:xfrm>
        </p:spPr>
        <p:txBody>
          <a:bodyPr anchor="b">
            <a:noAutofit/>
          </a:bodyPr>
          <a:lstStyle/>
          <a:p>
            <a:r>
              <a:rPr lang="en-US" sz="4800" b="1">
                <a:solidFill>
                  <a:srgbClr val="FFFF00"/>
                </a:solidFill>
              </a:rPr>
              <a:t>Bonus: </a:t>
            </a:r>
            <a:r>
              <a:rPr lang="en-US" sz="5400" b="1">
                <a:solidFill>
                  <a:srgbClr val="FFFF00"/>
                </a:solidFill>
                <a:latin typeface="Chiller" panose="04020404031007020602" pitchFamily="82" charset="0"/>
              </a:rPr>
              <a:t>How Anxiety Works</a:t>
            </a:r>
          </a:p>
        </p:txBody>
      </p:sp>
      <p:cxnSp>
        <p:nvCxnSpPr>
          <p:cNvPr id="54" name="Straight Connector 5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568712" y="1909192"/>
            <a:ext cx="5408342" cy="3647710"/>
          </a:xfrm>
        </p:spPr>
        <p:txBody>
          <a:bodyPr>
            <a:noAutofit/>
          </a:bodyPr>
          <a:lstStyle/>
          <a:p>
            <a:pPr marL="0" indent="0">
              <a:spcBef>
                <a:spcPts val="600"/>
              </a:spcBef>
              <a:buNone/>
            </a:pPr>
            <a:r>
              <a:rPr lang="en-US" sz="2600">
                <a:solidFill>
                  <a:schemeClr val="bg1"/>
                </a:solidFill>
              </a:rPr>
              <a:t>Anxiety is mostly driven by thoughts</a:t>
            </a:r>
          </a:p>
          <a:p>
            <a:pPr marL="0" indent="0">
              <a:spcBef>
                <a:spcPts val="600"/>
              </a:spcBef>
              <a:buNone/>
            </a:pPr>
            <a:r>
              <a:rPr lang="en-US" sz="2600">
                <a:solidFill>
                  <a:srgbClr val="FFFF00"/>
                </a:solidFill>
              </a:rPr>
              <a:t>Ever hear of: Fight or Flight or Freeze?</a:t>
            </a:r>
          </a:p>
          <a:p>
            <a:pPr>
              <a:spcBef>
                <a:spcPts val="600"/>
              </a:spcBef>
            </a:pPr>
            <a:r>
              <a:rPr lang="en-US" sz="2600">
                <a:solidFill>
                  <a:schemeClr val="bg1"/>
                </a:solidFill>
              </a:rPr>
              <a:t>Male rats</a:t>
            </a:r>
          </a:p>
          <a:p>
            <a:pPr>
              <a:spcBef>
                <a:spcPts val="600"/>
              </a:spcBef>
            </a:pPr>
            <a:r>
              <a:rPr lang="en-US" sz="2600">
                <a:solidFill>
                  <a:schemeClr val="bg1"/>
                </a:solidFill>
              </a:rPr>
              <a:t>What about </a:t>
            </a:r>
            <a:r>
              <a:rPr lang="en-US" sz="2600">
                <a:solidFill>
                  <a:srgbClr val="FFFF00"/>
                </a:solidFill>
              </a:rPr>
              <a:t>female rats</a:t>
            </a:r>
            <a:r>
              <a:rPr lang="en-US" sz="2600">
                <a:solidFill>
                  <a:schemeClr val="bg1"/>
                </a:solidFill>
              </a:rPr>
              <a:t>?</a:t>
            </a:r>
          </a:p>
          <a:p>
            <a:pPr>
              <a:spcBef>
                <a:spcPts val="600"/>
              </a:spcBef>
            </a:pPr>
            <a:r>
              <a:rPr lang="en-US" sz="2600">
                <a:solidFill>
                  <a:schemeClr val="bg1"/>
                </a:solidFill>
              </a:rPr>
              <a:t>What about humans?</a:t>
            </a:r>
          </a:p>
          <a:p>
            <a:pPr>
              <a:spcBef>
                <a:spcPts val="600"/>
              </a:spcBef>
            </a:pPr>
            <a:r>
              <a:rPr lang="en-US" sz="2600">
                <a:solidFill>
                  <a:srgbClr val="FFFF00"/>
                </a:solidFill>
              </a:rPr>
              <a:t>Amygdala hijack and brain shutdown</a:t>
            </a:r>
            <a:r>
              <a:rPr lang="en-US" sz="2600">
                <a:solidFill>
                  <a:schemeClr val="bg1"/>
                </a:solidFill>
              </a:rPr>
              <a:t>?</a:t>
            </a:r>
          </a:p>
          <a:p>
            <a:pPr>
              <a:spcBef>
                <a:spcPts val="600"/>
              </a:spcBef>
            </a:pPr>
            <a:r>
              <a:rPr lang="en-US" sz="2600">
                <a:solidFill>
                  <a:schemeClr val="bg1"/>
                </a:solidFill>
              </a:rPr>
              <a:t>Adolescent brains?</a:t>
            </a:r>
          </a:p>
          <a:p>
            <a:pPr>
              <a:spcBef>
                <a:spcPts val="600"/>
              </a:spcBef>
            </a:pPr>
            <a:r>
              <a:rPr lang="en-US" sz="2600">
                <a:solidFill>
                  <a:srgbClr val="FFFF00"/>
                </a:solidFill>
              </a:rPr>
              <a:t>All research says</a:t>
            </a:r>
            <a:r>
              <a:rPr lang="en-US" sz="2600">
                <a:solidFill>
                  <a:schemeClr val="bg1"/>
                </a:solidFill>
              </a:rPr>
              <a:t>. . . </a:t>
            </a:r>
            <a:r>
              <a:rPr lang="en-US" sz="3200">
                <a:solidFill>
                  <a:schemeClr val="bg1"/>
                </a:solidFill>
                <a:latin typeface="Chiller" panose="04020404031007020602" pitchFamily="82" charset="0"/>
              </a:rPr>
              <a:t>Fear of fear</a:t>
            </a:r>
          </a:p>
        </p:txBody>
      </p:sp>
      <p:cxnSp>
        <p:nvCxnSpPr>
          <p:cNvPr id="56" name="Straight Connector 5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descr="A group of children sitting on the floor with their hands up&#10;&#10;AI-generated content may be incorrect.">
            <a:extLst>
              <a:ext uri="{FF2B5EF4-FFF2-40B4-BE49-F238E27FC236}">
                <a16:creationId xmlns:a16="http://schemas.microsoft.com/office/drawing/2014/main" id="{70A62A0F-297A-4424-3226-5F3014D521C5}"/>
              </a:ext>
            </a:extLst>
          </p:cNvPr>
          <p:cNvPicPr>
            <a:picLocks noChangeAspect="1"/>
          </p:cNvPicPr>
          <p:nvPr/>
        </p:nvPicPr>
        <p:blipFill>
          <a:blip r:embed="rId3"/>
          <a:stretch>
            <a:fillRect/>
          </a:stretch>
        </p:blipFill>
        <p:spPr>
          <a:xfrm>
            <a:off x="6525453" y="1540151"/>
            <a:ext cx="5666547" cy="3777697"/>
          </a:xfrm>
          <a:prstGeom prst="rect">
            <a:avLst/>
          </a:prstGeom>
        </p:spPr>
      </p:pic>
    </p:spTree>
    <p:extLst>
      <p:ext uri="{BB962C8B-B14F-4D97-AF65-F5344CB8AC3E}">
        <p14:creationId xmlns:p14="http://schemas.microsoft.com/office/powerpoint/2010/main" val="21843342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333300"/>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153EDB2-4AAD-43F4-AE78-4D326C813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grpSp>
        <p:nvGrpSpPr>
          <p:cNvPr id="16" name="Group 15">
            <a:extLst>
              <a:ext uri="{FF2B5EF4-FFF2-40B4-BE49-F238E27FC236}">
                <a16:creationId xmlns:a16="http://schemas.microsoft.com/office/drawing/2014/main" id="{A3CB7779-72E2-4E92-AE18-6BBC335DD8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0" name="Freeform: Shape 9">
              <a:extLst>
                <a:ext uri="{FF2B5EF4-FFF2-40B4-BE49-F238E27FC236}">
                  <a16:creationId xmlns:a16="http://schemas.microsoft.com/office/drawing/2014/main" id="{175B9DA5-08BD-40EA-B06C-3D3CCD06A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9EE62D72-11EF-40E9-BF23-0FCAEACDD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2" name="Freeform: Shape 11">
              <a:extLst>
                <a:ext uri="{FF2B5EF4-FFF2-40B4-BE49-F238E27FC236}">
                  <a16:creationId xmlns:a16="http://schemas.microsoft.com/office/drawing/2014/main" id="{676336F2-6633-4E26-8760-05F94D87D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39F3102E-7749-422F-8F51-A148252B8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871191CD-1211-4C40-9D45-449D9BE65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pic>
        <p:nvPicPr>
          <p:cNvPr id="2" name="Picture 1" descr="A hand holding a piece of paper with a pen&#10;&#10;AI-generated content may be incorrect.">
            <a:extLst>
              <a:ext uri="{FF2B5EF4-FFF2-40B4-BE49-F238E27FC236}">
                <a16:creationId xmlns:a16="http://schemas.microsoft.com/office/drawing/2014/main" id="{D4C2B989-7FD4-98B1-79F8-8EEEFFBFCCEB}"/>
              </a:ext>
            </a:extLst>
          </p:cNvPr>
          <p:cNvPicPr>
            <a:picLocks noChangeAspect="1"/>
          </p:cNvPicPr>
          <p:nvPr/>
        </p:nvPicPr>
        <p:blipFill>
          <a:blip r:embed="rId2"/>
          <a:stretch>
            <a:fillRect/>
          </a:stretch>
        </p:blipFill>
        <p:spPr>
          <a:xfrm>
            <a:off x="2246227" y="799532"/>
            <a:ext cx="7622465" cy="5071047"/>
          </a:xfrm>
          <a:prstGeom prst="rect">
            <a:avLst/>
          </a:prstGeom>
        </p:spPr>
      </p:pic>
    </p:spTree>
    <p:extLst>
      <p:ext uri="{BB962C8B-B14F-4D97-AF65-F5344CB8AC3E}">
        <p14:creationId xmlns:p14="http://schemas.microsoft.com/office/powerpoint/2010/main" val="38009622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AB2E71-B35A-4E99-927E-8AC0CC6F81C5}"/>
              </a:ext>
            </a:extLst>
          </p:cNvPr>
          <p:cNvPicPr>
            <a:picLocks noChangeAspect="1"/>
          </p:cNvPicPr>
          <p:nvPr/>
        </p:nvPicPr>
        <p:blipFill>
          <a:blip r:embed="rId4"/>
          <a:srcRect t="5961" r="-1" b="30459"/>
          <a:stretch>
            <a:fillRect/>
          </a:stretch>
        </p:blipFill>
        <p:spPr>
          <a:xfrm>
            <a:off x="-2" y="10"/>
            <a:ext cx="6094407" cy="6857990"/>
          </a:xfrm>
          <a:prstGeom prst="rect">
            <a:avLst/>
          </a:prstGeom>
        </p:spPr>
      </p:pic>
      <p:sp>
        <p:nvSpPr>
          <p:cNvPr id="11" name="Content Placeholder 2"/>
          <p:cNvSpPr>
            <a:spLocks noGrp="1"/>
          </p:cNvSpPr>
          <p:nvPr>
            <p:ph idx="1"/>
          </p:nvPr>
        </p:nvSpPr>
        <p:spPr>
          <a:xfrm>
            <a:off x="6537752" y="1388603"/>
            <a:ext cx="5331415" cy="3809999"/>
          </a:xfrm>
        </p:spPr>
        <p:txBody>
          <a:bodyPr vert="horz" lIns="91440" tIns="45720" rIns="91440" bIns="45720" rtlCol="0" anchor="t">
            <a:noAutofit/>
          </a:bodyPr>
          <a:lstStyle/>
          <a:p>
            <a:r>
              <a:rPr lang="en-US" sz="3600">
                <a:latin typeface="Calibri"/>
                <a:ea typeface="Calibri"/>
                <a:cs typeface="Calibri"/>
              </a:rPr>
              <a:t>Do you want to increase optimism, improve life satisfaction, be healthier, exercise more, and be happier?</a:t>
            </a:r>
          </a:p>
          <a:p>
            <a:endParaRPr lang="en-US" sz="3600">
              <a:latin typeface="Calibri" panose="020F0502020204030204" pitchFamily="34" charset="0"/>
              <a:ea typeface="Calibri" panose="020F0502020204030204" pitchFamily="34" charset="0"/>
              <a:cs typeface="Calibri" panose="020F0502020204030204" pitchFamily="34" charset="0"/>
            </a:endParaRPr>
          </a:p>
          <a:p>
            <a:r>
              <a:rPr lang="en-US" sz="3600">
                <a:latin typeface="Calibri"/>
                <a:ea typeface="Calibri"/>
                <a:cs typeface="Calibri"/>
              </a:rPr>
              <a:t>Weave intentional gratitude into your life!</a:t>
            </a:r>
          </a:p>
          <a:p>
            <a:endParaRPr lang="en-US"/>
          </a:p>
        </p:txBody>
      </p:sp>
    </p:spTree>
    <p:extLst>
      <p:ext uri="{BB962C8B-B14F-4D97-AF65-F5344CB8AC3E}">
        <p14:creationId xmlns:p14="http://schemas.microsoft.com/office/powerpoint/2010/main" val="290510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6E8058-4C33-7179-86C2-1B5F10375A6F}"/>
              </a:ext>
            </a:extLst>
          </p:cNvPr>
          <p:cNvSpPr>
            <a:spLocks noGrp="1"/>
          </p:cNvSpPr>
          <p:nvPr>
            <p:ph sz="half" idx="1"/>
          </p:nvPr>
        </p:nvSpPr>
        <p:spPr>
          <a:xfrm>
            <a:off x="6448099" y="690297"/>
            <a:ext cx="4396339" cy="4195763"/>
          </a:xfrm>
        </p:spPr>
        <p:txBody>
          <a:bodyPr vert="horz" lIns="91440" tIns="45720" rIns="91440" bIns="45720" rtlCol="0" anchor="t">
            <a:normAutofit/>
          </a:bodyPr>
          <a:lstStyle/>
          <a:p>
            <a:pPr marL="0" indent="0">
              <a:buNone/>
            </a:pPr>
            <a:r>
              <a:rPr lang="en-US" sz="4000" dirty="0">
                <a:solidFill>
                  <a:schemeClr val="accent2">
                    <a:lumMod val="60000"/>
                    <a:lumOff val="40000"/>
                  </a:schemeClr>
                </a:solidFill>
              </a:rPr>
              <a:t>Internal</a:t>
            </a:r>
            <a:endParaRPr lang="en-US" dirty="0">
              <a:solidFill>
                <a:schemeClr val="accent2">
                  <a:lumMod val="60000"/>
                  <a:lumOff val="40000"/>
                </a:schemeClr>
              </a:solidFill>
            </a:endParaRPr>
          </a:p>
          <a:p>
            <a:pPr marL="228600" indent="-228600">
              <a:spcBef>
                <a:spcPts val="0"/>
              </a:spcBef>
              <a:buClr>
                <a:srgbClr val="8AD0D6"/>
              </a:buClr>
              <a:buChar char="•"/>
            </a:pPr>
            <a:r>
              <a:rPr lang="en-US" sz="2100" dirty="0">
                <a:latin typeface="Arial"/>
                <a:cs typeface="Arial"/>
              </a:rPr>
              <a:t>Happier  </a:t>
            </a:r>
          </a:p>
          <a:p>
            <a:pPr marL="228600" indent="-228600">
              <a:spcBef>
                <a:spcPts val="0"/>
              </a:spcBef>
              <a:buClr>
                <a:srgbClr val="8AD0D6"/>
              </a:buClr>
              <a:buChar char="•"/>
            </a:pPr>
            <a:r>
              <a:rPr lang="en-US" sz="2100" dirty="0">
                <a:latin typeface="Arial"/>
                <a:cs typeface="Arial"/>
              </a:rPr>
              <a:t>More energetic </a:t>
            </a:r>
          </a:p>
          <a:p>
            <a:pPr marL="228600" indent="-228600">
              <a:spcBef>
                <a:spcPts val="0"/>
              </a:spcBef>
              <a:buClr>
                <a:srgbClr val="8AD0D6"/>
              </a:buClr>
              <a:buChar char="•"/>
            </a:pPr>
            <a:r>
              <a:rPr lang="en-US" sz="2100" dirty="0">
                <a:latin typeface="Arial"/>
                <a:cs typeface="Arial"/>
              </a:rPr>
              <a:t>Hopeful </a:t>
            </a:r>
          </a:p>
          <a:p>
            <a:pPr marL="228600" indent="-228600">
              <a:spcBef>
                <a:spcPts val="0"/>
              </a:spcBef>
              <a:buClr>
                <a:srgbClr val="8AD0D6"/>
              </a:buClr>
              <a:buChar char="•"/>
            </a:pPr>
            <a:r>
              <a:rPr lang="en-US" sz="2100" dirty="0">
                <a:latin typeface="Arial"/>
                <a:cs typeface="Arial"/>
              </a:rPr>
              <a:t>Experience MORE positive experiences! </a:t>
            </a:r>
            <a:endParaRPr lang="en-US" dirty="0"/>
          </a:p>
        </p:txBody>
      </p:sp>
      <p:sp>
        <p:nvSpPr>
          <p:cNvPr id="4" name="Content Placeholder 3">
            <a:extLst>
              <a:ext uri="{FF2B5EF4-FFF2-40B4-BE49-F238E27FC236}">
                <a16:creationId xmlns:a16="http://schemas.microsoft.com/office/drawing/2014/main" id="{B1F27756-BE99-C5D8-9CC5-C1031CC4ACF6}"/>
              </a:ext>
            </a:extLst>
          </p:cNvPr>
          <p:cNvSpPr>
            <a:spLocks noGrp="1"/>
          </p:cNvSpPr>
          <p:nvPr>
            <p:ph sz="half" idx="2"/>
          </p:nvPr>
        </p:nvSpPr>
        <p:spPr>
          <a:xfrm>
            <a:off x="8331065" y="3602173"/>
            <a:ext cx="4396341" cy="4200245"/>
          </a:xfrm>
        </p:spPr>
        <p:txBody>
          <a:bodyPr vert="horz" lIns="91440" tIns="45720" rIns="91440" bIns="45720" rtlCol="0" anchor="t">
            <a:normAutofit/>
          </a:bodyPr>
          <a:lstStyle/>
          <a:p>
            <a:pPr marL="0" indent="0">
              <a:buNone/>
            </a:pPr>
            <a:r>
              <a:rPr lang="en-US" sz="4000" dirty="0">
                <a:solidFill>
                  <a:schemeClr val="accent2">
                    <a:lumMod val="60000"/>
                    <a:lumOff val="40000"/>
                  </a:schemeClr>
                </a:solidFill>
              </a:rPr>
              <a:t>Physical</a:t>
            </a:r>
          </a:p>
          <a:p>
            <a:pPr marL="228600" indent="-228600">
              <a:spcBef>
                <a:spcPts val="0"/>
              </a:spcBef>
              <a:spcAft>
                <a:spcPts val="600"/>
              </a:spcAft>
              <a:buClr>
                <a:srgbClr val="8AD0D6"/>
              </a:buClr>
              <a:buFont typeface="Arial" charset="2"/>
              <a:buChar char="•"/>
            </a:pPr>
            <a:r>
              <a:rPr lang="en-US" sz="2000" dirty="0">
                <a:latin typeface="Arial"/>
                <a:cs typeface="Arial"/>
              </a:rPr>
              <a:t>More likely to exercise</a:t>
            </a:r>
            <a:endParaRPr lang="en-US" sz="2000" dirty="0">
              <a:solidFill>
                <a:srgbClr val="000000"/>
              </a:solidFill>
              <a:latin typeface="Arial"/>
              <a:cs typeface="Arial"/>
            </a:endParaRPr>
          </a:p>
          <a:p>
            <a:pPr marL="228600" indent="-228600">
              <a:spcBef>
                <a:spcPts val="0"/>
              </a:spcBef>
              <a:spcAft>
                <a:spcPts val="600"/>
              </a:spcAft>
              <a:buClr>
                <a:srgbClr val="8AD0D6"/>
              </a:buClr>
              <a:buFont typeface="Arial" charset="2"/>
              <a:buChar char="•"/>
            </a:pPr>
            <a:r>
              <a:rPr lang="en-US" sz="2000" dirty="0">
                <a:latin typeface="Arial"/>
                <a:cs typeface="Arial"/>
              </a:rPr>
              <a:t>Less headaches</a:t>
            </a:r>
            <a:endParaRPr lang="en-US" sz="2000" dirty="0">
              <a:solidFill>
                <a:srgbClr val="000000"/>
              </a:solidFill>
              <a:latin typeface="Arial"/>
              <a:cs typeface="Arial"/>
            </a:endParaRPr>
          </a:p>
          <a:p>
            <a:pPr marL="228600" indent="-228600">
              <a:spcBef>
                <a:spcPts val="0"/>
              </a:spcBef>
              <a:spcAft>
                <a:spcPts val="600"/>
              </a:spcAft>
              <a:buClr>
                <a:srgbClr val="8AD0D6"/>
              </a:buClr>
              <a:buFont typeface="Arial" charset="2"/>
              <a:buChar char="•"/>
            </a:pPr>
            <a:r>
              <a:rPr lang="en-US" sz="2000" dirty="0">
                <a:latin typeface="Arial"/>
                <a:cs typeface="Arial"/>
              </a:rPr>
              <a:t>Less nausea</a:t>
            </a:r>
            <a:endParaRPr lang="en-US" sz="2000" dirty="0">
              <a:solidFill>
                <a:srgbClr val="000000"/>
              </a:solidFill>
              <a:latin typeface="Arial"/>
              <a:cs typeface="Arial"/>
            </a:endParaRPr>
          </a:p>
          <a:p>
            <a:pPr marL="228600" indent="-228600">
              <a:spcBef>
                <a:spcPts val="0"/>
              </a:spcBef>
              <a:spcAft>
                <a:spcPts val="600"/>
              </a:spcAft>
              <a:buClr>
                <a:srgbClr val="8AD0D6"/>
              </a:buClr>
              <a:buFont typeface="Arial" charset="2"/>
              <a:buChar char="•"/>
            </a:pPr>
            <a:r>
              <a:rPr lang="en-US" sz="2000" dirty="0">
                <a:latin typeface="Arial"/>
                <a:cs typeface="Arial"/>
              </a:rPr>
              <a:t>Less body aches</a:t>
            </a:r>
            <a:endParaRPr lang="en-US" sz="2000" dirty="0">
              <a:solidFill>
                <a:srgbClr val="000000"/>
              </a:solidFill>
              <a:latin typeface="Arial"/>
              <a:cs typeface="Arial"/>
            </a:endParaRPr>
          </a:p>
          <a:p>
            <a:pPr marL="228600" indent="-228600">
              <a:spcBef>
                <a:spcPts val="0"/>
              </a:spcBef>
              <a:spcAft>
                <a:spcPts val="600"/>
              </a:spcAft>
              <a:buClr>
                <a:srgbClr val="8AD0D6"/>
              </a:buClr>
              <a:buFont typeface="Arial" charset="2"/>
              <a:buChar char="•"/>
            </a:pPr>
            <a:r>
              <a:rPr lang="en-US" sz="2000" dirty="0">
                <a:latin typeface="Arial"/>
                <a:cs typeface="Arial"/>
              </a:rPr>
              <a:t>Less acne</a:t>
            </a:r>
            <a:endParaRPr lang="en-US" sz="2000" dirty="0"/>
          </a:p>
        </p:txBody>
      </p:sp>
      <p:pic>
        <p:nvPicPr>
          <p:cNvPr id="6" name="Picture 5" descr="A group of hands holding up colorful letters&#10;&#10;AI-generated content may be incorrect.">
            <a:extLst>
              <a:ext uri="{FF2B5EF4-FFF2-40B4-BE49-F238E27FC236}">
                <a16:creationId xmlns:a16="http://schemas.microsoft.com/office/drawing/2014/main" id="{BB9BDC3E-3841-B11C-02F2-B2EC87E403B3}"/>
              </a:ext>
            </a:extLst>
          </p:cNvPr>
          <p:cNvPicPr>
            <a:picLocks noChangeAspect="1"/>
          </p:cNvPicPr>
          <p:nvPr/>
        </p:nvPicPr>
        <p:blipFill>
          <a:blip r:embed="rId2"/>
          <a:stretch>
            <a:fillRect/>
          </a:stretch>
        </p:blipFill>
        <p:spPr>
          <a:xfrm>
            <a:off x="310225" y="1859749"/>
            <a:ext cx="5254454" cy="3235298"/>
          </a:xfrm>
          <a:prstGeom prst="rect">
            <a:avLst/>
          </a:prstGeom>
        </p:spPr>
      </p:pic>
    </p:spTree>
    <p:extLst>
      <p:ext uri="{BB962C8B-B14F-4D97-AF65-F5344CB8AC3E}">
        <p14:creationId xmlns:p14="http://schemas.microsoft.com/office/powerpoint/2010/main" val="384426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17"/>
          <p:cNvSpPr txBox="1">
            <a:spLocks noGrp="1"/>
          </p:cNvSpPr>
          <p:nvPr>
            <p:ph type="title"/>
          </p:nvPr>
        </p:nvSpPr>
        <p:spPr>
          <a:prstGeom prst="rect">
            <a:avLst/>
          </a:prstGeom>
        </p:spPr>
        <p:txBody>
          <a:bodyPr spcFirstLastPara="1" wrap="square" lIns="121900" tIns="121900" rIns="121900" bIns="121900" anchor="ctr" anchorCtr="0">
            <a:noAutofit/>
          </a:bodyPr>
          <a:lstStyle/>
          <a:p>
            <a:pPr>
              <a:buClr>
                <a:schemeClr val="dk1"/>
              </a:buClr>
              <a:buSzPts val="1100"/>
            </a:pPr>
            <a:r>
              <a:rPr lang="en-US" sz="5400" u="sng">
                <a:solidFill>
                  <a:srgbClr val="FFC000"/>
                </a:solidFill>
              </a:rPr>
              <a:t>Gratitude </a:t>
            </a:r>
            <a:r>
              <a:rPr lang="es" sz="5400" u="sng" err="1">
                <a:solidFill>
                  <a:srgbClr val="FFC000"/>
                </a:solidFill>
              </a:rPr>
              <a:t>Practices</a:t>
            </a:r>
            <a:endParaRPr lang="en-US" sz="5400" u="sng" err="1">
              <a:solidFill>
                <a:srgbClr val="FFC000"/>
              </a:solidFill>
            </a:endParaRPr>
          </a:p>
        </p:txBody>
      </p:sp>
      <p:sp>
        <p:nvSpPr>
          <p:cNvPr id="974" name="Google Shape;974;p17"/>
          <p:cNvSpPr txBox="1"/>
          <p:nvPr/>
        </p:nvSpPr>
        <p:spPr>
          <a:xfrm>
            <a:off x="565079" y="2064634"/>
            <a:ext cx="9634835" cy="5037172"/>
          </a:xfrm>
          <a:prstGeom prst="rect">
            <a:avLst/>
          </a:prstGeom>
          <a:noFill/>
          <a:ln>
            <a:noFill/>
          </a:ln>
        </p:spPr>
        <p:txBody>
          <a:bodyPr spcFirstLastPara="1" wrap="square" lIns="121900" tIns="121900" rIns="121900" bIns="121900" anchor="t" anchorCtr="0">
            <a:spAutoFit/>
          </a:bodyPr>
          <a:lstStyle/>
          <a:p>
            <a:pPr marL="457200" indent="-457200" defTabSz="1219170">
              <a:spcAft>
                <a:spcPts val="1800"/>
              </a:spcAft>
              <a:buFont typeface="Arial"/>
              <a:buChar char="•"/>
              <a:defRPr/>
            </a:pPr>
            <a:r>
              <a:rPr lang="en-US" sz="3200" b="1" kern="0">
                <a:solidFill>
                  <a:srgbClr val="FFFFFF"/>
                </a:solidFill>
                <a:latin typeface="Calibri"/>
                <a:ea typeface="Calibri"/>
                <a:cs typeface="Calibri"/>
              </a:rPr>
              <a:t>Gratitude Journaling </a:t>
            </a:r>
            <a:endParaRPr lang="en-US" sz="3200" b="1" kern="0">
              <a:solidFill>
                <a:srgbClr val="FFFFFF"/>
              </a:solidFill>
              <a:latin typeface="Calibri"/>
              <a:ea typeface="Calibri"/>
              <a:cs typeface="Calibri"/>
              <a:sym typeface="Montserrat Light"/>
            </a:endParaRPr>
          </a:p>
          <a:p>
            <a:pPr marL="457200" indent="-457200" defTabSz="1219170">
              <a:spcAft>
                <a:spcPts val="1800"/>
              </a:spcAft>
              <a:buFont typeface="Arial"/>
              <a:buChar char="•"/>
              <a:defRPr/>
            </a:pPr>
            <a:r>
              <a:rPr lang="en-US" sz="3200" b="1" kern="0">
                <a:solidFill>
                  <a:srgbClr val="FFFFFF"/>
                </a:solidFill>
                <a:latin typeface="Calibri"/>
                <a:ea typeface="Calibri"/>
                <a:cs typeface="Calibri"/>
              </a:rPr>
              <a:t>Gratitude Jar</a:t>
            </a:r>
            <a:endParaRPr lang="en-US" sz="3200" b="1" kern="0">
              <a:solidFill>
                <a:srgbClr val="FFFFFF"/>
              </a:solidFill>
              <a:latin typeface="Calibri"/>
              <a:ea typeface="Calibri"/>
              <a:cs typeface="Calibri"/>
              <a:sym typeface="Montserrat Light"/>
            </a:endParaRPr>
          </a:p>
          <a:p>
            <a:pPr marL="457200" indent="-457200" defTabSz="1219170">
              <a:spcAft>
                <a:spcPts val="1800"/>
              </a:spcAft>
              <a:buFont typeface="Arial"/>
              <a:buChar char="•"/>
              <a:defRPr/>
            </a:pPr>
            <a:r>
              <a:rPr lang="en-US" sz="3200" b="1" kern="0">
                <a:solidFill>
                  <a:srgbClr val="FFFFFF"/>
                </a:solidFill>
                <a:latin typeface="Calibri"/>
                <a:ea typeface="Calibri"/>
                <a:cs typeface="Calibri"/>
              </a:rPr>
              <a:t>Gratitude Photography</a:t>
            </a:r>
            <a:endParaRPr lang="en-US" sz="3200" b="1" kern="0">
              <a:solidFill>
                <a:srgbClr val="FFFFFF"/>
              </a:solidFill>
              <a:latin typeface="Calibri"/>
              <a:ea typeface="Calibri"/>
              <a:cs typeface="Calibri"/>
              <a:sym typeface="Montserrat Light"/>
            </a:endParaRPr>
          </a:p>
          <a:p>
            <a:pPr marL="457200" indent="-457200" defTabSz="1219170">
              <a:spcAft>
                <a:spcPts val="1800"/>
              </a:spcAft>
              <a:buFont typeface="Arial"/>
              <a:buChar char="•"/>
              <a:defRPr/>
            </a:pPr>
            <a:r>
              <a:rPr lang="en-US" sz="3200" b="1" kern="0">
                <a:solidFill>
                  <a:srgbClr val="FFFFFF"/>
                </a:solidFill>
                <a:latin typeface="Calibri"/>
                <a:ea typeface="Calibri"/>
                <a:cs typeface="Calibri"/>
              </a:rPr>
              <a:t>Gratitude Tree or Wall</a:t>
            </a:r>
            <a:endParaRPr lang="en-US" sz="3200" b="1" kern="0">
              <a:solidFill>
                <a:srgbClr val="FFFFFF"/>
              </a:solidFill>
              <a:latin typeface="Calibri"/>
              <a:ea typeface="Calibri"/>
              <a:cs typeface="Calibri"/>
              <a:sym typeface="Montserrat Light"/>
            </a:endParaRPr>
          </a:p>
          <a:p>
            <a:pPr marL="457200" indent="-457200" defTabSz="1219170">
              <a:spcAft>
                <a:spcPts val="1800"/>
              </a:spcAft>
              <a:buFont typeface="Arial"/>
              <a:buChar char="•"/>
              <a:defRPr/>
            </a:pPr>
            <a:r>
              <a:rPr lang="en-US" sz="3200" b="1" kern="0">
                <a:solidFill>
                  <a:srgbClr val="FFFFFF"/>
                </a:solidFill>
                <a:latin typeface="Calibri"/>
                <a:ea typeface="Calibri"/>
                <a:cs typeface="Calibri"/>
              </a:rPr>
              <a:t>Reverse Gratitude (Bad to Good)</a:t>
            </a:r>
            <a:endParaRPr lang="en-US" sz="3200" b="1" kern="0">
              <a:solidFill>
                <a:srgbClr val="FFFFFF"/>
              </a:solidFill>
              <a:latin typeface="Calibri"/>
              <a:ea typeface="Calibri"/>
              <a:cs typeface="Calibri"/>
              <a:sym typeface="Montserrat Light"/>
            </a:endParaRPr>
          </a:p>
          <a:p>
            <a:pPr marL="457200" indent="-457200" defTabSz="1219170">
              <a:spcAft>
                <a:spcPts val="1800"/>
              </a:spcAft>
              <a:buFont typeface="Arial"/>
              <a:buChar char="•"/>
              <a:defRPr/>
            </a:pPr>
            <a:r>
              <a:rPr lang="en-US" sz="3200" b="1" kern="0">
                <a:solidFill>
                  <a:srgbClr val="FFFFFF"/>
                </a:solidFill>
                <a:latin typeface="Calibri"/>
                <a:ea typeface="Calibri"/>
                <a:cs typeface="Calibri"/>
                <a:sym typeface="Montserrat Light"/>
              </a:rPr>
              <a:t>Gratitude Letter Writing</a:t>
            </a:r>
            <a:endParaRPr lang="en-US">
              <a:solidFill>
                <a:srgbClr val="FFFFFF"/>
              </a:solidFill>
            </a:endParaRPr>
          </a:p>
          <a:p>
            <a:pPr marL="0" marR="0" lvl="0" indent="0" algn="l" defTabSz="1219170">
              <a:lnSpc>
                <a:spcPct val="100000"/>
              </a:lnSpc>
              <a:spcBef>
                <a:spcPts val="0"/>
              </a:spcBef>
              <a:buClr>
                <a:srgbClr val="000000"/>
              </a:buClr>
              <a:buSzTx/>
              <a:buFontTx/>
              <a:buNone/>
              <a:tabLst/>
              <a:defRPr/>
            </a:pPr>
            <a:endParaRPr lang="en-US" sz="2933" i="0" u="none" strike="noStrike" kern="0" cap="none" spc="0" normalizeH="0" baseline="0" noProof="0">
              <a:ln>
                <a:noFill/>
              </a:ln>
              <a:solidFill>
                <a:srgbClr val="FFFFFF"/>
              </a:solidFill>
              <a:effectLst/>
              <a:uLnTx/>
              <a:uFillTx/>
              <a:latin typeface="Montserrat Light"/>
              <a:ea typeface="Calibri"/>
              <a:cs typeface="Calibri"/>
            </a:endParaRPr>
          </a:p>
        </p:txBody>
      </p:sp>
      <p:pic>
        <p:nvPicPr>
          <p:cNvPr id="2" name="Picture 1" descr="A close up of a stone&#10;&#10;AI-generated content may be incorrect.">
            <a:extLst>
              <a:ext uri="{FF2B5EF4-FFF2-40B4-BE49-F238E27FC236}">
                <a16:creationId xmlns:a16="http://schemas.microsoft.com/office/drawing/2014/main" id="{DBE53DCB-9963-51E1-3D68-0190ED6D439B}"/>
              </a:ext>
            </a:extLst>
          </p:cNvPr>
          <p:cNvPicPr>
            <a:picLocks noChangeAspect="1"/>
          </p:cNvPicPr>
          <p:nvPr/>
        </p:nvPicPr>
        <p:blipFill>
          <a:blip r:embed="rId3"/>
          <a:stretch>
            <a:fillRect/>
          </a:stretch>
        </p:blipFill>
        <p:spPr>
          <a:xfrm>
            <a:off x="6501738" y="2080519"/>
            <a:ext cx="5158757" cy="3074262"/>
          </a:xfrm>
          <a:prstGeom prst="rect">
            <a:avLst/>
          </a:prstGeom>
        </p:spPr>
      </p:pic>
    </p:spTree>
    <p:extLst>
      <p:ext uri="{BB962C8B-B14F-4D97-AF65-F5344CB8AC3E}">
        <p14:creationId xmlns:p14="http://schemas.microsoft.com/office/powerpoint/2010/main" val="249467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n Experiment in Gratitude | The Science of Happiness">
            <a:hlinkClick r:id="" action="ppaction://noaction"/>
            <a:extLst>
              <a:ext uri="{FF2B5EF4-FFF2-40B4-BE49-F238E27FC236}">
                <a16:creationId xmlns:a16="http://schemas.microsoft.com/office/drawing/2014/main" id="{3DBF884F-101B-1F4F-6D7A-B5BF3CA65947}"/>
              </a:ext>
            </a:extLst>
          </p:cNvPr>
          <p:cNvPicPr>
            <a:picLocks noRot="1" noChangeAspect="1"/>
          </p:cNvPicPr>
          <p:nvPr>
            <a:videoFile r:link="rId1"/>
          </p:nvPr>
        </p:nvPicPr>
        <p:blipFill>
          <a:blip r:embed="rId3"/>
          <a:stretch>
            <a:fillRect/>
          </a:stretch>
        </p:blipFill>
        <p:spPr>
          <a:xfrm>
            <a:off x="177800" y="11113"/>
            <a:ext cx="11885613" cy="6804024"/>
          </a:xfrm>
          <a:prstGeom prst="rect">
            <a:avLst/>
          </a:prstGeom>
        </p:spPr>
      </p:pic>
    </p:spTree>
    <p:extLst>
      <p:ext uri="{BB962C8B-B14F-4D97-AF65-F5344CB8AC3E}">
        <p14:creationId xmlns:p14="http://schemas.microsoft.com/office/powerpoint/2010/main" val="6645420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9C52C07-E8F4-14CC-8A67-FE99A6B25301}"/>
              </a:ext>
            </a:extLst>
          </p:cNvPr>
          <p:cNvSpPr>
            <a:spLocks noGrp="1"/>
          </p:cNvSpPr>
          <p:nvPr>
            <p:ph type="title"/>
          </p:nvPr>
        </p:nvSpPr>
        <p:spPr>
          <a:xfrm>
            <a:off x="336563" y="588550"/>
            <a:ext cx="3906189" cy="1682702"/>
          </a:xfrm>
        </p:spPr>
        <p:txBody>
          <a:bodyPr vert="horz" lIns="91440" tIns="45720" rIns="91440" bIns="45720" rtlCol="0" anchor="t">
            <a:normAutofit/>
          </a:bodyPr>
          <a:lstStyle/>
          <a:p>
            <a:pPr algn="ctr"/>
            <a:r>
              <a:rPr lang="en-US"/>
              <a:t>Ideas for practice</a:t>
            </a:r>
          </a:p>
        </p:txBody>
      </p:sp>
      <p:pic>
        <p:nvPicPr>
          <p:cNvPr id="3" name="Picture 2" descr="A person smiling at another person&#10;&#10;AI-generated content may be incorrect.">
            <a:extLst>
              <a:ext uri="{FF2B5EF4-FFF2-40B4-BE49-F238E27FC236}">
                <a16:creationId xmlns:a16="http://schemas.microsoft.com/office/drawing/2014/main" id="{CEB38F96-CB78-0E53-611D-B3CF78C8929F}"/>
              </a:ext>
            </a:extLst>
          </p:cNvPr>
          <p:cNvPicPr>
            <a:picLocks noChangeAspect="1"/>
          </p:cNvPicPr>
          <p:nvPr/>
        </p:nvPicPr>
        <p:blipFill>
          <a:blip r:embed="rId7"/>
          <a:srcRect l="26416" r="-1" b="-1"/>
          <a:stretch>
            <a:fillRect/>
          </a:stretch>
        </p:blipFill>
        <p:spPr>
          <a:xfrm>
            <a:off x="4634680" y="10"/>
            <a:ext cx="7560130" cy="6857990"/>
          </a:xfrm>
          <a:prstGeom prst="rect">
            <a:avLst/>
          </a:prstGeom>
        </p:spPr>
      </p:pic>
      <p:sp>
        <p:nvSpPr>
          <p:cNvPr id="21" name="Rectangle 20">
            <a:extLst>
              <a:ext uri="{FF2B5EF4-FFF2-40B4-BE49-F238E27FC236}">
                <a16:creationId xmlns:a16="http://schemas.microsoft.com/office/drawing/2014/main" id="{A26E2FAE-FA60-497B-B2CB-7702C6FF3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97052CC8-ED5A-145B-2630-8C21F3E465EB}"/>
              </a:ext>
            </a:extLst>
          </p:cNvPr>
          <p:cNvSpPr txBox="1"/>
          <p:nvPr/>
        </p:nvSpPr>
        <p:spPr>
          <a:xfrm>
            <a:off x="249311" y="2101026"/>
            <a:ext cx="4005074" cy="451964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marL="342900" indent="-342900">
              <a:lnSpc>
                <a:spcPct val="90000"/>
              </a:lnSpc>
              <a:spcBef>
                <a:spcPts val="1000"/>
              </a:spcBef>
              <a:buClr>
                <a:schemeClr val="bg2">
                  <a:lumMod val="40000"/>
                  <a:lumOff val="60000"/>
                </a:schemeClr>
              </a:buClr>
              <a:buSzPct val="80000"/>
              <a:buFont typeface="Wingdings 3" charset="2"/>
              <a:buChar char=""/>
            </a:pPr>
            <a:r>
              <a:rPr lang="en-US" dirty="0">
                <a:latin typeface="+mj-lt"/>
                <a:ea typeface="+mj-ea"/>
                <a:cs typeface="+mj-cs"/>
              </a:rPr>
              <a:t>Who is someone in this room toward whom you feel appreciation and gratitude?</a:t>
            </a:r>
          </a:p>
          <a:p>
            <a:pPr marL="342900" indent="-342900">
              <a:lnSpc>
                <a:spcPct val="90000"/>
              </a:lnSpc>
              <a:spcBef>
                <a:spcPts val="1000"/>
              </a:spcBef>
              <a:buClr>
                <a:schemeClr val="bg2">
                  <a:lumMod val="40000"/>
                  <a:lumOff val="60000"/>
                </a:schemeClr>
              </a:buClr>
              <a:buSzPct val="80000"/>
              <a:buFont typeface="Wingdings 3" charset="2"/>
              <a:buChar char=""/>
            </a:pPr>
            <a:endParaRPr lang="en-US" dirty="0">
              <a:latin typeface="+mj-lt"/>
              <a:ea typeface="+mj-ea"/>
              <a:cs typeface="+mj-cs"/>
            </a:endParaRPr>
          </a:p>
          <a:p>
            <a:pPr marL="342900" indent="-342900">
              <a:lnSpc>
                <a:spcPct val="90000"/>
              </a:lnSpc>
              <a:spcBef>
                <a:spcPts val="1000"/>
              </a:spcBef>
              <a:buClr>
                <a:schemeClr val="bg2">
                  <a:lumMod val="40000"/>
                  <a:lumOff val="60000"/>
                </a:schemeClr>
              </a:buClr>
              <a:buSzPct val="80000"/>
              <a:buFont typeface="Wingdings 3" charset="2"/>
              <a:buChar char=""/>
            </a:pPr>
            <a:r>
              <a:rPr lang="en-US" dirty="0">
                <a:latin typeface="+mj-lt"/>
                <a:ea typeface="+mj-ea"/>
                <a:cs typeface="+mj-cs"/>
              </a:rPr>
              <a:t>Why do you feel gratitude for them? Be specific!</a:t>
            </a:r>
          </a:p>
          <a:p>
            <a:pPr marL="342900" indent="-342900">
              <a:lnSpc>
                <a:spcPct val="90000"/>
              </a:lnSpc>
              <a:spcBef>
                <a:spcPts val="1000"/>
              </a:spcBef>
              <a:buClr>
                <a:schemeClr val="bg2">
                  <a:lumMod val="40000"/>
                  <a:lumOff val="60000"/>
                </a:schemeClr>
              </a:buClr>
              <a:buSzPct val="80000"/>
              <a:buFont typeface="Wingdings 3" charset="2"/>
              <a:buChar char=""/>
            </a:pPr>
            <a:endParaRPr lang="en-US" dirty="0">
              <a:latin typeface="+mj-lt"/>
              <a:ea typeface="+mj-ea"/>
              <a:cs typeface="+mj-cs"/>
            </a:endParaRPr>
          </a:p>
          <a:p>
            <a:pPr marL="342900" indent="-342900">
              <a:lnSpc>
                <a:spcPct val="90000"/>
              </a:lnSpc>
              <a:spcBef>
                <a:spcPts val="1000"/>
              </a:spcBef>
              <a:buClr>
                <a:schemeClr val="bg2">
                  <a:lumMod val="40000"/>
                  <a:lumOff val="60000"/>
                </a:schemeClr>
              </a:buClr>
              <a:buSzPct val="80000"/>
              <a:buFont typeface="Wingdings 3" charset="2"/>
              <a:buChar char=""/>
            </a:pPr>
            <a:r>
              <a:rPr lang="en-US" dirty="0">
                <a:latin typeface="+mj-lt"/>
                <a:ea typeface="+mj-ea"/>
                <a:cs typeface="+mj-cs"/>
              </a:rPr>
              <a:t>Over the lunch break, find this person and share your gratitude!</a:t>
            </a:r>
          </a:p>
          <a:p>
            <a:pPr marL="342900" indent="-342900">
              <a:lnSpc>
                <a:spcPct val="90000"/>
              </a:lnSpc>
              <a:spcBef>
                <a:spcPts val="1000"/>
              </a:spcBef>
              <a:buClr>
                <a:srgbClr val="8AD0D6"/>
              </a:buClr>
              <a:buSzPct val="80000"/>
              <a:buFont typeface="Wingdings 3" charset="2"/>
              <a:buChar char=""/>
            </a:pPr>
            <a:endParaRPr lang="en-US" dirty="0">
              <a:latin typeface="+mj-lt"/>
              <a:ea typeface="+mj-ea"/>
              <a:cs typeface="+mj-cs"/>
            </a:endParaRPr>
          </a:p>
          <a:p>
            <a:pPr marL="342900" indent="-342900">
              <a:lnSpc>
                <a:spcPct val="90000"/>
              </a:lnSpc>
              <a:spcBef>
                <a:spcPts val="1000"/>
              </a:spcBef>
              <a:buClr>
                <a:srgbClr val="8AD0D6"/>
              </a:buClr>
              <a:buSzPct val="80000"/>
              <a:buFont typeface="Wingdings 3" charset="2"/>
              <a:buChar char=""/>
            </a:pPr>
            <a:r>
              <a:rPr lang="en-US" dirty="0">
                <a:latin typeface="+mj-lt"/>
                <a:ea typeface="+mj-ea"/>
                <a:cs typeface="+mj-cs"/>
              </a:rPr>
              <a:t>Or...you make want to write your own gratitude letter.  Follow step 2 above and then call your recipient and read it!</a:t>
            </a:r>
          </a:p>
        </p:txBody>
      </p:sp>
    </p:spTree>
    <p:extLst>
      <p:ext uri="{BB962C8B-B14F-4D97-AF65-F5344CB8AC3E}">
        <p14:creationId xmlns:p14="http://schemas.microsoft.com/office/powerpoint/2010/main" val="45204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
        <p:cNvGrpSpPr/>
        <p:nvPr/>
      </p:nvGrpSpPr>
      <p:grpSpPr>
        <a:xfrm>
          <a:off x="0" y="0"/>
          <a:ext cx="0" cy="0"/>
          <a:chOff x="0" y="0"/>
          <a:chExt cx="0" cy="0"/>
        </a:xfrm>
      </p:grpSpPr>
    </p:spTree>
    <p:extLst>
      <p:ext uri="{BB962C8B-B14F-4D97-AF65-F5344CB8AC3E}">
        <p14:creationId xmlns:p14="http://schemas.microsoft.com/office/powerpoint/2010/main" val="41829239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sp>
        <p:nvSpPr>
          <p:cNvPr id="69" name="Rectangle 6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Google Shape;54;g36f90632c9e_0_0"/>
          <p:cNvSpPr txBox="1">
            <a:spLocks noGrp="1"/>
          </p:cNvSpPr>
          <p:nvPr>
            <p:ph type="ctrTitle"/>
          </p:nvPr>
        </p:nvSpPr>
        <p:spPr>
          <a:xfrm>
            <a:off x="908454" y="1360481"/>
            <a:ext cx="4605340" cy="3112124"/>
          </a:xfrm>
          <a:prstGeom prst="rect">
            <a:avLst/>
          </a:prstGeom>
        </p:spPr>
        <p:txBody>
          <a:bodyPr spcFirstLastPara="1" vert="horz" lIns="121900" tIns="121900" rIns="121900" bIns="121900" rtlCol="0" anchorCtr="0">
            <a:normAutofit/>
          </a:bodyPr>
          <a:lstStyle/>
          <a:p>
            <a:pPr defTabSz="1219170">
              <a:buClr>
                <a:srgbClr val="000000"/>
              </a:buClr>
            </a:pPr>
            <a:r>
              <a:rPr lang="en-US" b="1" kern="0">
                <a:solidFill>
                  <a:schemeClr val="bg1"/>
                </a:solidFill>
                <a:latin typeface="Cormorant Garamond"/>
                <a:ea typeface="Cormorant Garamond"/>
                <a:cs typeface="Cormorant Garamond"/>
                <a:sym typeface="Cormorant Garamond"/>
              </a:rPr>
              <a:t>Other </a:t>
            </a:r>
            <a:br>
              <a:rPr lang="en-US" b="1" kern="0">
                <a:latin typeface="Cormorant Garamond"/>
                <a:ea typeface="Cormorant Garamond"/>
                <a:cs typeface="Cormorant Garamond"/>
              </a:rPr>
            </a:br>
            <a:r>
              <a:rPr lang="en-US" b="1" kern="0">
                <a:solidFill>
                  <a:schemeClr val="bg1"/>
                </a:solidFill>
                <a:latin typeface="Cormorant Garamond"/>
                <a:ea typeface="Cormorant Garamond"/>
                <a:cs typeface="Cormorant Garamond"/>
                <a:sym typeface="Cormorant Garamond"/>
              </a:rPr>
              <a:t>People </a:t>
            </a:r>
            <a:br>
              <a:rPr lang="en-US" b="1" kern="0">
                <a:latin typeface="Cormorant Garamond"/>
                <a:ea typeface="Cormorant Garamond"/>
                <a:cs typeface="Cormorant Garamond"/>
              </a:rPr>
            </a:br>
            <a:r>
              <a:rPr lang="en-US" b="1" kern="0">
                <a:solidFill>
                  <a:schemeClr val="bg1"/>
                </a:solidFill>
                <a:latin typeface="Cormorant Garamond"/>
                <a:ea typeface="Cormorant Garamond"/>
                <a:cs typeface="Cormorant Garamond"/>
                <a:sym typeface="Cormorant Garamond"/>
              </a:rPr>
              <a:t>Matter</a:t>
            </a:r>
            <a:endParaRPr lang="en-US">
              <a:solidFill>
                <a:schemeClr val="bg1"/>
              </a:solidFill>
            </a:endParaRPr>
          </a:p>
        </p:txBody>
      </p:sp>
      <p:sp>
        <p:nvSpPr>
          <p:cNvPr id="55" name="Google Shape;55;g36f90632c9e_0_0"/>
          <p:cNvSpPr txBox="1">
            <a:spLocks noGrp="1"/>
          </p:cNvSpPr>
          <p:nvPr>
            <p:ph type="subTitle" idx="1"/>
          </p:nvPr>
        </p:nvSpPr>
        <p:spPr>
          <a:xfrm>
            <a:off x="908454" y="4752057"/>
            <a:ext cx="4605340" cy="743861"/>
          </a:xfrm>
          <a:prstGeom prst="rect">
            <a:avLst/>
          </a:prstGeom>
        </p:spPr>
        <p:txBody>
          <a:bodyPr spcFirstLastPara="1" vert="horz" lIns="121900" tIns="121900" rIns="121900" bIns="121900" rtlCol="0" anchor="t" anchorCtr="0">
            <a:normAutofit/>
          </a:bodyPr>
          <a:lstStyle/>
          <a:p>
            <a:pPr algn="l">
              <a:spcBef>
                <a:spcPts val="0"/>
              </a:spcBef>
            </a:pPr>
            <a:r>
              <a:rPr lang="en-US" sz="2000" dirty="0">
                <a:solidFill>
                  <a:schemeClr val="bg1"/>
                </a:solidFill>
                <a:ea typeface="Calibri"/>
                <a:cs typeface="Calibri"/>
              </a:rPr>
              <a:t>Dr. Christopher Peterson</a:t>
            </a:r>
            <a:endParaRPr lang="en-US" sz="2000" dirty="0">
              <a:solidFill>
                <a:schemeClr val="bg1"/>
              </a:solidFill>
            </a:endParaRPr>
          </a:p>
        </p:txBody>
      </p:sp>
      <p:pic>
        <p:nvPicPr>
          <p:cNvPr id="56" name="Google Shape;56;g36f90632c9e_0_0"/>
          <p:cNvPicPr preferRelativeResize="0"/>
          <p:nvPr/>
        </p:nvPicPr>
        <p:blipFill>
          <a:blip r:embed="rId3">
            <a:alphaModFix/>
          </a:blip>
          <a:srcRect l="7489" r="9494" b="-2"/>
          <a:stretch>
            <a:fillRect/>
          </a:stretch>
        </p:blipFill>
        <p:spPr>
          <a:xfrm>
            <a:off x="5800734" y="1057275"/>
            <a:ext cx="5917401" cy="4743450"/>
          </a:xfrm>
          <a:prstGeom prst="rect">
            <a:avLst/>
          </a:prstGeom>
          <a:noFill/>
        </p:spPr>
      </p:pic>
      <p:sp>
        <p:nvSpPr>
          <p:cNvPr id="70" name="Rectangle 69">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90395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CF0DB34-5AA3-AAED-42E2-F4AB85C2EAE3}"/>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4600">
                <a:solidFill>
                  <a:schemeClr val="bg1">
                    <a:lumMod val="95000"/>
                    <a:lumOff val="5000"/>
                  </a:schemeClr>
                </a:solidFill>
              </a:rPr>
              <a:t>Relationships constitute the single most important factor responsible for the survival of homo sapiens</a:t>
            </a:r>
            <a:br>
              <a:rPr lang="en-US" sz="4600">
                <a:solidFill>
                  <a:schemeClr val="bg1">
                    <a:lumMod val="95000"/>
                    <a:lumOff val="5000"/>
                  </a:schemeClr>
                </a:solidFill>
              </a:rPr>
            </a:br>
            <a:br>
              <a:rPr lang="en-US" sz="4600">
                <a:solidFill>
                  <a:schemeClr val="bg1">
                    <a:lumMod val="95000"/>
                    <a:lumOff val="5000"/>
                  </a:schemeClr>
                </a:solidFill>
              </a:rPr>
            </a:br>
            <a:r>
              <a:rPr lang="en-US" sz="4600">
                <a:solidFill>
                  <a:schemeClr val="bg1">
                    <a:lumMod val="95000"/>
                    <a:lumOff val="5000"/>
                  </a:schemeClr>
                </a:solidFill>
              </a:rPr>
              <a:t>-Ellen Berscheid</a:t>
            </a:r>
          </a:p>
        </p:txBody>
      </p:sp>
      <p:sp>
        <p:nvSpPr>
          <p:cNvPr id="6" name="Slide Number Placeholder 5">
            <a:extLst>
              <a:ext uri="{FF2B5EF4-FFF2-40B4-BE49-F238E27FC236}">
                <a16:creationId xmlns:a16="http://schemas.microsoft.com/office/drawing/2014/main" id="{F975D115-45F5-F1A4-BA73-A9F323152411}"/>
              </a:ext>
            </a:extLst>
          </p:cNvPr>
          <p:cNvSpPr>
            <a:spLocks noGrp="1"/>
          </p:cNvSpPr>
          <p:nvPr>
            <p:ph type="sldNum" sz="quarter" idx="12"/>
          </p:nvPr>
        </p:nvSpPr>
        <p:spPr>
          <a:xfrm>
            <a:off x="11000232" y="6108192"/>
            <a:ext cx="548640" cy="548640"/>
          </a:xfrm>
          <a:prstGeom prst="ellipse">
            <a:avLst/>
          </a:prstGeom>
          <a:solidFill>
            <a:srgbClr val="7F7F7F"/>
          </a:solidFill>
        </p:spPr>
        <p:txBody>
          <a:bodyPr vert="horz" lIns="91440" tIns="45720" rIns="91440" bIns="45720" rtlCol="0" anchor="ctr">
            <a:normAutofit/>
          </a:bodyPr>
          <a:lstStyle/>
          <a:p>
            <a:pPr algn="ctr">
              <a:spcAft>
                <a:spcPts val="600"/>
              </a:spcAft>
              <a:buClr>
                <a:srgbClr val="000000"/>
              </a:buClr>
            </a:pPr>
            <a:fld id="{A65A5C87-DF58-40C8-B092-1DE63DB4547E}" type="slidenum">
              <a:rPr lang="en-US" sz="1500">
                <a:solidFill>
                  <a:srgbClr val="FFFFFF"/>
                </a:solidFill>
                <a:sym typeface="Arial"/>
              </a:rPr>
              <a:pPr algn="ctr">
                <a:spcAft>
                  <a:spcPts val="600"/>
                </a:spcAft>
                <a:buClr>
                  <a:srgbClr val="000000"/>
                </a:buClr>
              </a:pPr>
              <a:t>75</a:t>
            </a:fld>
            <a:endParaRPr lang="en-US" sz="1500">
              <a:solidFill>
                <a:srgbClr val="FFFFFF"/>
              </a:solidFill>
              <a:sym typeface="Arial"/>
            </a:endParaRPr>
          </a:p>
        </p:txBody>
      </p:sp>
    </p:spTree>
    <p:extLst>
      <p:ext uri="{BB962C8B-B14F-4D97-AF65-F5344CB8AC3E}">
        <p14:creationId xmlns:p14="http://schemas.microsoft.com/office/powerpoint/2010/main" val="2407833816"/>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5"/>
        <p:cNvGrpSpPr/>
        <p:nvPr/>
      </p:nvGrpSpPr>
      <p:grpSpPr>
        <a:xfrm>
          <a:off x="0" y="0"/>
          <a:ext cx="0" cy="0"/>
          <a:chOff x="0" y="0"/>
          <a:chExt cx="0" cy="0"/>
        </a:xfrm>
      </p:grpSpPr>
      <p:sp>
        <p:nvSpPr>
          <p:cNvPr id="66" name="Google Shape;66;p5"/>
          <p:cNvSpPr txBox="1">
            <a:spLocks noGrp="1"/>
          </p:cNvSpPr>
          <p:nvPr>
            <p:ph type="ctrTitle"/>
          </p:nvPr>
        </p:nvSpPr>
        <p:spPr>
          <a:prstGeom prst="rect">
            <a:avLst/>
          </a:prstGeom>
          <a:noFill/>
          <a:ln>
            <a:noFill/>
          </a:ln>
        </p:spPr>
        <p:txBody>
          <a:bodyPr spcFirstLastPara="1" vert="horz" wrap="square" lIns="121900" tIns="121900" rIns="121900" bIns="121900" rtlCol="0" anchor="b" anchorCtr="0">
            <a:normAutofit/>
          </a:bodyPr>
          <a:lstStyle/>
          <a:p>
            <a:pPr algn="ctr">
              <a:lnSpc>
                <a:spcPct val="100000"/>
              </a:lnSpc>
              <a:spcBef>
                <a:spcPts val="0"/>
              </a:spcBef>
              <a:buSzPts val="5200"/>
            </a:pPr>
            <a:endParaRPr/>
          </a:p>
        </p:txBody>
      </p:sp>
      <p:sp>
        <p:nvSpPr>
          <p:cNvPr id="67" name="Google Shape;67;p5"/>
          <p:cNvSpPr txBox="1">
            <a:spLocks noGrp="1"/>
          </p:cNvSpPr>
          <p:nvPr>
            <p:ph type="subTitle" idx="1"/>
          </p:nvPr>
        </p:nvSpPr>
        <p:spPr>
          <a:prstGeom prst="rect">
            <a:avLst/>
          </a:prstGeom>
          <a:noFill/>
          <a:ln>
            <a:noFill/>
          </a:ln>
        </p:spPr>
        <p:txBody>
          <a:bodyPr spcFirstLastPara="1" vert="horz" wrap="square" lIns="121900" tIns="121900" rIns="121900" bIns="121900" rtlCol="0" anchor="t" anchorCtr="0">
            <a:normAutofit/>
          </a:bodyPr>
          <a:lstStyle/>
          <a:p>
            <a:pPr algn="ctr">
              <a:lnSpc>
                <a:spcPct val="100000"/>
              </a:lnSpc>
              <a:spcBef>
                <a:spcPts val="0"/>
              </a:spcBef>
              <a:buSzPts val="2800"/>
            </a:pPr>
            <a:endParaRPr/>
          </a:p>
        </p:txBody>
      </p:sp>
      <p:pic>
        <p:nvPicPr>
          <p:cNvPr id="2" name="Online Media 1" title="The Science of Kindness">
            <a:hlinkClick r:id="" action="ppaction://media"/>
            <a:extLst>
              <a:ext uri="{FF2B5EF4-FFF2-40B4-BE49-F238E27FC236}">
                <a16:creationId xmlns:a16="http://schemas.microsoft.com/office/drawing/2014/main" id="{284DEFDF-7572-4C17-96E2-D53D19DEDDB7}"/>
              </a:ext>
            </a:extLst>
          </p:cNvPr>
          <p:cNvPicPr>
            <a:picLocks noRot="1" noChangeAspect="1"/>
          </p:cNvPicPr>
          <p:nvPr>
            <a:videoFile r:link="rId1"/>
          </p:nvPr>
        </p:nvPicPr>
        <p:blipFill>
          <a:blip r:embed="rId4"/>
          <a:stretch>
            <a:fillRect/>
          </a:stretch>
        </p:blipFill>
        <p:spPr>
          <a:xfrm>
            <a:off x="-67200" y="-85752"/>
            <a:ext cx="12384000" cy="69969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9FC5E8"/>
        </a:solidFill>
        <a:effectLst/>
      </p:bgPr>
    </p:bg>
    <p:spTree>
      <p:nvGrpSpPr>
        <p:cNvPr id="1" name="Shape 72"/>
        <p:cNvGrpSpPr/>
        <p:nvPr/>
      </p:nvGrpSpPr>
      <p:grpSpPr>
        <a:xfrm>
          <a:off x="0" y="0"/>
          <a:ext cx="0" cy="0"/>
          <a:chOff x="0" y="0"/>
          <a:chExt cx="0" cy="0"/>
        </a:xfrm>
      </p:grpSpPr>
      <p:sp>
        <p:nvSpPr>
          <p:cNvPr id="73" name="Google Shape;73;g36f90632c9e_0_5"/>
          <p:cNvSpPr txBox="1">
            <a:spLocks noGrp="1"/>
          </p:cNvSpPr>
          <p:nvPr>
            <p:ph type="ctrTitle"/>
          </p:nvPr>
        </p:nvSpPr>
        <p:spPr>
          <a:xfrm>
            <a:off x="902733" y="1455233"/>
            <a:ext cx="11360800" cy="1473201"/>
          </a:xfrm>
          <a:prstGeom prst="rect">
            <a:avLst/>
          </a:prstGeom>
        </p:spPr>
        <p:txBody>
          <a:bodyPr spcFirstLastPara="1" vert="horz" wrap="square" lIns="121900" tIns="121900" rIns="121900" bIns="121900" rtlCol="0" anchor="b" anchorCtr="0">
            <a:normAutofit fontScale="90000"/>
          </a:bodyPr>
          <a:lstStyle/>
          <a:p>
            <a:pPr algn="ctr">
              <a:spcBef>
                <a:spcPts val="0"/>
              </a:spcBef>
            </a:pPr>
            <a:r>
              <a:rPr lang="en-US" sz="5400">
                <a:solidFill>
                  <a:srgbClr val="434343"/>
                </a:solidFill>
                <a:latin typeface="Cormorant Garamond SemiBold"/>
                <a:ea typeface="Cormorant Garamond SemiBold"/>
                <a:cs typeface="Cormorant Garamond SemiBold"/>
                <a:sym typeface="Cormorant Garamond SemiBold"/>
              </a:rPr>
              <a:t>Kindness Begets Kindness Evermore</a:t>
            </a:r>
          </a:p>
          <a:p>
            <a:pPr algn="ctr">
              <a:spcBef>
                <a:spcPts val="0"/>
              </a:spcBef>
            </a:pPr>
            <a:r>
              <a:rPr lang="en" sz="3600">
                <a:solidFill>
                  <a:srgbClr val="666666"/>
                </a:solidFill>
                <a:latin typeface="Cormorant Garamond"/>
                <a:ea typeface="Cormorant Garamond"/>
                <a:cs typeface="Cormorant Garamond"/>
                <a:sym typeface="Cormorant Garamond"/>
              </a:rPr>
              <a:t>-Sophocles</a:t>
            </a:r>
            <a:endParaRPr sz="3600">
              <a:solidFill>
                <a:srgbClr val="666666"/>
              </a:solidFill>
              <a:latin typeface="Cormorant Garamond"/>
              <a:ea typeface="Cormorant Garamond"/>
              <a:cs typeface="Cormorant Garamond"/>
              <a:sym typeface="Cormorant Garamond"/>
            </a:endParaRPr>
          </a:p>
        </p:txBody>
      </p:sp>
      <p:pic>
        <p:nvPicPr>
          <p:cNvPr id="74" name="Google Shape;74;g36f90632c9e_0_5"/>
          <p:cNvPicPr preferRelativeResize="0"/>
          <p:nvPr/>
        </p:nvPicPr>
        <p:blipFill>
          <a:blip r:embed="rId3">
            <a:alphaModFix/>
          </a:blip>
          <a:stretch>
            <a:fillRect/>
          </a:stretch>
        </p:blipFill>
        <p:spPr>
          <a:xfrm>
            <a:off x="8458900" y="2584267"/>
            <a:ext cx="1473200" cy="1473200"/>
          </a:xfrm>
          <a:prstGeom prst="rect">
            <a:avLst/>
          </a:prstGeom>
          <a:noFill/>
          <a:ln>
            <a:noFill/>
          </a:ln>
        </p:spPr>
      </p:pic>
      <p:pic>
        <p:nvPicPr>
          <p:cNvPr id="75" name="Google Shape;75;g36f90632c9e_0_5"/>
          <p:cNvPicPr preferRelativeResize="0"/>
          <p:nvPr/>
        </p:nvPicPr>
        <p:blipFill>
          <a:blip r:embed="rId4">
            <a:alphaModFix/>
          </a:blip>
          <a:stretch>
            <a:fillRect/>
          </a:stretch>
        </p:blipFill>
        <p:spPr>
          <a:xfrm>
            <a:off x="1689667" y="2511701"/>
            <a:ext cx="2447407" cy="2722033"/>
          </a:xfrm>
          <a:prstGeom prst="rect">
            <a:avLst/>
          </a:prstGeom>
          <a:noFill/>
          <a:ln>
            <a:noFill/>
          </a:ln>
        </p:spPr>
      </p:pic>
      <p:pic>
        <p:nvPicPr>
          <p:cNvPr id="76" name="Google Shape;76;g36f90632c9e_0_5"/>
          <p:cNvPicPr preferRelativeResize="0"/>
          <p:nvPr/>
        </p:nvPicPr>
        <p:blipFill>
          <a:blip r:embed="rId5">
            <a:alphaModFix/>
          </a:blip>
          <a:stretch>
            <a:fillRect/>
          </a:stretch>
        </p:blipFill>
        <p:spPr>
          <a:xfrm>
            <a:off x="2" y="4462501"/>
            <a:ext cx="2398033" cy="2398033"/>
          </a:xfrm>
          <a:prstGeom prst="rect">
            <a:avLst/>
          </a:prstGeom>
          <a:noFill/>
          <a:ln>
            <a:noFill/>
          </a:ln>
        </p:spPr>
      </p:pic>
      <p:pic>
        <p:nvPicPr>
          <p:cNvPr id="77" name="Google Shape;77;g36f90632c9e_0_5"/>
          <p:cNvPicPr preferRelativeResize="0"/>
          <p:nvPr/>
        </p:nvPicPr>
        <p:blipFill>
          <a:blip r:embed="rId6">
            <a:alphaModFix/>
          </a:blip>
          <a:stretch>
            <a:fillRect/>
          </a:stretch>
        </p:blipFill>
        <p:spPr>
          <a:xfrm>
            <a:off x="10080633" y="3625868"/>
            <a:ext cx="2111368" cy="3222097"/>
          </a:xfrm>
          <a:prstGeom prst="rect">
            <a:avLst/>
          </a:prstGeom>
          <a:noFill/>
          <a:ln>
            <a:noFill/>
          </a:ln>
        </p:spPr>
      </p:pic>
      <p:pic>
        <p:nvPicPr>
          <p:cNvPr id="78" name="Google Shape;78;g36f90632c9e_0_5"/>
          <p:cNvPicPr preferRelativeResize="0"/>
          <p:nvPr/>
        </p:nvPicPr>
        <p:blipFill>
          <a:blip r:embed="rId7">
            <a:alphaModFix/>
          </a:blip>
          <a:stretch>
            <a:fillRect/>
          </a:stretch>
        </p:blipFill>
        <p:spPr>
          <a:xfrm>
            <a:off x="6460632" y="4263265"/>
            <a:ext cx="2398033" cy="2398033"/>
          </a:xfrm>
          <a:prstGeom prst="rect">
            <a:avLst/>
          </a:prstGeom>
          <a:noFill/>
          <a:ln>
            <a:noFill/>
          </a:ln>
        </p:spPr>
      </p:pic>
      <p:pic>
        <p:nvPicPr>
          <p:cNvPr id="79" name="Google Shape;79;g36f90632c9e_0_5"/>
          <p:cNvPicPr preferRelativeResize="0"/>
          <p:nvPr/>
        </p:nvPicPr>
        <p:blipFill>
          <a:blip r:embed="rId8">
            <a:alphaModFix/>
          </a:blip>
          <a:stretch>
            <a:fillRect/>
          </a:stretch>
        </p:blipFill>
        <p:spPr>
          <a:xfrm>
            <a:off x="908734" y="1"/>
            <a:ext cx="4296233" cy="1583433"/>
          </a:xfrm>
          <a:prstGeom prst="rect">
            <a:avLst/>
          </a:prstGeom>
          <a:noFill/>
          <a:ln>
            <a:noFill/>
          </a:ln>
        </p:spPr>
      </p:pic>
      <p:pic>
        <p:nvPicPr>
          <p:cNvPr id="80" name="Google Shape;80;g36f90632c9e_0_5"/>
          <p:cNvPicPr preferRelativeResize="0"/>
          <p:nvPr/>
        </p:nvPicPr>
        <p:blipFill>
          <a:blip r:embed="rId9">
            <a:alphaModFix/>
          </a:blip>
          <a:stretch>
            <a:fillRect/>
          </a:stretch>
        </p:blipFill>
        <p:spPr>
          <a:xfrm>
            <a:off x="10147200" y="0"/>
            <a:ext cx="2044800" cy="2044800"/>
          </a:xfrm>
          <a:prstGeom prst="rect">
            <a:avLst/>
          </a:prstGeom>
          <a:noFill/>
          <a:ln>
            <a:noFill/>
          </a:ln>
        </p:spPr>
      </p:pic>
      <p:pic>
        <p:nvPicPr>
          <p:cNvPr id="81" name="Google Shape;81;g36f90632c9e_0_5"/>
          <p:cNvPicPr preferRelativeResize="0"/>
          <p:nvPr/>
        </p:nvPicPr>
        <p:blipFill>
          <a:blip r:embed="rId10">
            <a:alphaModFix/>
          </a:blip>
          <a:stretch>
            <a:fillRect/>
          </a:stretch>
        </p:blipFill>
        <p:spPr>
          <a:xfrm>
            <a:off x="0" y="-28132"/>
            <a:ext cx="1805467" cy="2398033"/>
          </a:xfrm>
          <a:prstGeom prst="rect">
            <a:avLst/>
          </a:prstGeom>
          <a:noFill/>
          <a:ln>
            <a:noFill/>
          </a:ln>
        </p:spPr>
      </p:pic>
      <p:pic>
        <p:nvPicPr>
          <p:cNvPr id="82" name="Google Shape;82;g36f90632c9e_0_5"/>
          <p:cNvPicPr preferRelativeResize="0"/>
          <p:nvPr/>
        </p:nvPicPr>
        <p:blipFill>
          <a:blip r:embed="rId11">
            <a:alphaModFix/>
          </a:blip>
          <a:stretch>
            <a:fillRect/>
          </a:stretch>
        </p:blipFill>
        <p:spPr>
          <a:xfrm>
            <a:off x="3652467" y="4263267"/>
            <a:ext cx="1943083" cy="289353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0"/>
        <p:cNvGrpSpPr/>
        <p:nvPr/>
      </p:nvGrpSpPr>
      <p:grpSpPr>
        <a:xfrm>
          <a:off x="0" y="0"/>
          <a:ext cx="0" cy="0"/>
          <a:chOff x="0" y="0"/>
          <a:chExt cx="0" cy="0"/>
        </a:xfrm>
      </p:grpSpPr>
      <p:sp useBgFill="1">
        <p:nvSpPr>
          <p:cNvPr id="108" name="Rectangle 10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Arc 1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3" name="Google Shape;103;p4"/>
          <p:cNvSpPr txBox="1"/>
          <p:nvPr/>
        </p:nvSpPr>
        <p:spPr>
          <a:xfrm>
            <a:off x="4447308" y="591344"/>
            <a:ext cx="6906491" cy="5585619"/>
          </a:xfrm>
          <a:prstGeom prst="rect">
            <a:avLst/>
          </a:prstGeom>
        </p:spPr>
        <p:txBody>
          <a:bodyPr spcFirstLastPara="1" vert="horz" lIns="91440" tIns="45720" rIns="91440" bIns="45720" rtlCol="0" anchor="ctr" anchorCtr="0">
            <a:normAutofit fontScale="92500" lnSpcReduction="20000"/>
          </a:bodyPr>
          <a:lstStyle/>
          <a:p>
            <a:pPr defTabSz="914400">
              <a:lnSpc>
                <a:spcPct val="90000"/>
              </a:lnSpc>
              <a:buClr>
                <a:srgbClr val="000000"/>
              </a:buClr>
              <a:buSzPts val="1400"/>
            </a:pPr>
            <a:r>
              <a:rPr lang="en-US" sz="3200" b="1">
                <a:sym typeface="Arial"/>
              </a:rPr>
              <a:t>1. Kindness Boosts Happiness </a:t>
            </a:r>
            <a:endParaRPr lang="en-US" sz="3200" b="1">
              <a:ea typeface="Calibri"/>
              <a:cs typeface="Calibri"/>
            </a:endParaRPr>
          </a:p>
          <a:p>
            <a:pPr marL="608965" indent="-228600" defTabSz="914400">
              <a:lnSpc>
                <a:spcPct val="90000"/>
              </a:lnSpc>
              <a:spcBef>
                <a:spcPts val="1600"/>
              </a:spcBef>
              <a:buClr>
                <a:srgbClr val="000000"/>
              </a:buClr>
              <a:buSzPts val="1100"/>
              <a:buFont typeface="Arial" panose="020B0604020202020204" pitchFamily="34" charset="0"/>
              <a:buChar char="•"/>
            </a:pPr>
            <a:r>
              <a:rPr lang="en-US" sz="3200">
                <a:sym typeface="Arial"/>
              </a:rPr>
              <a:t>positive emotions, sense of connection, life satisfaction</a:t>
            </a:r>
            <a:endParaRPr lang="en-US" sz="3200">
              <a:ea typeface="Calibri"/>
              <a:cs typeface="Calibri"/>
            </a:endParaRPr>
          </a:p>
          <a:p>
            <a:pPr defTabSz="914400">
              <a:lnSpc>
                <a:spcPct val="90000"/>
              </a:lnSpc>
              <a:spcBef>
                <a:spcPts val="267"/>
              </a:spcBef>
              <a:buClr>
                <a:srgbClr val="000000"/>
              </a:buClr>
            </a:pPr>
            <a:br>
              <a:rPr lang="en-US" sz="3200"/>
            </a:br>
            <a:r>
              <a:rPr lang="en-US" sz="3200" b="1">
                <a:sym typeface="Arial"/>
              </a:rPr>
              <a:t>2. Timing and Variety Matter</a:t>
            </a:r>
            <a:endParaRPr lang="en-US" sz="3200" b="1">
              <a:ea typeface="Calibri"/>
              <a:cs typeface="Calibri"/>
            </a:endParaRPr>
          </a:p>
          <a:p>
            <a:pPr marL="608965" indent="-228600" defTabSz="914400">
              <a:lnSpc>
                <a:spcPct val="90000"/>
              </a:lnSpc>
              <a:spcBef>
                <a:spcPts val="1600"/>
              </a:spcBef>
              <a:buClr>
                <a:srgbClr val="000000"/>
              </a:buClr>
              <a:buSzPts val="1100"/>
              <a:buFont typeface="Arial" panose="020B0604020202020204" pitchFamily="34" charset="0"/>
              <a:buChar char="•"/>
            </a:pPr>
            <a:r>
              <a:rPr lang="en-US" sz="3200">
                <a:sym typeface="Arial"/>
              </a:rPr>
              <a:t>a “kindness burst” (several acts in one day) is more effective than spreading them out, and varying acts keeps the benefits strong.</a:t>
            </a:r>
            <a:endParaRPr lang="en-US" sz="3200">
              <a:ea typeface="Calibri"/>
              <a:cs typeface="Calibri"/>
            </a:endParaRPr>
          </a:p>
          <a:p>
            <a:pPr defTabSz="914400">
              <a:lnSpc>
                <a:spcPct val="90000"/>
              </a:lnSpc>
              <a:spcBef>
                <a:spcPts val="1600"/>
              </a:spcBef>
              <a:buClr>
                <a:srgbClr val="000000"/>
              </a:buClr>
            </a:pPr>
            <a:r>
              <a:rPr lang="en-US" sz="3200" b="1">
                <a:sym typeface="Arial"/>
              </a:rPr>
              <a:t>3. Intentional Kindness Is Most Effective</a:t>
            </a:r>
            <a:endParaRPr lang="en-US" sz="3200" b="1">
              <a:ea typeface="Calibri"/>
              <a:cs typeface="Calibri"/>
            </a:endParaRPr>
          </a:p>
          <a:p>
            <a:pPr marL="608965" indent="-228600" defTabSz="914400">
              <a:lnSpc>
                <a:spcPct val="90000"/>
              </a:lnSpc>
              <a:spcBef>
                <a:spcPts val="1600"/>
              </a:spcBef>
              <a:buClr>
                <a:srgbClr val="000000"/>
              </a:buClr>
              <a:buSzPts val="1100"/>
              <a:buFont typeface="Arial" panose="020B0604020202020204" pitchFamily="34" charset="0"/>
              <a:buChar char="•"/>
            </a:pPr>
            <a:r>
              <a:rPr lang="en-US" sz="3200">
                <a:sym typeface="Arial"/>
              </a:rPr>
              <a:t>freely chosen acts have a greater impact than those that feel forced or obligatory.</a:t>
            </a:r>
            <a:endParaRPr lang="en-US" sz="3200"/>
          </a:p>
          <a:p>
            <a:pPr marL="608965" indent="-228600" defTabSz="914400">
              <a:lnSpc>
                <a:spcPct val="90000"/>
              </a:lnSpc>
              <a:spcBef>
                <a:spcPts val="1600"/>
              </a:spcBef>
              <a:buClr>
                <a:srgbClr val="000000"/>
              </a:buClr>
              <a:buSzPts val="1100"/>
              <a:buFont typeface="Arial" panose="020B0604020202020204" pitchFamily="34" charset="0"/>
              <a:buChar char="•"/>
            </a:pPr>
            <a:r>
              <a:rPr lang="en-US"/>
              <a:t>Dr. Sonja Lyubomirsky’s (and other’s) research</a:t>
            </a:r>
            <a:endParaRPr lang="en-US">
              <a:ea typeface="Calibri"/>
              <a:cs typeface="Calibri"/>
            </a:endParaRPr>
          </a:p>
        </p:txBody>
      </p:sp>
      <p:pic>
        <p:nvPicPr>
          <p:cNvPr id="2" name="Picture 1" descr="A yellow cover with a pie on it&#10;&#10;AI-generated content may be incorrect.">
            <a:extLst>
              <a:ext uri="{FF2B5EF4-FFF2-40B4-BE49-F238E27FC236}">
                <a16:creationId xmlns:a16="http://schemas.microsoft.com/office/drawing/2014/main" id="{BBE399B7-BBAA-39F5-3211-E57DD6AC98B4}"/>
              </a:ext>
            </a:extLst>
          </p:cNvPr>
          <p:cNvPicPr>
            <a:picLocks noChangeAspect="1"/>
          </p:cNvPicPr>
          <p:nvPr/>
        </p:nvPicPr>
        <p:blipFill>
          <a:blip r:embed="rId3"/>
          <a:stretch>
            <a:fillRect/>
          </a:stretch>
        </p:blipFill>
        <p:spPr>
          <a:xfrm>
            <a:off x="368432" y="1286813"/>
            <a:ext cx="2673400" cy="4090752"/>
          </a:xfrm>
          <a:prstGeom prst="rect">
            <a:avLst/>
          </a:prstGeom>
        </p:spPr>
      </p:pic>
    </p:spTree>
    <p:extLst>
      <p:ext uri="{BB962C8B-B14F-4D97-AF65-F5344CB8AC3E}">
        <p14:creationId xmlns:p14="http://schemas.microsoft.com/office/powerpoint/2010/main" val="293440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3">
                                            <p:txEl>
                                              <p:pRg st="0" end="0"/>
                                            </p:txEl>
                                          </p:spTgt>
                                        </p:tgtEl>
                                        <p:attrNameLst>
                                          <p:attrName>style.visibility</p:attrName>
                                        </p:attrNameLst>
                                      </p:cBhvr>
                                      <p:to>
                                        <p:strVal val="visible"/>
                                      </p:to>
                                    </p:set>
                                    <p:animEffect transition="in" filter="fade">
                                      <p:cBhvr>
                                        <p:cTn id="27" dur="500"/>
                                        <p:tgtEl>
                                          <p:spTgt spid="103">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3">
                                            <p:txEl>
                                              <p:pRg st="1" end="1"/>
                                            </p:txEl>
                                          </p:spTgt>
                                        </p:tgtEl>
                                        <p:attrNameLst>
                                          <p:attrName>style.visibility</p:attrName>
                                        </p:attrNameLst>
                                      </p:cBhvr>
                                      <p:to>
                                        <p:strVal val="visible"/>
                                      </p:to>
                                    </p:set>
                                    <p:animEffect transition="in" filter="fade">
                                      <p:cBhvr>
                                        <p:cTn id="30" dur="500"/>
                                        <p:tgtEl>
                                          <p:spTgt spid="103">
                                            <p:txEl>
                                              <p:pRg st="1" end="1"/>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3">
                                            <p:txEl>
                                              <p:pRg st="2" end="2"/>
                                            </p:txEl>
                                          </p:spTgt>
                                        </p:tgtEl>
                                        <p:attrNameLst>
                                          <p:attrName>style.visibility</p:attrName>
                                        </p:attrNameLst>
                                      </p:cBhvr>
                                      <p:to>
                                        <p:strVal val="visible"/>
                                      </p:to>
                                    </p:set>
                                    <p:animEffect transition="in" filter="fade">
                                      <p:cBhvr>
                                        <p:cTn id="33" dur="500"/>
                                        <p:tgtEl>
                                          <p:spTgt spid="103">
                                            <p:txEl>
                                              <p:pRg st="2" end="2"/>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3">
                                            <p:txEl>
                                              <p:pRg st="3" end="3"/>
                                            </p:txEl>
                                          </p:spTgt>
                                        </p:tgtEl>
                                        <p:attrNameLst>
                                          <p:attrName>style.visibility</p:attrName>
                                        </p:attrNameLst>
                                      </p:cBhvr>
                                      <p:to>
                                        <p:strVal val="visible"/>
                                      </p:to>
                                    </p:set>
                                    <p:animEffect transition="in" filter="fade">
                                      <p:cBhvr>
                                        <p:cTn id="36" dur="500"/>
                                        <p:tgtEl>
                                          <p:spTgt spid="103">
                                            <p:txEl>
                                              <p:pRg st="3" end="3"/>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3">
                                            <p:txEl>
                                              <p:pRg st="4" end="4"/>
                                            </p:txEl>
                                          </p:spTgt>
                                        </p:tgtEl>
                                        <p:attrNameLst>
                                          <p:attrName>style.visibility</p:attrName>
                                        </p:attrNameLst>
                                      </p:cBhvr>
                                      <p:to>
                                        <p:strVal val="visible"/>
                                      </p:to>
                                    </p:set>
                                    <p:animEffect transition="in" filter="fade">
                                      <p:cBhvr>
                                        <p:cTn id="39" dur="500"/>
                                        <p:tgtEl>
                                          <p:spTgt spid="103">
                                            <p:txEl>
                                              <p:pRg st="4" end="4"/>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3">
                                            <p:txEl>
                                              <p:pRg st="5" end="5"/>
                                            </p:txEl>
                                          </p:spTgt>
                                        </p:tgtEl>
                                        <p:attrNameLst>
                                          <p:attrName>style.visibility</p:attrName>
                                        </p:attrNameLst>
                                      </p:cBhvr>
                                      <p:to>
                                        <p:strVal val="visible"/>
                                      </p:to>
                                    </p:set>
                                    <p:animEffect transition="in" filter="fade">
                                      <p:cBhvr>
                                        <p:cTn id="42" dur="500"/>
                                        <p:tgtEl>
                                          <p:spTgt spid="103">
                                            <p:txEl>
                                              <p:pRg st="5" end="5"/>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3">
                                            <p:txEl>
                                              <p:pRg st="6" end="6"/>
                                            </p:txEl>
                                          </p:spTgt>
                                        </p:tgtEl>
                                        <p:attrNameLst>
                                          <p:attrName>style.visibility</p:attrName>
                                        </p:attrNameLst>
                                      </p:cBhvr>
                                      <p:to>
                                        <p:strVal val="visible"/>
                                      </p:to>
                                    </p:set>
                                    <p:animEffect transition="in" filter="fade">
                                      <p:cBhvr>
                                        <p:cTn id="45" dur="500"/>
                                        <p:tgtEl>
                                          <p:spTgt spid="1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uild="allAtOnce"/>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15" name="Group 14">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23" name="Freeform: Shape 22">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6" name="Group 15">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7" name="Group 16">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21" name="Freeform: Shape 20">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9" name="Freeform: Shape 18">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7" name="TextBox 6">
            <a:extLst>
              <a:ext uri="{FF2B5EF4-FFF2-40B4-BE49-F238E27FC236}">
                <a16:creationId xmlns:a16="http://schemas.microsoft.com/office/drawing/2014/main" id="{0345B2EB-6058-B7FA-7C30-8DF00F0B299C}"/>
              </a:ext>
            </a:extLst>
          </p:cNvPr>
          <p:cNvSpPr txBox="1"/>
          <p:nvPr/>
        </p:nvSpPr>
        <p:spPr>
          <a:xfrm>
            <a:off x="264836" y="2107829"/>
            <a:ext cx="3484469" cy="3176287"/>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4000" b="1" kern="1200">
                <a:solidFill>
                  <a:schemeClr val="tx1"/>
                </a:solidFill>
                <a:latin typeface="+mj-lt"/>
                <a:ea typeface="+mj-ea"/>
                <a:cs typeface="+mj-cs"/>
              </a:rPr>
              <a:t>Share the Plan</a:t>
            </a:r>
          </a:p>
        </p:txBody>
      </p:sp>
      <p:graphicFrame>
        <p:nvGraphicFramePr>
          <p:cNvPr id="26" name="Content Placeholder 2">
            <a:extLst>
              <a:ext uri="{FF2B5EF4-FFF2-40B4-BE49-F238E27FC236}">
                <a16:creationId xmlns:a16="http://schemas.microsoft.com/office/drawing/2014/main" id="{D5CCAD29-BBC2-1FA2-C949-B75D8F796667}"/>
              </a:ext>
            </a:extLst>
          </p:cNvPr>
          <p:cNvGraphicFramePr>
            <a:graphicFrameLocks noGrp="1"/>
          </p:cNvGraphicFramePr>
          <p:nvPr>
            <p:ph idx="1"/>
          </p:nvPr>
        </p:nvGraphicFramePr>
        <p:xfrm>
          <a:off x="5232401" y="1721579"/>
          <a:ext cx="6140449" cy="395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person holding a sparkler&#10;&#10;AI-generated content may be incorrect.">
            <a:extLst>
              <a:ext uri="{FF2B5EF4-FFF2-40B4-BE49-F238E27FC236}">
                <a16:creationId xmlns:a16="http://schemas.microsoft.com/office/drawing/2014/main" id="{111E37BB-1C76-F4BB-3F8E-32F71AA292AE}"/>
              </a:ext>
            </a:extLst>
          </p:cNvPr>
          <p:cNvPicPr>
            <a:picLocks noChangeAspect="1"/>
          </p:cNvPicPr>
          <p:nvPr/>
        </p:nvPicPr>
        <p:blipFill>
          <a:blip r:embed="rId8"/>
          <a:stretch>
            <a:fillRect/>
          </a:stretch>
        </p:blipFill>
        <p:spPr>
          <a:xfrm>
            <a:off x="-2584" y="3249787"/>
            <a:ext cx="4020011" cy="2262880"/>
          </a:xfrm>
          <a:prstGeom prst="rect">
            <a:avLst/>
          </a:prstGeom>
        </p:spPr>
      </p:pic>
    </p:spTree>
    <p:extLst>
      <p:ext uri="{BB962C8B-B14F-4D97-AF65-F5344CB8AC3E}">
        <p14:creationId xmlns:p14="http://schemas.microsoft.com/office/powerpoint/2010/main" val="2729100678"/>
      </p:ext>
    </p:extLst>
  </p:cSld>
  <p:clrMapOvr>
    <a:overrideClrMapping bg1="dk1" tx1="lt1" bg2="dk2" tx2="lt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eartwarming moment D-Day veteran tears up as he's given a pillow with a picture of his wife on it">
            <a:hlinkClick r:id="" action="ppaction://noaction"/>
            <a:extLst>
              <a:ext uri="{FF2B5EF4-FFF2-40B4-BE49-F238E27FC236}">
                <a16:creationId xmlns:a16="http://schemas.microsoft.com/office/drawing/2014/main" id="{940710EB-A3FC-2296-138E-7BB5D9231B81}"/>
              </a:ext>
            </a:extLst>
          </p:cNvPr>
          <p:cNvPicPr>
            <a:picLocks noRot="1" noChangeAspect="1"/>
          </p:cNvPicPr>
          <p:nvPr>
            <a:videoFile r:link="rId1"/>
          </p:nvPr>
        </p:nvPicPr>
        <p:blipFill>
          <a:blip r:embed="rId3"/>
          <a:stretch>
            <a:fillRect/>
          </a:stretch>
        </p:blipFill>
        <p:spPr>
          <a:xfrm>
            <a:off x="5120" y="-29546"/>
            <a:ext cx="12183349" cy="6885990"/>
          </a:xfrm>
          <a:prstGeom prst="rect">
            <a:avLst/>
          </a:prstGeom>
        </p:spPr>
      </p:pic>
    </p:spTree>
    <p:extLst>
      <p:ext uri="{BB962C8B-B14F-4D97-AF65-F5344CB8AC3E}">
        <p14:creationId xmlns:p14="http://schemas.microsoft.com/office/powerpoint/2010/main" val="38276459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Shape 131">
          <a:extLst>
            <a:ext uri="{FF2B5EF4-FFF2-40B4-BE49-F238E27FC236}">
              <a16:creationId xmlns:a16="http://schemas.microsoft.com/office/drawing/2014/main" id="{1B6CDC0C-EC87-066E-1FDF-76B44ED1C2B0}"/>
            </a:ext>
          </a:extLst>
        </p:cNvPr>
        <p:cNvGrpSpPr/>
        <p:nvPr/>
      </p:nvGrpSpPr>
      <p:grpSpPr>
        <a:xfrm>
          <a:off x="0" y="0"/>
          <a:ext cx="0" cy="0"/>
          <a:chOff x="0" y="0"/>
          <a:chExt cx="0" cy="0"/>
        </a:xfrm>
      </p:grpSpPr>
      <p:sp>
        <p:nvSpPr>
          <p:cNvPr id="132" name="Google Shape;132;p6">
            <a:extLst>
              <a:ext uri="{FF2B5EF4-FFF2-40B4-BE49-F238E27FC236}">
                <a16:creationId xmlns:a16="http://schemas.microsoft.com/office/drawing/2014/main" id="{641D60B0-6644-BFCD-B9CF-E1AD15DEE09B}"/>
              </a:ext>
            </a:extLst>
          </p:cNvPr>
          <p:cNvSpPr txBox="1"/>
          <p:nvPr/>
        </p:nvSpPr>
        <p:spPr>
          <a:xfrm>
            <a:off x="57633" y="1966333"/>
            <a:ext cx="8575600" cy="1888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None/>
            </a:pPr>
            <a:r>
              <a:rPr lang="en" sz="2650">
                <a:solidFill>
                  <a:schemeClr val="dk1"/>
                </a:solidFill>
              </a:rPr>
              <a:t>Option 1: The Chain Effect of Kindness</a:t>
            </a:r>
            <a:endParaRPr sz="2650">
              <a:solidFill>
                <a:schemeClr val="dk1"/>
              </a:solidFill>
            </a:endParaRPr>
          </a:p>
          <a:p>
            <a:pPr marL="0" marR="0" lvl="0" indent="0" algn="l" rtl="0">
              <a:lnSpc>
                <a:spcPct val="100000"/>
              </a:lnSpc>
              <a:spcBef>
                <a:spcPts val="0"/>
              </a:spcBef>
              <a:spcAft>
                <a:spcPts val="0"/>
              </a:spcAft>
              <a:buNone/>
            </a:pPr>
            <a:endParaRPr sz="2667">
              <a:solidFill>
                <a:schemeClr val="dk1"/>
              </a:solidFill>
            </a:endParaRPr>
          </a:p>
          <a:p>
            <a:r>
              <a:rPr lang="en" sz="2650">
                <a:solidFill>
                  <a:schemeClr val="dk1"/>
                </a:solidFill>
              </a:rPr>
              <a:t>Option 2:  At Home, At School, In the World</a:t>
            </a:r>
            <a:endParaRPr sz="2650">
              <a:solidFill>
                <a:schemeClr val="dk1"/>
              </a:solidFill>
            </a:endParaRPr>
          </a:p>
          <a:p>
            <a:pPr marL="0" marR="0" lvl="0" indent="0" algn="l" rtl="0">
              <a:lnSpc>
                <a:spcPct val="100000"/>
              </a:lnSpc>
              <a:spcBef>
                <a:spcPts val="0"/>
              </a:spcBef>
              <a:spcAft>
                <a:spcPts val="0"/>
              </a:spcAft>
              <a:buNone/>
            </a:pPr>
            <a:endParaRPr sz="2667" b="0" i="0" u="none" strike="noStrike" cap="none">
              <a:solidFill>
                <a:schemeClr val="dk1"/>
              </a:solidFill>
              <a:latin typeface="Arial"/>
              <a:ea typeface="Arial"/>
              <a:cs typeface="Arial"/>
              <a:sym typeface="Arial"/>
            </a:endParaRPr>
          </a:p>
        </p:txBody>
      </p:sp>
      <p:sp>
        <p:nvSpPr>
          <p:cNvPr id="133" name="Google Shape;133;p6">
            <a:extLst>
              <a:ext uri="{FF2B5EF4-FFF2-40B4-BE49-F238E27FC236}">
                <a16:creationId xmlns:a16="http://schemas.microsoft.com/office/drawing/2014/main" id="{C4C9FF1A-CE6E-7A85-7160-34696E0AFC64}"/>
              </a:ext>
            </a:extLst>
          </p:cNvPr>
          <p:cNvSpPr txBox="1"/>
          <p:nvPr/>
        </p:nvSpPr>
        <p:spPr>
          <a:xfrm>
            <a:off x="230533" y="289067"/>
            <a:ext cx="11555200" cy="1067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5400"/>
              <a:buFont typeface="Arial"/>
              <a:buNone/>
            </a:pPr>
            <a:r>
              <a:rPr lang="en" sz="5300" b="1" dirty="0">
                <a:solidFill>
                  <a:schemeClr val="dk1"/>
                </a:solidFill>
              </a:rPr>
              <a:t>SAMPLE LEARNING ACTIVITIES</a:t>
            </a:r>
            <a:endParaRPr sz="5333" b="1" i="0" u="none" strike="noStrike" cap="none" dirty="0">
              <a:solidFill>
                <a:schemeClr val="dk1"/>
              </a:solidFill>
              <a:latin typeface="Arial"/>
              <a:ea typeface="Arial"/>
              <a:cs typeface="Arial"/>
              <a:sym typeface="Arial"/>
            </a:endParaRPr>
          </a:p>
        </p:txBody>
      </p:sp>
      <p:pic>
        <p:nvPicPr>
          <p:cNvPr id="134" name="Google Shape;134;p6">
            <a:extLst>
              <a:ext uri="{FF2B5EF4-FFF2-40B4-BE49-F238E27FC236}">
                <a16:creationId xmlns:a16="http://schemas.microsoft.com/office/drawing/2014/main" id="{D8AE6882-05E1-EC34-AC59-8B61106533E7}"/>
              </a:ext>
            </a:extLst>
          </p:cNvPr>
          <p:cNvPicPr preferRelativeResize="0"/>
          <p:nvPr/>
        </p:nvPicPr>
        <p:blipFill>
          <a:blip r:embed="rId3">
            <a:alphaModFix/>
          </a:blip>
          <a:stretch>
            <a:fillRect/>
          </a:stretch>
        </p:blipFill>
        <p:spPr>
          <a:xfrm>
            <a:off x="7592800" y="1721717"/>
            <a:ext cx="4120533" cy="3558633"/>
          </a:xfrm>
          <a:prstGeom prst="rect">
            <a:avLst/>
          </a:prstGeom>
          <a:noFill/>
          <a:ln>
            <a:noFill/>
          </a:ln>
        </p:spPr>
      </p:pic>
      <p:pic>
        <p:nvPicPr>
          <p:cNvPr id="135" name="Google Shape;135;p6">
            <a:extLst>
              <a:ext uri="{FF2B5EF4-FFF2-40B4-BE49-F238E27FC236}">
                <a16:creationId xmlns:a16="http://schemas.microsoft.com/office/drawing/2014/main" id="{3A2CEC92-3977-C9ED-1AAE-BAB1681E1496}"/>
              </a:ext>
            </a:extLst>
          </p:cNvPr>
          <p:cNvPicPr preferRelativeResize="0"/>
          <p:nvPr/>
        </p:nvPicPr>
        <p:blipFill>
          <a:blip r:embed="rId4">
            <a:alphaModFix/>
          </a:blip>
          <a:stretch>
            <a:fillRect/>
          </a:stretch>
        </p:blipFill>
        <p:spPr>
          <a:xfrm>
            <a:off x="1167001" y="3854334"/>
            <a:ext cx="5359599" cy="2623133"/>
          </a:xfrm>
          <a:prstGeom prst="rect">
            <a:avLst/>
          </a:prstGeom>
          <a:noFill/>
          <a:ln>
            <a:noFill/>
          </a:ln>
        </p:spPr>
      </p:pic>
    </p:spTree>
    <p:extLst>
      <p:ext uri="{BB962C8B-B14F-4D97-AF65-F5344CB8AC3E}">
        <p14:creationId xmlns:p14="http://schemas.microsoft.com/office/powerpoint/2010/main" val="12946481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014EC-B36D-3673-E294-8A0A9DD7BA01}"/>
              </a:ext>
            </a:extLst>
          </p:cNvPr>
          <p:cNvSpPr>
            <a:spLocks noGrp="1"/>
          </p:cNvSpPr>
          <p:nvPr>
            <p:ph type="title"/>
          </p:nvPr>
        </p:nvSpPr>
        <p:spPr/>
        <p:txBody>
          <a:bodyPr/>
          <a:lstStyle/>
          <a:p>
            <a:r>
              <a:rPr lang="en-US" dirty="0">
                <a:ea typeface="Calibri Light"/>
                <a:cs typeface="Calibri Light"/>
              </a:rPr>
              <a:t> </a:t>
            </a:r>
            <a:endParaRPr lang="en-US" dirty="0"/>
          </a:p>
        </p:txBody>
      </p:sp>
      <p:pic>
        <p:nvPicPr>
          <p:cNvPr id="4" name="Content Placeholder 3" descr="A person and person talking&#10;&#10;AI-generated content may be incorrect.">
            <a:extLst>
              <a:ext uri="{FF2B5EF4-FFF2-40B4-BE49-F238E27FC236}">
                <a16:creationId xmlns:a16="http://schemas.microsoft.com/office/drawing/2014/main" id="{1E6AE0ED-583B-CB47-4FB8-65749E994233}"/>
              </a:ext>
            </a:extLst>
          </p:cNvPr>
          <p:cNvPicPr>
            <a:picLocks noGrp="1" noChangeAspect="1"/>
          </p:cNvPicPr>
          <p:nvPr>
            <p:ph idx="1"/>
          </p:nvPr>
        </p:nvPicPr>
        <p:blipFill>
          <a:blip r:embed="rId2"/>
          <a:stretch>
            <a:fillRect/>
          </a:stretch>
        </p:blipFill>
        <p:spPr>
          <a:xfrm>
            <a:off x="-23326" y="2090"/>
            <a:ext cx="12207550" cy="6979816"/>
          </a:xfrm>
          <a:prstGeom prst="rect">
            <a:avLst/>
          </a:prstGeom>
        </p:spPr>
      </p:pic>
    </p:spTree>
    <p:extLst>
      <p:ext uri="{BB962C8B-B14F-4D97-AF65-F5344CB8AC3E}">
        <p14:creationId xmlns:p14="http://schemas.microsoft.com/office/powerpoint/2010/main" val="38592635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BA20B-83C4-D167-8F8C-7438037E2BAF}"/>
              </a:ext>
            </a:extLst>
          </p:cNvPr>
          <p:cNvSpPr>
            <a:spLocks noGrp="1"/>
          </p:cNvSpPr>
          <p:nvPr>
            <p:ph type="title"/>
          </p:nvPr>
        </p:nvSpPr>
        <p:spPr/>
        <p:txBody>
          <a:bodyPr/>
          <a:lstStyle/>
          <a:p>
            <a:r>
              <a:rPr lang="en-US">
                <a:solidFill>
                  <a:srgbClr val="FFFF00"/>
                </a:solidFill>
              </a:rPr>
              <a:t>Free Resources</a:t>
            </a:r>
          </a:p>
        </p:txBody>
      </p:sp>
      <p:sp>
        <p:nvSpPr>
          <p:cNvPr id="4" name="TextBox 3">
            <a:extLst>
              <a:ext uri="{FF2B5EF4-FFF2-40B4-BE49-F238E27FC236}">
                <a16:creationId xmlns:a16="http://schemas.microsoft.com/office/drawing/2014/main" id="{11C25C3D-101C-743F-8AAD-0841D95ED8BC}"/>
              </a:ext>
            </a:extLst>
          </p:cNvPr>
          <p:cNvSpPr txBox="1"/>
          <p:nvPr/>
        </p:nvSpPr>
        <p:spPr>
          <a:xfrm>
            <a:off x="1027289" y="2325511"/>
            <a:ext cx="10654428"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Nova"/>
                <a:ea typeface="+mn-ea"/>
                <a:cs typeface="Arial"/>
                <a:hlinkClick r:id="rId2">
                  <a:extLst>
                    <a:ext uri="{A12FA001-AC4F-418D-AE19-62706E023703}">
                      <ahyp:hlinkClr xmlns:ahyp="http://schemas.microsoft.com/office/drawing/2018/hyperlinkcolor" val="tx"/>
                    </a:ext>
                  </a:extLst>
                </a:hlinkClick>
              </a:rPr>
              <a:t>https://montanahappinessproject.com/</a:t>
            </a:r>
            <a:endParaRPr kumimoji="0" lang="en-US" sz="4000" b="0" i="0" u="none" strike="noStrike" kern="1200" cap="none" spc="0" normalizeH="0" baseline="0" noProof="0">
              <a:ln>
                <a:noFill/>
              </a:ln>
              <a:solidFill>
                <a:prstClr val="white"/>
              </a:solidFill>
              <a:effectLst/>
              <a:uLnTx/>
              <a:uFillTx/>
              <a:latin typeface="Arial Nov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Arial Nova"/>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Nova"/>
                <a:ea typeface="+mn-ea"/>
                <a:cs typeface="Arial"/>
                <a:hlinkClick r:id="rId3">
                  <a:extLst>
                    <a:ext uri="{A12FA001-AC4F-418D-AE19-62706E023703}">
                      <ahyp:hlinkClr xmlns:ahyp="http://schemas.microsoft.com/office/drawing/2018/hyperlinkcolor" val="tx"/>
                    </a:ext>
                  </a:extLst>
                </a:hlinkClick>
              </a:rPr>
              <a:t>https://johnsommersflanagan.com/  </a:t>
            </a:r>
            <a:endParaRPr kumimoji="0" lang="en-US" sz="4000" b="0" i="0" u="none" strike="noStrike" kern="1200" cap="none" spc="0" normalizeH="0" baseline="0" noProof="0">
              <a:ln>
                <a:noFill/>
              </a:ln>
              <a:solidFill>
                <a:prstClr val="white"/>
              </a:solidFill>
              <a:effectLst/>
              <a:uLnTx/>
              <a:uFillTx/>
              <a:latin typeface="Arial Nova"/>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srgbClr val="C17529"/>
              </a:solidFill>
              <a:effectLst/>
              <a:uLnTx/>
              <a:uFillTx/>
              <a:latin typeface="Arial Nova"/>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srgbClr val="C17529"/>
              </a:solidFill>
              <a:effectLst/>
              <a:uLnTx/>
              <a:uFillTx/>
              <a:latin typeface="Arial Nova"/>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black">
                  <a:lumMod val="95000"/>
                  <a:lumOff val="5000"/>
                </a:prstClr>
              </a:solidFill>
              <a:effectLst/>
              <a:uLnTx/>
              <a:uFillTx/>
              <a:latin typeface="Arial Nova"/>
              <a:ea typeface="+mn-ea"/>
              <a:cs typeface="+mn-cs"/>
            </a:endParaRPr>
          </a:p>
        </p:txBody>
      </p:sp>
    </p:spTree>
    <p:extLst>
      <p:ext uri="{BB962C8B-B14F-4D97-AF65-F5344CB8AC3E}">
        <p14:creationId xmlns:p14="http://schemas.microsoft.com/office/powerpoint/2010/main" val="14637693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BFEB28-2D5E-56C6-5CD0-E3F04402E824}"/>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71962511-1F44-FE6C-1D06-9290F0479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341A3E2-84B6-BFA4-9588-16229A901C87}"/>
              </a:ext>
            </a:extLst>
          </p:cNvPr>
          <p:cNvPicPr>
            <a:picLocks noChangeAspect="1"/>
          </p:cNvPicPr>
          <p:nvPr/>
        </p:nvPicPr>
        <p:blipFill rotWithShape="1">
          <a:blip r:embed="rId3"/>
          <a:srcRect l="9091" t="16788" r="-2" b="11289"/>
          <a:stretch>
            <a:fillRect/>
          </a:stretch>
        </p:blipFill>
        <p:spPr>
          <a:xfrm>
            <a:off x="-2" y="10"/>
            <a:ext cx="8668512" cy="6857990"/>
          </a:xfrm>
          <a:prstGeom prst="rect">
            <a:avLst/>
          </a:prstGeom>
        </p:spPr>
      </p:pic>
      <p:sp>
        <p:nvSpPr>
          <p:cNvPr id="43" name="Rectangle 42">
            <a:extLst>
              <a:ext uri="{FF2B5EF4-FFF2-40B4-BE49-F238E27FC236}">
                <a16:creationId xmlns:a16="http://schemas.microsoft.com/office/drawing/2014/main" id="{5C6271C8-D408-1550-1181-845CBFB2C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52AD0F6-E837-6A6B-1332-1E4932A444A5}"/>
              </a:ext>
            </a:extLst>
          </p:cNvPr>
          <p:cNvSpPr>
            <a:spLocks noGrp="1"/>
          </p:cNvSpPr>
          <p:nvPr>
            <p:ph type="title"/>
          </p:nvPr>
        </p:nvSpPr>
        <p:spPr>
          <a:xfrm>
            <a:off x="7848600" y="1122363"/>
            <a:ext cx="4023360" cy="2863894"/>
          </a:xfrm>
        </p:spPr>
        <p:txBody>
          <a:bodyPr vert="horz" lIns="91440" tIns="45720" rIns="91440" bIns="45720" rtlCol="0" anchor="b">
            <a:normAutofit/>
          </a:bodyPr>
          <a:lstStyle/>
          <a:p>
            <a:r>
              <a:rPr lang="en-US" sz="5400" b="1" dirty="0">
                <a:solidFill>
                  <a:schemeClr val="bg1"/>
                </a:solidFill>
              </a:rPr>
              <a:t>Bonus Slides</a:t>
            </a:r>
            <a:br>
              <a:rPr lang="en-US" sz="5400" b="1" dirty="0">
                <a:solidFill>
                  <a:schemeClr val="bg1"/>
                </a:solidFill>
              </a:rPr>
            </a:br>
            <a:br>
              <a:rPr lang="en-US" sz="5400" b="1" dirty="0">
                <a:solidFill>
                  <a:schemeClr val="bg1"/>
                </a:solidFill>
              </a:rPr>
            </a:br>
            <a:r>
              <a:rPr lang="en-US" sz="4000" b="1" dirty="0">
                <a:solidFill>
                  <a:schemeClr val="bg1"/>
                </a:solidFill>
              </a:rPr>
              <a:t>Flood the Zone</a:t>
            </a:r>
            <a:br>
              <a:rPr lang="en-US" sz="5400" b="1" dirty="0">
                <a:solidFill>
                  <a:schemeClr val="bg1"/>
                </a:solidFill>
              </a:rPr>
            </a:br>
            <a:endParaRPr lang="en-US" sz="5400" b="1" dirty="0">
              <a:solidFill>
                <a:schemeClr val="bg1"/>
              </a:solidFill>
            </a:endParaRPr>
          </a:p>
        </p:txBody>
      </p:sp>
      <p:sp>
        <p:nvSpPr>
          <p:cNvPr id="3" name="Content Placeholder 2">
            <a:extLst>
              <a:ext uri="{FF2B5EF4-FFF2-40B4-BE49-F238E27FC236}">
                <a16:creationId xmlns:a16="http://schemas.microsoft.com/office/drawing/2014/main" id="{4498E3D2-2F74-0BAF-C64D-C15046561B83}"/>
              </a:ext>
            </a:extLst>
          </p:cNvPr>
          <p:cNvSpPr>
            <a:spLocks noGrp="1"/>
          </p:cNvSpPr>
          <p:nvPr>
            <p:ph idx="1"/>
          </p:nvPr>
        </p:nvSpPr>
        <p:spPr>
          <a:xfrm>
            <a:off x="7848600" y="4872922"/>
            <a:ext cx="4023360" cy="1208141"/>
          </a:xfrm>
        </p:spPr>
        <p:txBody>
          <a:bodyPr vert="horz" lIns="91440" tIns="45720" rIns="91440" bIns="45720" rtlCol="0">
            <a:normAutofit/>
          </a:bodyPr>
          <a:lstStyle/>
          <a:p>
            <a:pPr marL="0" indent="0">
              <a:buNone/>
            </a:pPr>
            <a:endParaRPr lang="en-US">
              <a:solidFill>
                <a:schemeClr val="bg1"/>
              </a:solidFill>
            </a:endParaRPr>
          </a:p>
        </p:txBody>
      </p:sp>
      <p:sp>
        <p:nvSpPr>
          <p:cNvPr id="45" name="Rectangle 44">
            <a:extLst>
              <a:ext uri="{FF2B5EF4-FFF2-40B4-BE49-F238E27FC236}">
                <a16:creationId xmlns:a16="http://schemas.microsoft.com/office/drawing/2014/main" id="{2461282C-8E09-9E93-D52A-814712689B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493988D6-8F05-0DFD-A666-90B7A37BC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03978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264AD-8026-F3B7-E36D-5356A7619E9B}"/>
            </a:ext>
          </a:extLst>
        </p:cNvPr>
        <p:cNvGrpSpPr/>
        <p:nvPr/>
      </p:nvGrpSpPr>
      <p:grpSpPr>
        <a:xfrm>
          <a:off x="0" y="0"/>
          <a:ext cx="0" cy="0"/>
          <a:chOff x="0" y="0"/>
          <a:chExt cx="0" cy="0"/>
        </a:xfrm>
      </p:grpSpPr>
      <p:pic>
        <p:nvPicPr>
          <p:cNvPr id="2" name="Picture 1" descr="A qr code on a square&#10;&#10;AI-generated content may be incorrect.">
            <a:extLst>
              <a:ext uri="{FF2B5EF4-FFF2-40B4-BE49-F238E27FC236}">
                <a16:creationId xmlns:a16="http://schemas.microsoft.com/office/drawing/2014/main" id="{CFEE0691-E388-7B9B-87F7-5EA7BE578FF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306931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451F95-0E23-7CC3-A8F4-E736FC0B3397}"/>
              </a:ext>
            </a:extLst>
          </p:cNvPr>
          <p:cNvSpPr>
            <a:spLocks noGrp="1"/>
          </p:cNvSpPr>
          <p:nvPr>
            <p:ph type="title"/>
          </p:nvPr>
        </p:nvSpPr>
        <p:spPr>
          <a:xfrm>
            <a:off x="5232399" y="1367673"/>
            <a:ext cx="6587893" cy="4274844"/>
          </a:xfrm>
        </p:spPr>
        <p:txBody>
          <a:bodyPr vert="horz" lIns="91440" tIns="45720" rIns="91440" bIns="45720" rtlCol="0" anchor="b">
            <a:normAutofit/>
          </a:bodyPr>
          <a:lstStyle/>
          <a:p>
            <a:pPr algn="r"/>
            <a:r>
              <a:rPr lang="en-US" sz="8800" dirty="0">
                <a:solidFill>
                  <a:srgbClr val="FFFF00"/>
                </a:solidFill>
                <a:latin typeface="+mn-lt"/>
              </a:rPr>
              <a:t>Closing</a:t>
            </a:r>
            <a:br>
              <a:rPr lang="en-US" sz="8800" dirty="0">
                <a:solidFill>
                  <a:srgbClr val="FFFF00"/>
                </a:solidFill>
                <a:latin typeface="+mn-lt"/>
              </a:rPr>
            </a:br>
            <a:r>
              <a:rPr lang="en-US" sz="8800" dirty="0">
                <a:solidFill>
                  <a:srgbClr val="FFFF00"/>
                </a:solidFill>
                <a:latin typeface="+mn-lt"/>
              </a:rPr>
              <a:t>Story</a:t>
            </a:r>
            <a:br>
              <a:rPr lang="en-US" sz="8800" dirty="0">
                <a:solidFill>
                  <a:srgbClr val="FFFF00"/>
                </a:solidFill>
                <a:latin typeface="+mn-lt"/>
              </a:rPr>
            </a:br>
            <a:br>
              <a:rPr lang="en-US" sz="8800" dirty="0">
                <a:solidFill>
                  <a:srgbClr val="FFFF00"/>
                </a:solidFill>
                <a:latin typeface="+mn-lt"/>
              </a:rPr>
            </a:br>
            <a:r>
              <a:rPr lang="en-US" sz="3200" dirty="0">
                <a:solidFill>
                  <a:srgbClr val="FFFF00"/>
                </a:solidFill>
                <a:latin typeface="+mn-lt"/>
              </a:rPr>
              <a:t>Educators</a:t>
            </a:r>
          </a:p>
        </p:txBody>
      </p:sp>
      <p:pic>
        <p:nvPicPr>
          <p:cNvPr id="3" name="Content Placeholder 2" descr="A person opening a door&#10;&#10;AI-generated content may be incorrect.">
            <a:extLst>
              <a:ext uri="{FF2B5EF4-FFF2-40B4-BE49-F238E27FC236}">
                <a16:creationId xmlns:a16="http://schemas.microsoft.com/office/drawing/2014/main" id="{91BA9B76-C006-781B-953B-185A893A986D}"/>
              </a:ext>
            </a:extLst>
          </p:cNvPr>
          <p:cNvPicPr>
            <a:picLocks noGrp="1" noChangeAspect="1"/>
          </p:cNvPicPr>
          <p:nvPr>
            <p:ph idx="1"/>
          </p:nvPr>
        </p:nvPicPr>
        <p:blipFill>
          <a:blip r:embed="rId2"/>
          <a:srcRect t="14487" r="-2" b="-2"/>
          <a:stretch>
            <a:fillRect/>
          </a:stretch>
        </p:blipFill>
        <p:spPr>
          <a:xfrm>
            <a:off x="1" y="10"/>
            <a:ext cx="5809784"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24" name="Group 23">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25" name="Freeform: Shape 24">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9738996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701C0CAB-6A03-4C6A-9FAA-219847753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F982E0B2-AA9C-441C-A08E-A9DF9CF12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28046" y="4869342"/>
            <a:ext cx="1623711" cy="630920"/>
            <a:chOff x="9588346" y="4824892"/>
            <a:chExt cx="1623711" cy="630920"/>
          </a:xfrm>
        </p:grpSpPr>
        <p:sp>
          <p:nvSpPr>
            <p:cNvPr id="22" name="Freeform: Shape 21">
              <a:extLst>
                <a:ext uri="{FF2B5EF4-FFF2-40B4-BE49-F238E27FC236}">
                  <a16:creationId xmlns:a16="http://schemas.microsoft.com/office/drawing/2014/main" id="{A4A2E074-C10D-4C57-AB72-B631E4D7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flipH="1">
              <a:off x="10267789" y="4452443"/>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23" name="Group 22">
              <a:extLst>
                <a:ext uri="{FF2B5EF4-FFF2-40B4-BE49-F238E27FC236}">
                  <a16:creationId xmlns:a16="http://schemas.microsoft.com/office/drawing/2014/main" id="{0B037EB3-1772-4BA8-A95A-E5DBDFEA32B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flipH="1">
              <a:off x="10112436" y="4359902"/>
              <a:ext cx="571820" cy="1620000"/>
              <a:chOff x="8482785" y="4330454"/>
              <a:chExt cx="571820" cy="1620000"/>
            </a:xfrm>
          </p:grpSpPr>
          <p:sp>
            <p:nvSpPr>
              <p:cNvPr id="24" name="Freeform: Shape 23">
                <a:extLst>
                  <a:ext uri="{FF2B5EF4-FFF2-40B4-BE49-F238E27FC236}">
                    <a16:creationId xmlns:a16="http://schemas.microsoft.com/office/drawing/2014/main" id="{A1F47AC1-63D0-47F3-9728-1A0A05434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803A57D6-0C36-4560-A08A-16768551EF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useBgFill="1">
        <p:nvSpPr>
          <p:cNvPr id="27" name="Rectangle 26">
            <a:extLst>
              <a:ext uri="{FF2B5EF4-FFF2-40B4-BE49-F238E27FC236}">
                <a16:creationId xmlns:a16="http://schemas.microsoft.com/office/drawing/2014/main" id="{1F4CD6D0-88B6-45F4-AC60-54587D3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DCFCE6BC-4706-49A2-816A-A44669F98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8637" y="1"/>
            <a:ext cx="8894726" cy="6858000"/>
          </a:xfrm>
          <a:prstGeom prst="rect">
            <a:avLst/>
          </a:prstGeom>
          <a:gradFill flip="none" rotWithShape="1">
            <a:gsLst>
              <a:gs pos="0">
                <a:srgbClr val="000000">
                  <a:alpha val="34902"/>
                </a:srgbClr>
              </a:gs>
              <a:gs pos="80000">
                <a:srgbClr val="000000">
                  <a:alpha val="0"/>
                </a:srgbClr>
              </a:gs>
              <a:gs pos="51000">
                <a:srgbClr val="000000">
                  <a:alpha val="2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31" name="Freeform: Shape 30">
            <a:extLst>
              <a:ext uri="{FF2B5EF4-FFF2-40B4-BE49-F238E27FC236}">
                <a16:creationId xmlns:a16="http://schemas.microsoft.com/office/drawing/2014/main" id="{F2519508-A780-4D3C-AFC8-363D53F24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539400 w 12192000"/>
              <a:gd name="connsiteY0" fmla="*/ 540000 h 6858000"/>
              <a:gd name="connsiteX1" fmla="*/ 539400 w 12192000"/>
              <a:gd name="connsiteY1" fmla="*/ 6318000 h 6858000"/>
              <a:gd name="connsiteX2" fmla="*/ 11652600 w 12192000"/>
              <a:gd name="connsiteY2" fmla="*/ 6318000 h 6858000"/>
              <a:gd name="connsiteX3" fmla="*/ 11652600 w 12192000"/>
              <a:gd name="connsiteY3" fmla="*/ 54000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539400" y="540000"/>
                </a:moveTo>
                <a:lnTo>
                  <a:pt x="539400" y="6318000"/>
                </a:lnTo>
                <a:lnTo>
                  <a:pt x="11652600" y="6318000"/>
                </a:lnTo>
                <a:lnTo>
                  <a:pt x="11652600" y="540000"/>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pic>
        <p:nvPicPr>
          <p:cNvPr id="8" name="Content Placeholder 7" descr="Hand touching water">
            <a:extLst>
              <a:ext uri="{FF2B5EF4-FFF2-40B4-BE49-F238E27FC236}">
                <a16:creationId xmlns:a16="http://schemas.microsoft.com/office/drawing/2014/main" id="{CE471E50-D988-3CDC-088A-613BA6783137}"/>
              </a:ext>
            </a:extLst>
          </p:cNvPr>
          <p:cNvPicPr>
            <a:picLocks noGrp="1" noChangeAspect="1"/>
          </p:cNvPicPr>
          <p:nvPr>
            <p:ph idx="1"/>
          </p:nvPr>
        </p:nvPicPr>
        <p:blipFill rotWithShape="1">
          <a:blip r:embed="rId2"/>
          <a:srcRect r="-1" b="15708"/>
          <a:stretch>
            <a:fillRect/>
          </a:stretch>
        </p:blipFill>
        <p:spPr>
          <a:xfrm>
            <a:off x="3068" y="-271325"/>
            <a:ext cx="12188932" cy="6857990"/>
          </a:xfrm>
          <a:prstGeom prst="rect">
            <a:avLst/>
          </a:prstGeom>
        </p:spPr>
      </p:pic>
      <p:sp>
        <p:nvSpPr>
          <p:cNvPr id="33" name="Rectangle 5">
            <a:extLst>
              <a:ext uri="{FF2B5EF4-FFF2-40B4-BE49-F238E27FC236}">
                <a16:creationId xmlns:a16="http://schemas.microsoft.com/office/drawing/2014/main" id="{96FFB859-0BF4-44C8-92CE-827BC0BED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31686" y="432884"/>
            <a:ext cx="1111320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9B143C0B-F9B3-478D-E029-22077DABB57C}"/>
              </a:ext>
            </a:extLst>
          </p:cNvPr>
          <p:cNvSpPr>
            <a:spLocks noGrp="1"/>
          </p:cNvSpPr>
          <p:nvPr>
            <p:ph type="title"/>
          </p:nvPr>
        </p:nvSpPr>
        <p:spPr>
          <a:xfrm>
            <a:off x="191387" y="3040912"/>
            <a:ext cx="11568927" cy="1956390"/>
          </a:xfrm>
        </p:spPr>
        <p:txBody>
          <a:bodyPr vert="horz" lIns="0" tIns="0" rIns="0" bIns="0" rtlCol="0" anchor="b" anchorCtr="0">
            <a:normAutofit/>
          </a:bodyPr>
          <a:lstStyle/>
          <a:p>
            <a:r>
              <a:rPr lang="en-US" sz="4400" b="1">
                <a:solidFill>
                  <a:schemeClr val="bg1"/>
                </a:solidFill>
                <a:latin typeface="Aptos Display" panose="020B0004020202020204" pitchFamily="34" charset="0"/>
              </a:rPr>
              <a:t>What do you want to remember?</a:t>
            </a:r>
            <a:br>
              <a:rPr lang="en-US" sz="4400" b="1">
                <a:solidFill>
                  <a:schemeClr val="bg1"/>
                </a:solidFill>
                <a:latin typeface="Aptos Display" panose="020B0004020202020204" pitchFamily="34" charset="0"/>
              </a:rPr>
            </a:br>
            <a:endParaRPr lang="en-US" sz="4400" b="1">
              <a:solidFill>
                <a:schemeClr val="bg1"/>
              </a:solidFill>
              <a:latin typeface="Aptos Display" panose="020B0004020202020204" pitchFamily="34" charset="0"/>
            </a:endParaRPr>
          </a:p>
        </p:txBody>
      </p:sp>
      <p:cxnSp>
        <p:nvCxnSpPr>
          <p:cNvPr id="35" name="Straight Connector 34">
            <a:extLst>
              <a:ext uri="{FF2B5EF4-FFF2-40B4-BE49-F238E27FC236}">
                <a16:creationId xmlns:a16="http://schemas.microsoft.com/office/drawing/2014/main" id="{9E7C23BC-DAA6-40E1-8166-B8C4439D1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5">
            <a:extLst>
              <a:ext uri="{FF2B5EF4-FFF2-40B4-BE49-F238E27FC236}">
                <a16:creationId xmlns:a16="http://schemas.microsoft.com/office/drawing/2014/main" id="{AA3C88C9-7D12-4F69-958C-2A345F963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431686" y="6210884"/>
            <a:ext cx="111132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9" name="Rectangle 5">
            <a:extLst>
              <a:ext uri="{FF2B5EF4-FFF2-40B4-BE49-F238E27FC236}">
                <a16:creationId xmlns:a16="http://schemas.microsoft.com/office/drawing/2014/main" id="{D6F31C7F-BCF9-4876-B103-B1470FB2E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1544886" y="432884"/>
            <a:ext cx="0" cy="5778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 name="Footer Placeholder 4">
            <a:extLst>
              <a:ext uri="{FF2B5EF4-FFF2-40B4-BE49-F238E27FC236}">
                <a16:creationId xmlns:a16="http://schemas.microsoft.com/office/drawing/2014/main" id="{D20409E1-F507-4D9F-3053-D1827DCC9D64}"/>
              </a:ext>
            </a:extLst>
          </p:cNvPr>
          <p:cNvSpPr>
            <a:spLocks noGrp="1"/>
          </p:cNvSpPr>
          <p:nvPr>
            <p:ph type="ftr" sz="quarter" idx="11"/>
          </p:nvPr>
        </p:nvSpPr>
        <p:spPr>
          <a:xfrm>
            <a:off x="3308350" y="6083300"/>
            <a:ext cx="5575300" cy="688031"/>
          </a:xfrm>
        </p:spPr>
        <p:txBody>
          <a:bodyPr vert="horz" lIns="0" tIns="0" rIns="0" bIns="0" rtlCol="0" anchor="ctr">
            <a:normAutofit/>
          </a:bodyPr>
          <a:lstStyle/>
          <a:p>
            <a:pPr marL="457200" marR="0" lvl="1"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all" spc="300" normalizeH="0" baseline="0" noProof="0">
                <a:ln>
                  <a:noFill/>
                </a:ln>
                <a:solidFill>
                  <a:prstClr val="white"/>
                </a:solidFill>
                <a:effectLst/>
                <a:uLnTx/>
                <a:uFillTx/>
                <a:latin typeface="Avenir Next LT Pro Light"/>
                <a:ea typeface="+mn-ea"/>
                <a:cs typeface="+mn-cs"/>
              </a:rPr>
              <a:t>Q and R</a:t>
            </a:r>
          </a:p>
        </p:txBody>
      </p:sp>
      <p:sp>
        <p:nvSpPr>
          <p:cNvPr id="6" name="Slide Number Placeholder 5">
            <a:extLst>
              <a:ext uri="{FF2B5EF4-FFF2-40B4-BE49-F238E27FC236}">
                <a16:creationId xmlns:a16="http://schemas.microsoft.com/office/drawing/2014/main" id="{C26B55A1-2A52-AB07-F4EA-45B510E8A0F6}"/>
              </a:ext>
            </a:extLst>
          </p:cNvPr>
          <p:cNvSpPr>
            <a:spLocks noGrp="1"/>
          </p:cNvSpPr>
          <p:nvPr>
            <p:ph type="sldNum" sz="quarter" idx="12"/>
          </p:nvPr>
        </p:nvSpPr>
        <p:spPr>
          <a:xfrm>
            <a:off x="9442800" y="6401999"/>
            <a:ext cx="2208212" cy="369332"/>
          </a:xfrm>
        </p:spPr>
        <p:txBody>
          <a:bodyPr vert="horz" lIns="0" tIns="0" rIns="0" bIns="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87</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1633150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2">
          <a:extLst>
            <a:ext uri="{FF2B5EF4-FFF2-40B4-BE49-F238E27FC236}">
              <a16:creationId xmlns:a16="http://schemas.microsoft.com/office/drawing/2014/main" id="{71E53A94-6139-4FDB-B2FA-E3F50E1122DE}"/>
            </a:ext>
          </a:extLst>
        </p:cNvPr>
        <p:cNvGrpSpPr/>
        <p:nvPr/>
      </p:nvGrpSpPr>
      <p:grpSpPr>
        <a:xfrm>
          <a:off x="0" y="0"/>
          <a:ext cx="0" cy="0"/>
          <a:chOff x="0" y="0"/>
          <a:chExt cx="0" cy="0"/>
        </a:xfrm>
      </p:grpSpPr>
      <p:sp useBgFill="1">
        <p:nvSpPr>
          <p:cNvPr id="987" name="Rectangle 986">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a:extLst>
              <a:ext uri="{FF2B5EF4-FFF2-40B4-BE49-F238E27FC236}">
                <a16:creationId xmlns:a16="http://schemas.microsoft.com/office/drawing/2014/main" id="{033BCE1F-C598-FA9D-4F1F-C03E197266F8}"/>
              </a:ext>
            </a:extLst>
          </p:cNvPr>
          <p:cNvSpPr txBox="1">
            <a:spLocks noGrp="1"/>
          </p:cNvSpPr>
          <p:nvPr>
            <p:ph type="title"/>
          </p:nvPr>
        </p:nvSpPr>
        <p:spPr>
          <a:xfrm>
            <a:off x="838199" y="1174819"/>
            <a:ext cx="4826795" cy="1269001"/>
          </a:xfrm>
          <a:prstGeom prst="rect">
            <a:avLst/>
          </a:prstGeom>
        </p:spPr>
        <p:txBody>
          <a:bodyPr spcFirstLastPara="1" vert="horz" lIns="91440" tIns="45720" rIns="91440" bIns="45720" rtlCol="0" anchor="b" anchorCtr="0">
            <a:normAutofit/>
          </a:bodyPr>
          <a:lstStyle/>
          <a:p>
            <a:pPr>
              <a:buClr>
                <a:schemeClr val="dk1"/>
              </a:buClr>
              <a:buSzPts val="1100"/>
            </a:pPr>
            <a:r>
              <a:rPr lang="en-US" sz="7200" b="1">
                <a:solidFill>
                  <a:srgbClr val="FFFF00"/>
                </a:solidFill>
              </a:rPr>
              <a:t>Resources</a:t>
            </a:r>
          </a:p>
        </p:txBody>
      </p:sp>
      <p:sp>
        <p:nvSpPr>
          <p:cNvPr id="974" name="Google Shape;974;p17">
            <a:extLst>
              <a:ext uri="{FF2B5EF4-FFF2-40B4-BE49-F238E27FC236}">
                <a16:creationId xmlns:a16="http://schemas.microsoft.com/office/drawing/2014/main" id="{00D383BE-8F48-6998-BFB5-2BA6FAE21B24}"/>
              </a:ext>
            </a:extLst>
          </p:cNvPr>
          <p:cNvSpPr txBox="1"/>
          <p:nvPr/>
        </p:nvSpPr>
        <p:spPr>
          <a:xfrm>
            <a:off x="178421" y="3010829"/>
            <a:ext cx="6411950" cy="3523785"/>
          </a:xfrm>
          <a:prstGeom prst="rect">
            <a:avLst/>
          </a:prstGeom>
        </p:spPr>
        <p:txBody>
          <a:bodyPr spcFirstLastPara="1" vert="horz" lIns="91440" tIns="45720" rIns="91440" bIns="45720" rtlCol="0" anchor="t" anchorCtr="0">
            <a:normAutofit/>
          </a:bodyPr>
          <a:lstStyle/>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hlinkClick r:id="rId3">
                  <a:extLst>
                    <a:ext uri="{A12FA001-AC4F-418D-AE19-62706E023703}">
                      <ahyp:hlinkClr xmlns:ahyp="http://schemas.microsoft.com/office/drawing/2018/hyperlinkcolor" val="tx"/>
                    </a:ext>
                  </a:extLst>
                </a:hlinkClick>
              </a:rPr>
              <a:t>John.sf@mso.umt.edu</a:t>
            </a:r>
            <a:endPar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r>
              <a:rPr lang="en-US" sz="2800" dirty="0">
                <a:solidFill>
                  <a:schemeClr val="bg1"/>
                </a:solidFill>
                <a:latin typeface="Aptos" panose="02110004020202020204"/>
                <a:sym typeface="Montserrat Light"/>
                <a:hlinkClick r:id="rId4">
                  <a:extLst>
                    <a:ext uri="{A12FA001-AC4F-418D-AE19-62706E023703}">
                      <ahyp:hlinkClr xmlns:ahyp="http://schemas.microsoft.com/office/drawing/2018/hyperlinkcolor" val="tx"/>
                    </a:ext>
                  </a:extLst>
                </a:hlinkClick>
              </a:rPr>
              <a:t>Tamara.tollesonknee@mso.umt.edu</a:t>
            </a:r>
            <a:endParaRPr lang="en-US" sz="2800" b="0" i="0" u="none" strike="noStrike" kern="1200" cap="none" spc="0" normalizeH="0" baseline="0" noProof="0" dirty="0">
              <a:ln>
                <a:noFill/>
              </a:ln>
              <a:solidFill>
                <a:schemeClr val="bg1"/>
              </a:solidFill>
              <a:effectLst/>
              <a:uLnTx/>
              <a:uFillTx/>
              <a:latin typeface="Aptos" panose="02110004020202020204"/>
              <a:hlinkClick r:id="rId4">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https://www.umt.edu/education/about/spec-units/cape1.php</a:t>
            </a:r>
            <a:endParaRPr lang="en-US" sz="2800" b="0" i="0" u="none" strike="noStrike" kern="1200" cap="none" spc="0" normalizeH="0" baseline="0" noProof="0" dirty="0">
              <a:ln>
                <a:noFill/>
              </a:ln>
              <a:solidFill>
                <a:prstClr val="white"/>
              </a:solidFill>
              <a:effectLst/>
              <a:uLnTx/>
              <a:uFillTx/>
              <a:latin typeface="Aptos" panose="02110004020202020204"/>
            </a:endParaRPr>
          </a:p>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https://johnsommersflanagan.com/ </a:t>
            </a:r>
            <a:endParaRPr lang="en-US" sz="2800" b="0" i="0" u="none" strike="noStrike" kern="1200" cap="none" spc="0" normalizeH="0" baseline="0" noProof="0" dirty="0">
              <a:ln>
                <a:noFill/>
              </a:ln>
              <a:solidFill>
                <a:prstClr val="white"/>
              </a:solidFill>
              <a:effectLst/>
              <a:uLnTx/>
              <a:uFillTx/>
              <a:latin typeface="Aptos" panose="02110004020202020204"/>
            </a:endParaRPr>
          </a:p>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hlinkClick r:id="rId5">
                  <a:extLst>
                    <a:ext uri="{A12FA001-AC4F-418D-AE19-62706E023703}">
                      <ahyp:hlinkClr xmlns:ahyp="http://schemas.microsoft.com/office/drawing/2018/hyperlinkcolor" val="tx"/>
                    </a:ext>
                  </a:extLst>
                </a:hlinkClick>
              </a:rPr>
              <a:t>https://montanahappinessproject.com/</a:t>
            </a:r>
            <a:endPar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endParaRPr kumimoji="0" lang="en-US" sz="2400" b="0" i="0" u="none" strike="noStrike" kern="1200" cap="none" spc="0" normalizeH="0" baseline="0" noProof="0">
              <a:ln>
                <a:noFill/>
              </a:ln>
              <a:solidFill>
                <a:prstClr val="white"/>
              </a:solidFill>
              <a:effectLst/>
              <a:uLnTx/>
              <a:uFillTx/>
              <a:latin typeface="Aptos" panose="02110004020202020204"/>
              <a:ea typeface="+mn-ea"/>
              <a:cs typeface="+mn-cs"/>
              <a:sym typeface="Montserrat Light"/>
            </a:endParaRPr>
          </a:p>
        </p:txBody>
      </p:sp>
      <p:pic>
        <p:nvPicPr>
          <p:cNvPr id="2" name="Picture 1" descr="A rainbow over a mountain&#10;&#10;AI-generated content may be incorrect.">
            <a:extLst>
              <a:ext uri="{FF2B5EF4-FFF2-40B4-BE49-F238E27FC236}">
                <a16:creationId xmlns:a16="http://schemas.microsoft.com/office/drawing/2014/main" id="{D69974C3-1095-B381-7902-4D6372A70720}"/>
              </a:ext>
            </a:extLst>
          </p:cNvPr>
          <p:cNvPicPr>
            <a:picLocks noChangeAspect="1"/>
          </p:cNvPicPr>
          <p:nvPr/>
        </p:nvPicPr>
        <p:blipFill>
          <a:blip r:embed="rId6"/>
          <a:srcRect t="2384"/>
          <a:stretch>
            <a:fillRect/>
          </a:stretch>
        </p:blipFill>
        <p:spPr>
          <a:xfrm>
            <a:off x="6724185" y="657033"/>
            <a:ext cx="4979677" cy="4455884"/>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989" name="Freeform: Shape 988">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91" name="Freeform: Shape 990">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7">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718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73"/>
                                        </p:tgtEl>
                                        <p:attrNameLst>
                                          <p:attrName>style.visibility</p:attrName>
                                        </p:attrNameLst>
                                      </p:cBhvr>
                                      <p:to>
                                        <p:strVal val="visible"/>
                                      </p:to>
                                    </p:set>
                                    <p:animEffect transition="in" filter="fade">
                                      <p:cBhvr>
                                        <p:cTn id="7" dur="700"/>
                                        <p:tgtEl>
                                          <p:spTgt spid="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7BE8A-058A-3F1E-0ADC-8A21D9B4ACD0}"/>
              </a:ext>
            </a:extLst>
          </p:cNvPr>
          <p:cNvSpPr>
            <a:spLocks noGrp="1"/>
          </p:cNvSpPr>
          <p:nvPr>
            <p:ph type="title"/>
          </p:nvPr>
        </p:nvSpPr>
        <p:spPr>
          <a:xfrm>
            <a:off x="838200" y="365125"/>
            <a:ext cx="10515600" cy="1325563"/>
          </a:xfrm>
        </p:spPr>
        <p:txBody>
          <a:bodyPr anchor="ctr">
            <a:normAutofit/>
          </a:bodyPr>
          <a:lstStyle/>
          <a:p>
            <a:r>
              <a:rPr lang="en-US"/>
              <a:t>Therapeutic </a:t>
            </a:r>
            <a:r>
              <a:rPr lang="en-US" dirty="0"/>
              <a:t>Writing</a:t>
            </a:r>
          </a:p>
        </p:txBody>
      </p:sp>
      <p:pic>
        <p:nvPicPr>
          <p:cNvPr id="5" name="Picture 4" descr="Pink desk with doctor items">
            <a:extLst>
              <a:ext uri="{FF2B5EF4-FFF2-40B4-BE49-F238E27FC236}">
                <a16:creationId xmlns:a16="http://schemas.microsoft.com/office/drawing/2014/main" id="{3A891EE1-05BC-3EE0-AF6D-2882E09C2689}"/>
              </a:ext>
            </a:extLst>
          </p:cNvPr>
          <p:cNvPicPr>
            <a:picLocks noChangeAspect="1"/>
          </p:cNvPicPr>
          <p:nvPr/>
        </p:nvPicPr>
        <p:blipFill>
          <a:blip r:embed="rId2"/>
          <a:srcRect t="27101" r="8" b="10820"/>
          <a:stretch>
            <a:fillRect/>
          </a:stretch>
        </p:blipFill>
        <p:spPr>
          <a:xfrm>
            <a:off x="838200" y="1825625"/>
            <a:ext cx="10515600" cy="4351338"/>
          </a:xfrm>
          <a:prstGeom prst="rect">
            <a:avLst/>
          </a:prstGeom>
          <a:noFill/>
        </p:spPr>
      </p:pic>
    </p:spTree>
    <p:extLst>
      <p:ext uri="{BB962C8B-B14F-4D97-AF65-F5344CB8AC3E}">
        <p14:creationId xmlns:p14="http://schemas.microsoft.com/office/powerpoint/2010/main" val="252894116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1" Type="http://schemas.openxmlformats.org/officeDocument/2006/relationships/image" Target="../media/image9.jpeg"/></Relationships>
</file>

<file path=ppt/theme/_rels/theme9.xml.rels><?xml version="1.0" encoding="UTF-8" standalone="yes"?>
<Relationships xmlns="http://schemas.openxmlformats.org/package/2006/relationships"><Relationship Id="rId1" Type="http://schemas.openxmlformats.org/officeDocument/2006/relationships/image" Target="../media/image14.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6.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7.xml><?xml version="1.0" encoding="utf-8"?>
<a:theme xmlns:a="http://schemas.openxmlformats.org/drawingml/2006/main" name="1_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8.xml><?xml version="1.0" encoding="utf-8"?>
<a:theme xmlns:a="http://schemas.openxmlformats.org/drawingml/2006/main" name="1_Galler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9.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10.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0</TotalTime>
  <Words>3432</Words>
  <Application>Microsoft Office PowerPoint</Application>
  <PresentationFormat>Widescreen</PresentationFormat>
  <Paragraphs>438</Paragraphs>
  <Slides>89</Slides>
  <Notes>38</Notes>
  <HiddenSlides>0</HiddenSlides>
  <MMClips>3</MMClips>
  <ScaleCrop>false</ScaleCrop>
  <HeadingPairs>
    <vt:vector size="6" baseType="variant">
      <vt:variant>
        <vt:lpstr>Fonts Used</vt:lpstr>
      </vt:variant>
      <vt:variant>
        <vt:i4>26</vt:i4>
      </vt:variant>
      <vt:variant>
        <vt:lpstr>Theme</vt:lpstr>
      </vt:variant>
      <vt:variant>
        <vt:i4>10</vt:i4>
      </vt:variant>
      <vt:variant>
        <vt:lpstr>Slide Titles</vt:lpstr>
      </vt:variant>
      <vt:variant>
        <vt:i4>89</vt:i4>
      </vt:variant>
    </vt:vector>
  </HeadingPairs>
  <TitlesOfParts>
    <vt:vector size="125" baseType="lpstr">
      <vt:lpstr>Meiryo</vt:lpstr>
      <vt:lpstr>Abadi</vt:lpstr>
      <vt:lpstr>Amasis MT Pro</vt:lpstr>
      <vt:lpstr>Aptos</vt:lpstr>
      <vt:lpstr>Aptos Display</vt:lpstr>
      <vt:lpstr>Arial</vt:lpstr>
      <vt:lpstr>Arial Nova</vt:lpstr>
      <vt:lpstr>Avenir Next LT Pro Light</vt:lpstr>
      <vt:lpstr>Calibri</vt:lpstr>
      <vt:lpstr>Calibri Light</vt:lpstr>
      <vt:lpstr>Calisto MT</vt:lpstr>
      <vt:lpstr>Century Gothic</vt:lpstr>
      <vt:lpstr>Chiller</vt:lpstr>
      <vt:lpstr>Comic Sans MS</vt:lpstr>
      <vt:lpstr>Corbel</vt:lpstr>
      <vt:lpstr>Cormorant Garamond</vt:lpstr>
      <vt:lpstr>Cormorant Garamond SemiBold</vt:lpstr>
      <vt:lpstr>Courier New</vt:lpstr>
      <vt:lpstr>Franklin Gothic Medium</vt:lpstr>
      <vt:lpstr>Gill Sans MT</vt:lpstr>
      <vt:lpstr>Montserrat Light</vt:lpstr>
      <vt:lpstr>Rockwell Nova Light</vt:lpstr>
      <vt:lpstr>Tw Cen MT</vt:lpstr>
      <vt:lpstr>Wingdings</vt:lpstr>
      <vt:lpstr>Wingdings 2</vt:lpstr>
      <vt:lpstr>Wingdings 3</vt:lpstr>
      <vt:lpstr>Office Theme</vt:lpstr>
      <vt:lpstr>Ion</vt:lpstr>
      <vt:lpstr>Theme1</vt:lpstr>
      <vt:lpstr>1_Office Theme</vt:lpstr>
      <vt:lpstr>LeafVTI</vt:lpstr>
      <vt:lpstr>Gallery</vt:lpstr>
      <vt:lpstr>1_Slate</vt:lpstr>
      <vt:lpstr>1_Gallery</vt:lpstr>
      <vt:lpstr>Circuit</vt:lpstr>
      <vt:lpstr>Droplet</vt:lpstr>
      <vt:lpstr>       </vt:lpstr>
      <vt:lpstr>Gratitude  First </vt:lpstr>
      <vt:lpstr>Opening Story  Ambivalence  You make the case for change</vt:lpstr>
      <vt:lpstr>Preparation</vt:lpstr>
      <vt:lpstr>Remember . . .</vt:lpstr>
      <vt:lpstr>Learning (Learner) Objectives</vt:lpstr>
      <vt:lpstr>What’s Wrong with YOU?  The closer we look</vt:lpstr>
      <vt:lpstr>The Problem is Extra large</vt:lpstr>
      <vt:lpstr>How Your Brain Works</vt:lpstr>
      <vt:lpstr>1 – We’re Vulnerable  to Over-focusing on What’s Wrong with Us and Others</vt:lpstr>
      <vt:lpstr>The Amazing Brain   Activity  Mindful moments </vt:lpstr>
      <vt:lpstr>  2 – Confirmation Bias</vt:lpstr>
      <vt:lpstr>3 – What We Pay Attention to Grows</vt:lpstr>
      <vt:lpstr>4 – The Problem with Happiness</vt:lpstr>
      <vt:lpstr>Pursuit of Happiness?  It depends. . .</vt:lpstr>
      <vt:lpstr>PowerPoint Presentation</vt:lpstr>
      <vt:lpstr>The Best Definition and You?</vt:lpstr>
      <vt:lpstr>Activity</vt:lpstr>
      <vt:lpstr>     Flip the Happiness</vt:lpstr>
      <vt:lpstr>5 – The Contrarian Brain</vt:lpstr>
      <vt:lpstr>What’s Wrong??</vt:lpstr>
      <vt:lpstr>PowerPoint Presentation</vt:lpstr>
      <vt:lpstr>Bad Moods</vt:lpstr>
      <vt:lpstr>Bad Moods – 2 </vt:lpstr>
      <vt:lpstr>Bad Moods – 3 </vt:lpstr>
      <vt:lpstr>The Three-Step Emotional  Change Trick</vt:lpstr>
      <vt:lpstr>The Three-Step Emotional Change Trick </vt:lpstr>
      <vt:lpstr>The Three-Step Emotional  Change Trick </vt:lpstr>
      <vt:lpstr>The Three-Step Emotional  Change Trick</vt:lpstr>
      <vt:lpstr>Let's try a positive psychology intervention (PPI)!  </vt:lpstr>
      <vt:lpstr>Sample (step 2) Intervention  Three Good Things</vt:lpstr>
      <vt:lpstr>Three Good Things</vt:lpstr>
      <vt:lpstr>Why Three Good Things Works</vt:lpstr>
      <vt:lpstr>Evidence-Based Happiness for Educators</vt:lpstr>
      <vt:lpstr>Does a 3-Credit Grad Course on HFE Make a Difference? </vt:lpstr>
      <vt:lpstr>What We’ve Done: With the Arthur M. Blank Family Foundation’s Support</vt:lpstr>
      <vt:lpstr>Cultural Convergence Integrating Indigenous Resilience</vt:lpstr>
      <vt:lpstr>Our Outcomes</vt:lpstr>
      <vt:lpstr>But those are just questionnaire results</vt:lpstr>
      <vt:lpstr>     We Asked 363 of the Educators</vt:lpstr>
      <vt:lpstr>#258 – More Prepared for My Calling</vt:lpstr>
      <vt:lpstr>#259 – Inexpensive 5 Star Therapy</vt:lpstr>
      <vt:lpstr>Closing Story  IEP Meeting </vt:lpstr>
      <vt:lpstr>Bonus 1: Positive Distractions</vt:lpstr>
      <vt:lpstr>Final Review</vt:lpstr>
      <vt:lpstr>PowerPoint Presentation</vt:lpstr>
      <vt:lpstr>For Break</vt:lpstr>
      <vt:lpstr>And we’re back! – Part 2 of Pursuit of Happiness</vt:lpstr>
      <vt:lpstr>PowerPoint Presentation</vt:lpstr>
      <vt:lpstr>Strategies to grow well-being, boost happiness, and buoy you during life's hard times</vt:lpstr>
      <vt:lpstr>PowerPoint Presentation</vt:lpstr>
      <vt:lpstr>THE BENEFITS</vt:lpstr>
      <vt:lpstr>Three Practices</vt:lpstr>
      <vt:lpstr>PowerPoint Presentation</vt:lpstr>
      <vt:lpstr>PRESENT SAVORING </vt:lpstr>
      <vt:lpstr>PowerPoint Presentation</vt:lpstr>
      <vt:lpstr>PowerPoint Presentation</vt:lpstr>
      <vt:lpstr>The costs of insomnia</vt:lpstr>
      <vt:lpstr>We can All Agree</vt:lpstr>
      <vt:lpstr>sleep (and anxiety) problems</vt:lpstr>
      <vt:lpstr>IMHO Omg</vt:lpstr>
      <vt:lpstr>Three Good Things</vt:lpstr>
      <vt:lpstr>Only One Method:  Mary Cover Jones</vt:lpstr>
      <vt:lpstr>Many Paths to the one true method</vt:lpstr>
      <vt:lpstr>Sleep Hygiene (Not just showering)</vt:lpstr>
      <vt:lpstr>Bonus: How Anxiety Works</vt:lpstr>
      <vt:lpstr>PowerPoint Presentation</vt:lpstr>
      <vt:lpstr>PowerPoint Presentation</vt:lpstr>
      <vt:lpstr>PowerPoint Presentation</vt:lpstr>
      <vt:lpstr>Gratitude Practices</vt:lpstr>
      <vt:lpstr>PowerPoint Presentation</vt:lpstr>
      <vt:lpstr>Ideas for practice</vt:lpstr>
      <vt:lpstr>PowerPoint Presentation</vt:lpstr>
      <vt:lpstr>Other  People  Matter</vt:lpstr>
      <vt:lpstr>Relationships constitute the single most important factor responsible for the survival of homo sapiens  -Ellen Berscheid</vt:lpstr>
      <vt:lpstr>PowerPoint Presentation</vt:lpstr>
      <vt:lpstr>Kindness Begets Kindness Evermore -Sophocles</vt:lpstr>
      <vt:lpstr>PowerPoint Presentation</vt:lpstr>
      <vt:lpstr>PowerPoint Presentation</vt:lpstr>
      <vt:lpstr>PowerPoint Presentation</vt:lpstr>
      <vt:lpstr>PowerPoint Presentation</vt:lpstr>
      <vt:lpstr> </vt:lpstr>
      <vt:lpstr>Free Resources</vt:lpstr>
      <vt:lpstr>Bonus Slides  Flood the Zone </vt:lpstr>
      <vt:lpstr>PowerPoint Presentation</vt:lpstr>
      <vt:lpstr>Closing Story  Educators</vt:lpstr>
      <vt:lpstr>What do you want to remember? </vt:lpstr>
      <vt:lpstr>Resources</vt:lpstr>
      <vt:lpstr>Therapeutic Writing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Behavioral Health</dc:title>
  <dc:creator>Molloy, Molly</dc:creator>
  <cp:lastModifiedBy>Sommers-Flanagan, John</cp:lastModifiedBy>
  <cp:revision>118</cp:revision>
  <dcterms:created xsi:type="dcterms:W3CDTF">2020-07-24T22:22:05Z</dcterms:created>
  <dcterms:modified xsi:type="dcterms:W3CDTF">2026-01-19T03:52:18Z</dcterms:modified>
</cp:coreProperties>
</file>