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5.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6.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4.xml" ContentType="application/inkml+xml"/>
  <Override PartName="/ppt/ink/ink5.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 id="2147483738" r:id="rId5"/>
    <p:sldMasterId id="2147483909" r:id="rId6"/>
    <p:sldMasterId id="2147483921" r:id="rId7"/>
    <p:sldMasterId id="2147484003" r:id="rId8"/>
    <p:sldMasterId id="2147484021" r:id="rId9"/>
    <p:sldMasterId id="2147484036" r:id="rId10"/>
    <p:sldMasterId id="2147484048" r:id="rId11"/>
  </p:sldMasterIdLst>
  <p:notesMasterIdLst>
    <p:notesMasterId r:id="rId63"/>
  </p:notesMasterIdLst>
  <p:sldIdLst>
    <p:sldId id="980" r:id="rId12"/>
    <p:sldId id="957" r:id="rId13"/>
    <p:sldId id="1017" r:id="rId14"/>
    <p:sldId id="258" r:id="rId15"/>
    <p:sldId id="302" r:id="rId16"/>
    <p:sldId id="1002" r:id="rId17"/>
    <p:sldId id="974" r:id="rId18"/>
    <p:sldId id="973" r:id="rId19"/>
    <p:sldId id="975" r:id="rId20"/>
    <p:sldId id="951" r:id="rId21"/>
    <p:sldId id="976" r:id="rId22"/>
    <p:sldId id="1003" r:id="rId23"/>
    <p:sldId id="952" r:id="rId24"/>
    <p:sldId id="1004" r:id="rId25"/>
    <p:sldId id="977" r:id="rId26"/>
    <p:sldId id="939" r:id="rId27"/>
    <p:sldId id="937" r:id="rId28"/>
    <p:sldId id="1005" r:id="rId29"/>
    <p:sldId id="1006" r:id="rId30"/>
    <p:sldId id="990" r:id="rId31"/>
    <p:sldId id="1007" r:id="rId32"/>
    <p:sldId id="993" r:id="rId33"/>
    <p:sldId id="510" r:id="rId34"/>
    <p:sldId id="511" r:id="rId35"/>
    <p:sldId id="512" r:id="rId36"/>
    <p:sldId id="402" r:id="rId37"/>
    <p:sldId id="500" r:id="rId38"/>
    <p:sldId id="501" r:id="rId39"/>
    <p:sldId id="982" r:id="rId40"/>
    <p:sldId id="481" r:id="rId41"/>
    <p:sldId id="482" r:id="rId42"/>
    <p:sldId id="287" r:id="rId43"/>
    <p:sldId id="1008" r:id="rId44"/>
    <p:sldId id="1009" r:id="rId45"/>
    <p:sldId id="1010" r:id="rId46"/>
    <p:sldId id="484" r:id="rId47"/>
    <p:sldId id="1011" r:id="rId48"/>
    <p:sldId id="1012" r:id="rId49"/>
    <p:sldId id="1016" r:id="rId50"/>
    <p:sldId id="1013" r:id="rId51"/>
    <p:sldId id="1014" r:id="rId52"/>
    <p:sldId id="972" r:id="rId53"/>
    <p:sldId id="440" r:id="rId54"/>
    <p:sldId id="932" r:id="rId55"/>
    <p:sldId id="386" r:id="rId56"/>
    <p:sldId id="961" r:id="rId57"/>
    <p:sldId id="999" r:id="rId58"/>
    <p:sldId id="935" r:id="rId59"/>
    <p:sldId id="996" r:id="rId60"/>
    <p:sldId id="997" r:id="rId61"/>
    <p:sldId id="998"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B1C8"/>
    <a:srgbClr val="E5F6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1CAACC-F216-47E6-8B04-2289B2649941}" v="178" dt="2026-01-16T20:31:14.8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5575" autoAdjust="0"/>
  </p:normalViewPr>
  <p:slideViewPr>
    <p:cSldViewPr snapToGrid="0">
      <p:cViewPr varScale="1">
        <p:scale>
          <a:sx n="100" d="100"/>
          <a:sy n="100" d="100"/>
        </p:scale>
        <p:origin x="102" y="210"/>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s-Flanagan, John" userId="531d1575-cd8e-4db2-bd0c-cc5c3c796a50" providerId="ADAL" clId="{4CA78749-2215-42A2-B0E2-9A0E463377B0}"/>
    <pc:docChg chg="custSel addSld delSld modSld sldOrd delMainMaster modMainMaster">
      <pc:chgData name="Sommers-Flanagan, John" userId="531d1575-cd8e-4db2-bd0c-cc5c3c796a50" providerId="ADAL" clId="{4CA78749-2215-42A2-B0E2-9A0E463377B0}" dt="2026-01-16T20:31:34.575" v="1173" actId="20577"/>
      <pc:docMkLst>
        <pc:docMk/>
      </pc:docMkLst>
      <pc:sldChg chg="add ord">
        <pc:chgData name="Sommers-Flanagan, John" userId="531d1575-cd8e-4db2-bd0c-cc5c3c796a50" providerId="ADAL" clId="{4CA78749-2215-42A2-B0E2-9A0E463377B0}" dt="2026-01-16T15:44:17.369" v="143"/>
        <pc:sldMkLst>
          <pc:docMk/>
          <pc:sldMk cId="1442395358" sldId="258"/>
        </pc:sldMkLst>
      </pc:sldChg>
      <pc:sldChg chg="del">
        <pc:chgData name="Sommers-Flanagan, John" userId="531d1575-cd8e-4db2-bd0c-cc5c3c796a50" providerId="ADAL" clId="{4CA78749-2215-42A2-B0E2-9A0E463377B0}" dt="2026-01-16T18:26:00.363" v="562" actId="47"/>
        <pc:sldMkLst>
          <pc:docMk/>
          <pc:sldMk cId="1112525585" sldId="260"/>
        </pc:sldMkLst>
      </pc:sldChg>
      <pc:sldChg chg="del">
        <pc:chgData name="Sommers-Flanagan, John" userId="531d1575-cd8e-4db2-bd0c-cc5c3c796a50" providerId="ADAL" clId="{4CA78749-2215-42A2-B0E2-9A0E463377B0}" dt="2026-01-16T18:26:05.303" v="565" actId="47"/>
        <pc:sldMkLst>
          <pc:docMk/>
          <pc:sldMk cId="3669746575" sldId="275"/>
        </pc:sldMkLst>
      </pc:sldChg>
      <pc:sldChg chg="del">
        <pc:chgData name="Sommers-Flanagan, John" userId="531d1575-cd8e-4db2-bd0c-cc5c3c796a50" providerId="ADAL" clId="{4CA78749-2215-42A2-B0E2-9A0E463377B0}" dt="2026-01-16T18:26:06.209" v="566" actId="47"/>
        <pc:sldMkLst>
          <pc:docMk/>
          <pc:sldMk cId="4198919016" sldId="276"/>
        </pc:sldMkLst>
      </pc:sldChg>
      <pc:sldChg chg="del">
        <pc:chgData name="Sommers-Flanagan, John" userId="531d1575-cd8e-4db2-bd0c-cc5c3c796a50" providerId="ADAL" clId="{4CA78749-2215-42A2-B0E2-9A0E463377B0}" dt="2026-01-16T18:25:27.764" v="553" actId="47"/>
        <pc:sldMkLst>
          <pc:docMk/>
          <pc:sldMk cId="1922720557" sldId="279"/>
        </pc:sldMkLst>
      </pc:sldChg>
      <pc:sldChg chg="modSp mod">
        <pc:chgData name="Sommers-Flanagan, John" userId="531d1575-cd8e-4db2-bd0c-cc5c3c796a50" providerId="ADAL" clId="{4CA78749-2215-42A2-B0E2-9A0E463377B0}" dt="2026-01-16T20:25:01.116" v="1096" actId="108"/>
        <pc:sldMkLst>
          <pc:docMk/>
          <pc:sldMk cId="3965205617" sldId="287"/>
        </pc:sldMkLst>
        <pc:spChg chg="mod">
          <ac:chgData name="Sommers-Flanagan, John" userId="531d1575-cd8e-4db2-bd0c-cc5c3c796a50" providerId="ADAL" clId="{4CA78749-2215-42A2-B0E2-9A0E463377B0}" dt="2026-01-16T20:25:01.116" v="1096" actId="108"/>
          <ac:spMkLst>
            <pc:docMk/>
            <pc:sldMk cId="3965205617" sldId="287"/>
            <ac:spMk id="3" creationId="{00000000-0000-0000-0000-000000000000}"/>
          </ac:spMkLst>
        </pc:spChg>
      </pc:sldChg>
      <pc:sldChg chg="del">
        <pc:chgData name="Sommers-Flanagan, John" userId="531d1575-cd8e-4db2-bd0c-cc5c3c796a50" providerId="ADAL" clId="{4CA78749-2215-42A2-B0E2-9A0E463377B0}" dt="2026-01-16T18:03:24.811" v="428" actId="47"/>
        <pc:sldMkLst>
          <pc:docMk/>
          <pc:sldMk cId="40466847" sldId="288"/>
        </pc:sldMkLst>
      </pc:sldChg>
      <pc:sldChg chg="del">
        <pc:chgData name="Sommers-Flanagan, John" userId="531d1575-cd8e-4db2-bd0c-cc5c3c796a50" providerId="ADAL" clId="{4CA78749-2215-42A2-B0E2-9A0E463377B0}" dt="2026-01-16T18:24:48.339" v="547" actId="47"/>
        <pc:sldMkLst>
          <pc:docMk/>
          <pc:sldMk cId="2072174477" sldId="346"/>
        </pc:sldMkLst>
      </pc:sldChg>
      <pc:sldChg chg="del">
        <pc:chgData name="Sommers-Flanagan, John" userId="531d1575-cd8e-4db2-bd0c-cc5c3c796a50" providerId="ADAL" clId="{4CA78749-2215-42A2-B0E2-9A0E463377B0}" dt="2026-01-16T18:24:48.745" v="548" actId="47"/>
        <pc:sldMkLst>
          <pc:docMk/>
          <pc:sldMk cId="1740669153" sldId="356"/>
        </pc:sldMkLst>
      </pc:sldChg>
      <pc:sldChg chg="del">
        <pc:chgData name="Sommers-Flanagan, John" userId="531d1575-cd8e-4db2-bd0c-cc5c3c796a50" providerId="ADAL" clId="{4CA78749-2215-42A2-B0E2-9A0E463377B0}" dt="2026-01-16T18:24:49.189" v="549" actId="47"/>
        <pc:sldMkLst>
          <pc:docMk/>
          <pc:sldMk cId="2867435398" sldId="357"/>
        </pc:sldMkLst>
      </pc:sldChg>
      <pc:sldChg chg="del">
        <pc:chgData name="Sommers-Flanagan, John" userId="531d1575-cd8e-4db2-bd0c-cc5c3c796a50" providerId="ADAL" clId="{4CA78749-2215-42A2-B0E2-9A0E463377B0}" dt="2026-01-16T18:24:49.757" v="550" actId="47"/>
        <pc:sldMkLst>
          <pc:docMk/>
          <pc:sldMk cId="299608655" sldId="359"/>
        </pc:sldMkLst>
      </pc:sldChg>
      <pc:sldChg chg="del">
        <pc:chgData name="Sommers-Flanagan, John" userId="531d1575-cd8e-4db2-bd0c-cc5c3c796a50" providerId="ADAL" clId="{4CA78749-2215-42A2-B0E2-9A0E463377B0}" dt="2026-01-16T18:24:50.523" v="551" actId="47"/>
        <pc:sldMkLst>
          <pc:docMk/>
          <pc:sldMk cId="1777325651" sldId="360"/>
        </pc:sldMkLst>
      </pc:sldChg>
      <pc:sldChg chg="del">
        <pc:chgData name="Sommers-Flanagan, John" userId="531d1575-cd8e-4db2-bd0c-cc5c3c796a50" providerId="ADAL" clId="{4CA78749-2215-42A2-B0E2-9A0E463377B0}" dt="2026-01-16T18:25:53.209" v="555" actId="47"/>
        <pc:sldMkLst>
          <pc:docMk/>
          <pc:sldMk cId="3292367107" sldId="364"/>
        </pc:sldMkLst>
      </pc:sldChg>
      <pc:sldChg chg="del">
        <pc:chgData name="Sommers-Flanagan, John" userId="531d1575-cd8e-4db2-bd0c-cc5c3c796a50" providerId="ADAL" clId="{4CA78749-2215-42A2-B0E2-9A0E463377B0}" dt="2026-01-16T18:25:53.618" v="556" actId="47"/>
        <pc:sldMkLst>
          <pc:docMk/>
          <pc:sldMk cId="1017564881" sldId="367"/>
        </pc:sldMkLst>
      </pc:sldChg>
      <pc:sldChg chg="del">
        <pc:chgData name="Sommers-Flanagan, John" userId="531d1575-cd8e-4db2-bd0c-cc5c3c796a50" providerId="ADAL" clId="{4CA78749-2215-42A2-B0E2-9A0E463377B0}" dt="2026-01-16T18:25:55.830" v="558" actId="47"/>
        <pc:sldMkLst>
          <pc:docMk/>
          <pc:sldMk cId="1506525668" sldId="368"/>
        </pc:sldMkLst>
      </pc:sldChg>
      <pc:sldChg chg="del">
        <pc:chgData name="Sommers-Flanagan, John" userId="531d1575-cd8e-4db2-bd0c-cc5c3c796a50" providerId="ADAL" clId="{4CA78749-2215-42A2-B0E2-9A0E463377B0}" dt="2026-01-16T18:25:56.389" v="559" actId="47"/>
        <pc:sldMkLst>
          <pc:docMk/>
          <pc:sldMk cId="495292282" sldId="369"/>
        </pc:sldMkLst>
      </pc:sldChg>
      <pc:sldChg chg="del">
        <pc:chgData name="Sommers-Flanagan, John" userId="531d1575-cd8e-4db2-bd0c-cc5c3c796a50" providerId="ADAL" clId="{4CA78749-2215-42A2-B0E2-9A0E463377B0}" dt="2026-01-16T18:24:47.334" v="546" actId="47"/>
        <pc:sldMkLst>
          <pc:docMk/>
          <pc:sldMk cId="1037047240" sldId="437"/>
        </pc:sldMkLst>
      </pc:sldChg>
      <pc:sldChg chg="del">
        <pc:chgData name="Sommers-Flanagan, John" userId="531d1575-cd8e-4db2-bd0c-cc5c3c796a50" providerId="ADAL" clId="{4CA78749-2215-42A2-B0E2-9A0E463377B0}" dt="2026-01-16T17:58:30.740" v="414" actId="47"/>
        <pc:sldMkLst>
          <pc:docMk/>
          <pc:sldMk cId="1709433267" sldId="477"/>
        </pc:sldMkLst>
      </pc:sldChg>
      <pc:sldChg chg="modSp mod">
        <pc:chgData name="Sommers-Flanagan, John" userId="531d1575-cd8e-4db2-bd0c-cc5c3c796a50" providerId="ADAL" clId="{4CA78749-2215-42A2-B0E2-9A0E463377B0}" dt="2026-01-16T20:23:04.392" v="1042" actId="20577"/>
        <pc:sldMkLst>
          <pc:docMk/>
          <pc:sldMk cId="3337727680" sldId="481"/>
        </pc:sldMkLst>
        <pc:spChg chg="mod">
          <ac:chgData name="Sommers-Flanagan, John" userId="531d1575-cd8e-4db2-bd0c-cc5c3c796a50" providerId="ADAL" clId="{4CA78749-2215-42A2-B0E2-9A0E463377B0}" dt="2026-01-16T20:23:04.392" v="1042" actId="20577"/>
          <ac:spMkLst>
            <pc:docMk/>
            <pc:sldMk cId="3337727680" sldId="481"/>
            <ac:spMk id="2" creationId="{0DA3731C-4642-4528-8EB5-52915D59F045}"/>
          </ac:spMkLst>
        </pc:spChg>
        <pc:spChg chg="mod">
          <ac:chgData name="Sommers-Flanagan, John" userId="531d1575-cd8e-4db2-bd0c-cc5c3c796a50" providerId="ADAL" clId="{4CA78749-2215-42A2-B0E2-9A0E463377B0}" dt="2026-01-16T18:27:26.439" v="581" actId="20577"/>
          <ac:spMkLst>
            <pc:docMk/>
            <pc:sldMk cId="3337727680" sldId="481"/>
            <ac:spMk id="6" creationId="{1AFE1F2B-D95F-4260-AE97-B41C7034B56E}"/>
          </ac:spMkLst>
        </pc:spChg>
      </pc:sldChg>
      <pc:sldChg chg="modSp mod">
        <pc:chgData name="Sommers-Flanagan, John" userId="531d1575-cd8e-4db2-bd0c-cc5c3c796a50" providerId="ADAL" clId="{4CA78749-2215-42A2-B0E2-9A0E463377B0}" dt="2026-01-16T20:23:42.080" v="1058" actId="20577"/>
        <pc:sldMkLst>
          <pc:docMk/>
          <pc:sldMk cId="1756683318" sldId="482"/>
        </pc:sldMkLst>
        <pc:spChg chg="mod">
          <ac:chgData name="Sommers-Flanagan, John" userId="531d1575-cd8e-4db2-bd0c-cc5c3c796a50" providerId="ADAL" clId="{4CA78749-2215-42A2-B0E2-9A0E463377B0}" dt="2026-01-16T20:23:42.080" v="1058" actId="20577"/>
          <ac:spMkLst>
            <pc:docMk/>
            <pc:sldMk cId="1756683318" sldId="482"/>
            <ac:spMk id="3" creationId="{00000000-0000-0000-0000-000000000000}"/>
          </ac:spMkLst>
        </pc:spChg>
      </pc:sldChg>
      <pc:sldChg chg="modSp add del mod">
        <pc:chgData name="Sommers-Flanagan, John" userId="531d1575-cd8e-4db2-bd0c-cc5c3c796a50" providerId="ADAL" clId="{4CA78749-2215-42A2-B0E2-9A0E463377B0}" dt="2026-01-16T18:50:06.406" v="861" actId="2696"/>
        <pc:sldMkLst>
          <pc:docMk/>
          <pc:sldMk cId="468056066" sldId="484"/>
        </pc:sldMkLst>
        <pc:spChg chg="mod">
          <ac:chgData name="Sommers-Flanagan, John" userId="531d1575-cd8e-4db2-bd0c-cc5c3c796a50" providerId="ADAL" clId="{4CA78749-2215-42A2-B0E2-9A0E463377B0}" dt="2026-01-16T18:05:20.624" v="444" actId="20577"/>
          <ac:spMkLst>
            <pc:docMk/>
            <pc:sldMk cId="468056066" sldId="484"/>
            <ac:spMk id="2" creationId="{0DA3731C-4642-4528-8EB5-52915D59F045}"/>
          </ac:spMkLst>
        </pc:spChg>
        <pc:spChg chg="mod">
          <ac:chgData name="Sommers-Flanagan, John" userId="531d1575-cd8e-4db2-bd0c-cc5c3c796a50" providerId="ADAL" clId="{4CA78749-2215-42A2-B0E2-9A0E463377B0}" dt="2026-01-16T18:04:54.628" v="432" actId="207"/>
          <ac:spMkLst>
            <pc:docMk/>
            <pc:sldMk cId="468056066" sldId="484"/>
            <ac:spMk id="6" creationId="{1AFE1F2B-D95F-4260-AE97-B41C7034B56E}"/>
          </ac:spMkLst>
        </pc:spChg>
      </pc:sldChg>
      <pc:sldChg chg="add">
        <pc:chgData name="Sommers-Flanagan, John" userId="531d1575-cd8e-4db2-bd0c-cc5c3c796a50" providerId="ADAL" clId="{4CA78749-2215-42A2-B0E2-9A0E463377B0}" dt="2026-01-16T18:50:22.851" v="862"/>
        <pc:sldMkLst>
          <pc:docMk/>
          <pc:sldMk cId="1954870191" sldId="484"/>
        </pc:sldMkLst>
      </pc:sldChg>
      <pc:sldChg chg="del">
        <pc:chgData name="Sommers-Flanagan, John" userId="531d1575-cd8e-4db2-bd0c-cc5c3c796a50" providerId="ADAL" clId="{4CA78749-2215-42A2-B0E2-9A0E463377B0}" dt="2026-01-16T18:04:12.330" v="430" actId="2696"/>
        <pc:sldMkLst>
          <pc:docMk/>
          <pc:sldMk cId="2367634972" sldId="484"/>
        </pc:sldMkLst>
      </pc:sldChg>
      <pc:sldChg chg="modSp mod">
        <pc:chgData name="Sommers-Flanagan, John" userId="531d1575-cd8e-4db2-bd0c-cc5c3c796a50" providerId="ADAL" clId="{4CA78749-2215-42A2-B0E2-9A0E463377B0}" dt="2026-01-16T18:49:05.521" v="860" actId="20577"/>
        <pc:sldMkLst>
          <pc:docMk/>
          <pc:sldMk cId="334134440" sldId="500"/>
        </pc:sldMkLst>
        <pc:graphicFrameChg chg="modGraphic">
          <ac:chgData name="Sommers-Flanagan, John" userId="531d1575-cd8e-4db2-bd0c-cc5c3c796a50" providerId="ADAL" clId="{4CA78749-2215-42A2-B0E2-9A0E463377B0}" dt="2026-01-16T18:49:05.521" v="860" actId="20577"/>
          <ac:graphicFrameMkLst>
            <pc:docMk/>
            <pc:sldMk cId="334134440" sldId="500"/>
            <ac:graphicFrameMk id="5" creationId="{EE6D41E6-57F5-6A4A-AD5E-499CB6F944C0}"/>
          </ac:graphicFrameMkLst>
        </pc:graphicFrameChg>
      </pc:sldChg>
      <pc:sldChg chg="modSp mod">
        <pc:chgData name="Sommers-Flanagan, John" userId="531d1575-cd8e-4db2-bd0c-cc5c3c796a50" providerId="ADAL" clId="{4CA78749-2215-42A2-B0E2-9A0E463377B0}" dt="2026-01-16T20:21:27.509" v="1007" actId="27636"/>
        <pc:sldMkLst>
          <pc:docMk/>
          <pc:sldMk cId="3644348321" sldId="510"/>
        </pc:sldMkLst>
        <pc:spChg chg="mod">
          <ac:chgData name="Sommers-Flanagan, John" userId="531d1575-cd8e-4db2-bd0c-cc5c3c796a50" providerId="ADAL" clId="{4CA78749-2215-42A2-B0E2-9A0E463377B0}" dt="2026-01-16T20:21:27.509" v="1007" actId="27636"/>
          <ac:spMkLst>
            <pc:docMk/>
            <pc:sldMk cId="3644348321" sldId="510"/>
            <ac:spMk id="3" creationId="{AF8ADF99-92F7-4263-9673-2DF01BB2AFAE}"/>
          </ac:spMkLst>
        </pc:spChg>
      </pc:sldChg>
      <pc:sldChg chg="del">
        <pc:chgData name="Sommers-Flanagan, John" userId="531d1575-cd8e-4db2-bd0c-cc5c3c796a50" providerId="ADAL" clId="{4CA78749-2215-42A2-B0E2-9A0E463377B0}" dt="2026-01-16T18:04:05.204" v="429" actId="47"/>
        <pc:sldMkLst>
          <pc:docMk/>
          <pc:sldMk cId="2543369657" sldId="650"/>
        </pc:sldMkLst>
      </pc:sldChg>
      <pc:sldChg chg="modSp mod">
        <pc:chgData name="Sommers-Flanagan, John" userId="531d1575-cd8e-4db2-bd0c-cc5c3c796a50" providerId="ADAL" clId="{4CA78749-2215-42A2-B0E2-9A0E463377B0}" dt="2026-01-16T20:31:34.575" v="1173" actId="20577"/>
        <pc:sldMkLst>
          <pc:docMk/>
          <pc:sldMk cId="1426366527" sldId="932"/>
        </pc:sldMkLst>
        <pc:spChg chg="mod">
          <ac:chgData name="Sommers-Flanagan, John" userId="531d1575-cd8e-4db2-bd0c-cc5c3c796a50" providerId="ADAL" clId="{4CA78749-2215-42A2-B0E2-9A0E463377B0}" dt="2026-01-16T20:31:34.575" v="1173" actId="20577"/>
          <ac:spMkLst>
            <pc:docMk/>
            <pc:sldMk cId="1426366527" sldId="932"/>
            <ac:spMk id="3" creationId="{00000000-0000-0000-0000-000000000000}"/>
          </ac:spMkLst>
        </pc:spChg>
      </pc:sldChg>
      <pc:sldChg chg="add ord">
        <pc:chgData name="Sommers-Flanagan, John" userId="531d1575-cd8e-4db2-bd0c-cc5c3c796a50" providerId="ADAL" clId="{4CA78749-2215-42A2-B0E2-9A0E463377B0}" dt="2026-01-16T20:31:18.027" v="1159"/>
        <pc:sldMkLst>
          <pc:docMk/>
          <pc:sldMk cId="2975344810" sldId="935"/>
        </pc:sldMkLst>
      </pc:sldChg>
      <pc:sldChg chg="modSp add mod">
        <pc:chgData name="Sommers-Flanagan, John" userId="531d1575-cd8e-4db2-bd0c-cc5c3c796a50" providerId="ADAL" clId="{4CA78749-2215-42A2-B0E2-9A0E463377B0}" dt="2026-01-16T18:45:13.821" v="766" actId="207"/>
        <pc:sldMkLst>
          <pc:docMk/>
          <pc:sldMk cId="3684920534" sldId="937"/>
        </pc:sldMkLst>
        <pc:spChg chg="mod">
          <ac:chgData name="Sommers-Flanagan, John" userId="531d1575-cd8e-4db2-bd0c-cc5c3c796a50" providerId="ADAL" clId="{4CA78749-2215-42A2-B0E2-9A0E463377B0}" dt="2026-01-16T18:45:13.821" v="766" actId="207"/>
          <ac:spMkLst>
            <pc:docMk/>
            <pc:sldMk cId="3684920534" sldId="937"/>
            <ac:spMk id="3" creationId="{DA54B7AD-0100-415B-AFF2-544FB20122A1}"/>
          </ac:spMkLst>
        </pc:spChg>
      </pc:sldChg>
      <pc:sldChg chg="add">
        <pc:chgData name="Sommers-Flanagan, John" userId="531d1575-cd8e-4db2-bd0c-cc5c3c796a50" providerId="ADAL" clId="{4CA78749-2215-42A2-B0E2-9A0E463377B0}" dt="2026-01-16T15:40:54.812" v="59"/>
        <pc:sldMkLst>
          <pc:docMk/>
          <pc:sldMk cId="3659337847" sldId="939"/>
        </pc:sldMkLst>
      </pc:sldChg>
      <pc:sldChg chg="del">
        <pc:chgData name="Sommers-Flanagan, John" userId="531d1575-cd8e-4db2-bd0c-cc5c3c796a50" providerId="ADAL" clId="{4CA78749-2215-42A2-B0E2-9A0E463377B0}" dt="2026-01-16T18:25:55.421" v="557" actId="47"/>
        <pc:sldMkLst>
          <pc:docMk/>
          <pc:sldMk cId="3235228438" sldId="950"/>
        </pc:sldMkLst>
      </pc:sldChg>
      <pc:sldChg chg="modSp add mod">
        <pc:chgData name="Sommers-Flanagan, John" userId="531d1575-cd8e-4db2-bd0c-cc5c3c796a50" providerId="ADAL" clId="{4CA78749-2215-42A2-B0E2-9A0E463377B0}" dt="2026-01-16T15:55:08.615" v="156" actId="20577"/>
        <pc:sldMkLst>
          <pc:docMk/>
          <pc:sldMk cId="3238237489" sldId="951"/>
        </pc:sldMkLst>
        <pc:spChg chg="mod">
          <ac:chgData name="Sommers-Flanagan, John" userId="531d1575-cd8e-4db2-bd0c-cc5c3c796a50" providerId="ADAL" clId="{4CA78749-2215-42A2-B0E2-9A0E463377B0}" dt="2026-01-16T15:55:08.615" v="156" actId="20577"/>
          <ac:spMkLst>
            <pc:docMk/>
            <pc:sldMk cId="3238237489" sldId="951"/>
            <ac:spMk id="3" creationId="{77C72BF7-BBE7-25F2-B3AC-84EDA2C8580E}"/>
          </ac:spMkLst>
        </pc:spChg>
      </pc:sldChg>
      <pc:sldChg chg="modSp add mod">
        <pc:chgData name="Sommers-Flanagan, John" userId="531d1575-cd8e-4db2-bd0c-cc5c3c796a50" providerId="ADAL" clId="{4CA78749-2215-42A2-B0E2-9A0E463377B0}" dt="2026-01-16T18:44:35.638" v="765" actId="20577"/>
        <pc:sldMkLst>
          <pc:docMk/>
          <pc:sldMk cId="1915720355" sldId="952"/>
        </pc:sldMkLst>
        <pc:spChg chg="mod">
          <ac:chgData name="Sommers-Flanagan, John" userId="531d1575-cd8e-4db2-bd0c-cc5c3c796a50" providerId="ADAL" clId="{4CA78749-2215-42A2-B0E2-9A0E463377B0}" dt="2026-01-16T18:44:35.638" v="765" actId="20577"/>
          <ac:spMkLst>
            <pc:docMk/>
            <pc:sldMk cId="1915720355" sldId="952"/>
            <ac:spMk id="3" creationId="{4EC98965-5FC7-9DCA-4811-DDE1F909492B}"/>
          </ac:spMkLst>
        </pc:spChg>
      </pc:sldChg>
      <pc:sldChg chg="del">
        <pc:chgData name="Sommers-Flanagan, John" userId="531d1575-cd8e-4db2-bd0c-cc5c3c796a50" providerId="ADAL" clId="{4CA78749-2215-42A2-B0E2-9A0E463377B0}" dt="2026-01-16T18:03:23.472" v="427" actId="47"/>
        <pc:sldMkLst>
          <pc:docMk/>
          <pc:sldMk cId="1288679528" sldId="956"/>
        </pc:sldMkLst>
      </pc:sldChg>
      <pc:sldChg chg="modSp add mod ord">
        <pc:chgData name="Sommers-Flanagan, John" userId="531d1575-cd8e-4db2-bd0c-cc5c3c796a50" providerId="ADAL" clId="{4CA78749-2215-42A2-B0E2-9A0E463377B0}" dt="2026-01-16T15:43:52.494" v="141" actId="20577"/>
        <pc:sldMkLst>
          <pc:docMk/>
          <pc:sldMk cId="2713906651" sldId="957"/>
        </pc:sldMkLst>
        <pc:spChg chg="mod">
          <ac:chgData name="Sommers-Flanagan, John" userId="531d1575-cd8e-4db2-bd0c-cc5c3c796a50" providerId="ADAL" clId="{4CA78749-2215-42A2-B0E2-9A0E463377B0}" dt="2026-01-16T15:41:19.346" v="74" actId="27636"/>
          <ac:spMkLst>
            <pc:docMk/>
            <pc:sldMk cId="2713906651" sldId="957"/>
            <ac:spMk id="2" creationId="{A094E739-CD03-A842-7BA9-E126E2342639}"/>
          </ac:spMkLst>
        </pc:spChg>
        <pc:spChg chg="mod">
          <ac:chgData name="Sommers-Flanagan, John" userId="531d1575-cd8e-4db2-bd0c-cc5c3c796a50" providerId="ADAL" clId="{4CA78749-2215-42A2-B0E2-9A0E463377B0}" dt="2026-01-16T15:43:52.494" v="141" actId="20577"/>
          <ac:spMkLst>
            <pc:docMk/>
            <pc:sldMk cId="2713906651" sldId="957"/>
            <ac:spMk id="3" creationId="{CDD96014-0CAE-84A9-3AB2-AF6A31816727}"/>
          </ac:spMkLst>
        </pc:spChg>
      </pc:sldChg>
      <pc:sldChg chg="del">
        <pc:chgData name="Sommers-Flanagan, John" userId="531d1575-cd8e-4db2-bd0c-cc5c3c796a50" providerId="ADAL" clId="{4CA78749-2215-42A2-B0E2-9A0E463377B0}" dt="2026-01-16T18:26:01.238" v="563" actId="47"/>
        <pc:sldMkLst>
          <pc:docMk/>
          <pc:sldMk cId="1292158296" sldId="971"/>
        </pc:sldMkLst>
      </pc:sldChg>
      <pc:sldChg chg="modSp add mod">
        <pc:chgData name="Sommers-Flanagan, John" userId="531d1575-cd8e-4db2-bd0c-cc5c3c796a50" providerId="ADAL" clId="{4CA78749-2215-42A2-B0E2-9A0E463377B0}" dt="2026-01-16T20:28:44.365" v="1145" actId="20577"/>
        <pc:sldMkLst>
          <pc:docMk/>
          <pc:sldMk cId="1361631713" sldId="972"/>
        </pc:sldMkLst>
        <pc:spChg chg="mod">
          <ac:chgData name="Sommers-Flanagan, John" userId="531d1575-cd8e-4db2-bd0c-cc5c3c796a50" providerId="ADAL" clId="{4CA78749-2215-42A2-B0E2-9A0E463377B0}" dt="2026-01-16T20:28:44.365" v="1145" actId="20577"/>
          <ac:spMkLst>
            <pc:docMk/>
            <pc:sldMk cId="1361631713" sldId="972"/>
            <ac:spMk id="2" creationId="{1F451F95-0E23-7CC3-A8F4-E736FC0B3397}"/>
          </ac:spMkLst>
        </pc:spChg>
      </pc:sldChg>
      <pc:sldChg chg="add del">
        <pc:chgData name="Sommers-Flanagan, John" userId="531d1575-cd8e-4db2-bd0c-cc5c3c796a50" providerId="ADAL" clId="{4CA78749-2215-42A2-B0E2-9A0E463377B0}" dt="2026-01-16T18:50:06.406" v="861" actId="2696"/>
        <pc:sldMkLst>
          <pc:docMk/>
          <pc:sldMk cId="2150842829" sldId="972"/>
        </pc:sldMkLst>
      </pc:sldChg>
      <pc:sldChg chg="modSp add mod">
        <pc:chgData name="Sommers-Flanagan, John" userId="531d1575-cd8e-4db2-bd0c-cc5c3c796a50" providerId="ADAL" clId="{4CA78749-2215-42A2-B0E2-9A0E463377B0}" dt="2026-01-16T18:43:31.622" v="734" actId="948"/>
        <pc:sldMkLst>
          <pc:docMk/>
          <pc:sldMk cId="3439858472" sldId="973"/>
        </pc:sldMkLst>
        <pc:spChg chg="mod">
          <ac:chgData name="Sommers-Flanagan, John" userId="531d1575-cd8e-4db2-bd0c-cc5c3c796a50" providerId="ADAL" clId="{4CA78749-2215-42A2-B0E2-9A0E463377B0}" dt="2026-01-16T18:43:31.622" v="734" actId="948"/>
          <ac:spMkLst>
            <pc:docMk/>
            <pc:sldMk cId="3439858472" sldId="973"/>
            <ac:spMk id="13" creationId="{BFE4E73C-6575-4BC6-9711-AC3421285FE3}"/>
          </ac:spMkLst>
        </pc:spChg>
      </pc:sldChg>
      <pc:sldChg chg="add">
        <pc:chgData name="Sommers-Flanagan, John" userId="531d1575-cd8e-4db2-bd0c-cc5c3c796a50" providerId="ADAL" clId="{4CA78749-2215-42A2-B0E2-9A0E463377B0}" dt="2026-01-16T15:40:54.812" v="59"/>
        <pc:sldMkLst>
          <pc:docMk/>
          <pc:sldMk cId="844540588" sldId="974"/>
        </pc:sldMkLst>
      </pc:sldChg>
      <pc:sldChg chg="modSp add mod">
        <pc:chgData name="Sommers-Flanagan, John" userId="531d1575-cd8e-4db2-bd0c-cc5c3c796a50" providerId="ADAL" clId="{4CA78749-2215-42A2-B0E2-9A0E463377B0}" dt="2026-01-16T15:53:29.381" v="153" actId="20577"/>
        <pc:sldMkLst>
          <pc:docMk/>
          <pc:sldMk cId="2207466670" sldId="975"/>
        </pc:sldMkLst>
        <pc:spChg chg="mod">
          <ac:chgData name="Sommers-Flanagan, John" userId="531d1575-cd8e-4db2-bd0c-cc5c3c796a50" providerId="ADAL" clId="{4CA78749-2215-42A2-B0E2-9A0E463377B0}" dt="2026-01-16T15:53:29.381" v="153" actId="20577"/>
          <ac:spMkLst>
            <pc:docMk/>
            <pc:sldMk cId="2207466670" sldId="975"/>
            <ac:spMk id="2" creationId="{A094E739-CD03-A842-7BA9-E126E2342639}"/>
          </ac:spMkLst>
        </pc:spChg>
      </pc:sldChg>
      <pc:sldChg chg="modSp add mod">
        <pc:chgData name="Sommers-Flanagan, John" userId="531d1575-cd8e-4db2-bd0c-cc5c3c796a50" providerId="ADAL" clId="{4CA78749-2215-42A2-B0E2-9A0E463377B0}" dt="2026-01-16T15:54:19.737" v="154" actId="207"/>
        <pc:sldMkLst>
          <pc:docMk/>
          <pc:sldMk cId="121779521" sldId="976"/>
        </pc:sldMkLst>
        <pc:spChg chg="mod">
          <ac:chgData name="Sommers-Flanagan, John" userId="531d1575-cd8e-4db2-bd0c-cc5c3c796a50" providerId="ADAL" clId="{4CA78749-2215-42A2-B0E2-9A0E463377B0}" dt="2026-01-16T15:54:19.737" v="154" actId="207"/>
          <ac:spMkLst>
            <pc:docMk/>
            <pc:sldMk cId="121779521" sldId="976"/>
            <ac:spMk id="2" creationId="{DC59E85C-E2B9-DD4E-6A3A-BA2A5ABD063B}"/>
          </ac:spMkLst>
        </pc:spChg>
      </pc:sldChg>
      <pc:sldChg chg="modSp add mod">
        <pc:chgData name="Sommers-Flanagan, John" userId="531d1575-cd8e-4db2-bd0c-cc5c3c796a50" providerId="ADAL" clId="{4CA78749-2215-42A2-B0E2-9A0E463377B0}" dt="2026-01-16T17:48:26.574" v="185" actId="20577"/>
        <pc:sldMkLst>
          <pc:docMk/>
          <pc:sldMk cId="3093039741" sldId="977"/>
        </pc:sldMkLst>
        <pc:spChg chg="mod">
          <ac:chgData name="Sommers-Flanagan, John" userId="531d1575-cd8e-4db2-bd0c-cc5c3c796a50" providerId="ADAL" clId="{4CA78749-2215-42A2-B0E2-9A0E463377B0}" dt="2026-01-16T17:48:26.574" v="185" actId="20577"/>
          <ac:spMkLst>
            <pc:docMk/>
            <pc:sldMk cId="3093039741" sldId="977"/>
            <ac:spMk id="6" creationId="{1AFE1F2B-D95F-4260-AE97-B41C7034B56E}"/>
          </ac:spMkLst>
        </pc:spChg>
      </pc:sldChg>
      <pc:sldChg chg="add del">
        <pc:chgData name="Sommers-Flanagan, John" userId="531d1575-cd8e-4db2-bd0c-cc5c3c796a50" providerId="ADAL" clId="{4CA78749-2215-42A2-B0E2-9A0E463377B0}" dt="2026-01-16T18:50:06.406" v="861" actId="2696"/>
        <pc:sldMkLst>
          <pc:docMk/>
          <pc:sldMk cId="1609139826" sldId="979"/>
        </pc:sldMkLst>
      </pc:sldChg>
      <pc:sldChg chg="add del">
        <pc:chgData name="Sommers-Flanagan, John" userId="531d1575-cd8e-4db2-bd0c-cc5c3c796a50" providerId="ADAL" clId="{4CA78749-2215-42A2-B0E2-9A0E463377B0}" dt="2026-01-16T20:28:30.281" v="1134" actId="47"/>
        <pc:sldMkLst>
          <pc:docMk/>
          <pc:sldMk cId="3762612064" sldId="979"/>
        </pc:sldMkLst>
      </pc:sldChg>
      <pc:sldChg chg="modSp mod">
        <pc:chgData name="Sommers-Flanagan, John" userId="531d1575-cd8e-4db2-bd0c-cc5c3c796a50" providerId="ADAL" clId="{4CA78749-2215-42A2-B0E2-9A0E463377B0}" dt="2026-01-16T15:39:53.456" v="58" actId="255"/>
        <pc:sldMkLst>
          <pc:docMk/>
          <pc:sldMk cId="4113216047" sldId="980"/>
        </pc:sldMkLst>
        <pc:spChg chg="mod">
          <ac:chgData name="Sommers-Flanagan, John" userId="531d1575-cd8e-4db2-bd0c-cc5c3c796a50" providerId="ADAL" clId="{4CA78749-2215-42A2-B0E2-9A0E463377B0}" dt="2026-01-16T15:39:53.456" v="58" actId="255"/>
          <ac:spMkLst>
            <pc:docMk/>
            <pc:sldMk cId="4113216047" sldId="980"/>
            <ac:spMk id="3" creationId="{662B1EA5-0D9E-92BD-C5E9-FBEA2DCFD16D}"/>
          </ac:spMkLst>
        </pc:spChg>
      </pc:sldChg>
      <pc:sldChg chg="add del">
        <pc:chgData name="Sommers-Flanagan, John" userId="531d1575-cd8e-4db2-bd0c-cc5c3c796a50" providerId="ADAL" clId="{4CA78749-2215-42A2-B0E2-9A0E463377B0}" dt="2026-01-16T20:28:23.523" v="1132" actId="47"/>
        <pc:sldMkLst>
          <pc:docMk/>
          <pc:sldMk cId="1780267199" sldId="981"/>
        </pc:sldMkLst>
      </pc:sldChg>
      <pc:sldChg chg="add del">
        <pc:chgData name="Sommers-Flanagan, John" userId="531d1575-cd8e-4db2-bd0c-cc5c3c796a50" providerId="ADAL" clId="{4CA78749-2215-42A2-B0E2-9A0E463377B0}" dt="2026-01-16T18:50:06.406" v="861" actId="2696"/>
        <pc:sldMkLst>
          <pc:docMk/>
          <pc:sldMk cId="2447591292" sldId="981"/>
        </pc:sldMkLst>
      </pc:sldChg>
      <pc:sldChg chg="del">
        <pc:chgData name="Sommers-Flanagan, John" userId="531d1575-cd8e-4db2-bd0c-cc5c3c796a50" providerId="ADAL" clId="{4CA78749-2215-42A2-B0E2-9A0E463377B0}" dt="2026-01-16T17:55:14.787" v="389" actId="47"/>
        <pc:sldMkLst>
          <pc:docMk/>
          <pc:sldMk cId="3886290788" sldId="981"/>
        </pc:sldMkLst>
      </pc:sldChg>
      <pc:sldChg chg="modAnim">
        <pc:chgData name="Sommers-Flanagan, John" userId="531d1575-cd8e-4db2-bd0c-cc5c3c796a50" providerId="ADAL" clId="{4CA78749-2215-42A2-B0E2-9A0E463377B0}" dt="2026-01-16T17:56:26.074" v="412"/>
        <pc:sldMkLst>
          <pc:docMk/>
          <pc:sldMk cId="4067027457" sldId="982"/>
        </pc:sldMkLst>
      </pc:sldChg>
      <pc:sldChg chg="del">
        <pc:chgData name="Sommers-Flanagan, John" userId="531d1575-cd8e-4db2-bd0c-cc5c3c796a50" providerId="ADAL" clId="{4CA78749-2215-42A2-B0E2-9A0E463377B0}" dt="2026-01-16T18:25:57.814" v="560" actId="47"/>
        <pc:sldMkLst>
          <pc:docMk/>
          <pc:sldMk cId="2287358496" sldId="983"/>
        </pc:sldMkLst>
      </pc:sldChg>
      <pc:sldChg chg="del">
        <pc:chgData name="Sommers-Flanagan, John" userId="531d1575-cd8e-4db2-bd0c-cc5c3c796a50" providerId="ADAL" clId="{4CA78749-2215-42A2-B0E2-9A0E463377B0}" dt="2026-01-16T18:24:46.019" v="545" actId="47"/>
        <pc:sldMkLst>
          <pc:docMk/>
          <pc:sldMk cId="2596513695" sldId="984"/>
        </pc:sldMkLst>
      </pc:sldChg>
      <pc:sldChg chg="del">
        <pc:chgData name="Sommers-Flanagan, John" userId="531d1575-cd8e-4db2-bd0c-cc5c3c796a50" providerId="ADAL" clId="{4CA78749-2215-42A2-B0E2-9A0E463377B0}" dt="2026-01-16T18:26:04.310" v="564" actId="47"/>
        <pc:sldMkLst>
          <pc:docMk/>
          <pc:sldMk cId="688815973" sldId="985"/>
        </pc:sldMkLst>
      </pc:sldChg>
      <pc:sldChg chg="add">
        <pc:chgData name="Sommers-Flanagan, John" userId="531d1575-cd8e-4db2-bd0c-cc5c3c796a50" providerId="ADAL" clId="{4CA78749-2215-42A2-B0E2-9A0E463377B0}" dt="2026-01-16T15:40:54.812" v="59"/>
        <pc:sldMkLst>
          <pc:docMk/>
          <pc:sldMk cId="1509522916" sldId="990"/>
        </pc:sldMkLst>
      </pc:sldChg>
      <pc:sldChg chg="modSp add mod setBg">
        <pc:chgData name="Sommers-Flanagan, John" userId="531d1575-cd8e-4db2-bd0c-cc5c3c796a50" providerId="ADAL" clId="{4CA78749-2215-42A2-B0E2-9A0E463377B0}" dt="2026-01-16T20:19:57.435" v="913" actId="20577"/>
        <pc:sldMkLst>
          <pc:docMk/>
          <pc:sldMk cId="3626628367" sldId="993"/>
        </pc:sldMkLst>
        <pc:spChg chg="mod">
          <ac:chgData name="Sommers-Flanagan, John" userId="531d1575-cd8e-4db2-bd0c-cc5c3c796a50" providerId="ADAL" clId="{4CA78749-2215-42A2-B0E2-9A0E463377B0}" dt="2026-01-16T18:48:22.403" v="822" actId="20577"/>
          <ac:spMkLst>
            <pc:docMk/>
            <pc:sldMk cId="3626628367" sldId="993"/>
            <ac:spMk id="6" creationId="{00000000-0000-0000-0000-000000000000}"/>
          </ac:spMkLst>
        </pc:spChg>
        <pc:spChg chg="mod">
          <ac:chgData name="Sommers-Flanagan, John" userId="531d1575-cd8e-4db2-bd0c-cc5c3c796a50" providerId="ADAL" clId="{4CA78749-2215-42A2-B0E2-9A0E463377B0}" dt="2026-01-16T20:19:57.435" v="913" actId="20577"/>
          <ac:spMkLst>
            <pc:docMk/>
            <pc:sldMk cId="3626628367" sldId="993"/>
            <ac:spMk id="30" creationId="{00000000-0000-0000-0000-000000000000}"/>
          </ac:spMkLst>
        </pc:spChg>
      </pc:sldChg>
      <pc:sldChg chg="del">
        <pc:chgData name="Sommers-Flanagan, John" userId="531d1575-cd8e-4db2-bd0c-cc5c3c796a50" providerId="ADAL" clId="{4CA78749-2215-42A2-B0E2-9A0E463377B0}" dt="2026-01-16T18:25:28.792" v="554" actId="47"/>
        <pc:sldMkLst>
          <pc:docMk/>
          <pc:sldMk cId="644214955" sldId="994"/>
        </pc:sldMkLst>
      </pc:sldChg>
      <pc:sldChg chg="add">
        <pc:chgData name="Sommers-Flanagan, John" userId="531d1575-cd8e-4db2-bd0c-cc5c3c796a50" providerId="ADAL" clId="{4CA78749-2215-42A2-B0E2-9A0E463377B0}" dt="2026-01-16T20:24:08.376" v="1060"/>
        <pc:sldMkLst>
          <pc:docMk/>
          <pc:sldMk cId="3369351044" sldId="996"/>
        </pc:sldMkLst>
      </pc:sldChg>
      <pc:sldChg chg="del">
        <pc:chgData name="Sommers-Flanagan, John" userId="531d1575-cd8e-4db2-bd0c-cc5c3c796a50" providerId="ADAL" clId="{4CA78749-2215-42A2-B0E2-9A0E463377B0}" dt="2026-01-16T20:24:01.923" v="1059" actId="2696"/>
        <pc:sldMkLst>
          <pc:docMk/>
          <pc:sldMk cId="3554440093" sldId="996"/>
        </pc:sldMkLst>
      </pc:sldChg>
      <pc:sldChg chg="add">
        <pc:chgData name="Sommers-Flanagan, John" userId="531d1575-cd8e-4db2-bd0c-cc5c3c796a50" providerId="ADAL" clId="{4CA78749-2215-42A2-B0E2-9A0E463377B0}" dt="2026-01-16T20:24:08.376" v="1060"/>
        <pc:sldMkLst>
          <pc:docMk/>
          <pc:sldMk cId="1098917544" sldId="997"/>
        </pc:sldMkLst>
      </pc:sldChg>
      <pc:sldChg chg="del">
        <pc:chgData name="Sommers-Flanagan, John" userId="531d1575-cd8e-4db2-bd0c-cc5c3c796a50" providerId="ADAL" clId="{4CA78749-2215-42A2-B0E2-9A0E463377B0}" dt="2026-01-16T20:24:01.923" v="1059" actId="2696"/>
        <pc:sldMkLst>
          <pc:docMk/>
          <pc:sldMk cId="3494686846" sldId="997"/>
        </pc:sldMkLst>
      </pc:sldChg>
      <pc:sldChg chg="add">
        <pc:chgData name="Sommers-Flanagan, John" userId="531d1575-cd8e-4db2-bd0c-cc5c3c796a50" providerId="ADAL" clId="{4CA78749-2215-42A2-B0E2-9A0E463377B0}" dt="2026-01-16T20:24:08.376" v="1060"/>
        <pc:sldMkLst>
          <pc:docMk/>
          <pc:sldMk cId="1131768915" sldId="998"/>
        </pc:sldMkLst>
      </pc:sldChg>
      <pc:sldChg chg="del">
        <pc:chgData name="Sommers-Flanagan, John" userId="531d1575-cd8e-4db2-bd0c-cc5c3c796a50" providerId="ADAL" clId="{4CA78749-2215-42A2-B0E2-9A0E463377B0}" dt="2026-01-16T20:24:01.923" v="1059" actId="2696"/>
        <pc:sldMkLst>
          <pc:docMk/>
          <pc:sldMk cId="2635191717" sldId="998"/>
        </pc:sldMkLst>
      </pc:sldChg>
      <pc:sldChg chg="del">
        <pc:chgData name="Sommers-Flanagan, John" userId="531d1575-cd8e-4db2-bd0c-cc5c3c796a50" providerId="ADAL" clId="{4CA78749-2215-42A2-B0E2-9A0E463377B0}" dt="2026-01-16T18:25:59.874" v="561" actId="47"/>
        <pc:sldMkLst>
          <pc:docMk/>
          <pc:sldMk cId="4066225092" sldId="1000"/>
        </pc:sldMkLst>
      </pc:sldChg>
      <pc:sldChg chg="add del">
        <pc:chgData name="Sommers-Flanagan, John" userId="531d1575-cd8e-4db2-bd0c-cc5c3c796a50" providerId="ADAL" clId="{4CA78749-2215-42A2-B0E2-9A0E463377B0}" dt="2026-01-16T15:44:24.795" v="144" actId="47"/>
        <pc:sldMkLst>
          <pc:docMk/>
          <pc:sldMk cId="3294527070" sldId="1001"/>
        </pc:sldMkLst>
      </pc:sldChg>
      <pc:sldChg chg="modSp add mod">
        <pc:chgData name="Sommers-Flanagan, John" userId="531d1575-cd8e-4db2-bd0c-cc5c3c796a50" providerId="ADAL" clId="{4CA78749-2215-42A2-B0E2-9A0E463377B0}" dt="2026-01-16T18:41:35.314" v="632" actId="207"/>
        <pc:sldMkLst>
          <pc:docMk/>
          <pc:sldMk cId="1411083979" sldId="1002"/>
        </pc:sldMkLst>
        <pc:spChg chg="mod">
          <ac:chgData name="Sommers-Flanagan, John" userId="531d1575-cd8e-4db2-bd0c-cc5c3c796a50" providerId="ADAL" clId="{4CA78749-2215-42A2-B0E2-9A0E463377B0}" dt="2026-01-16T18:41:35.314" v="632" actId="207"/>
          <ac:spMkLst>
            <pc:docMk/>
            <pc:sldMk cId="1411083979" sldId="1002"/>
            <ac:spMk id="2" creationId="{E209607A-1079-0440-B136-F827E83999C2}"/>
          </ac:spMkLst>
        </pc:spChg>
      </pc:sldChg>
      <pc:sldChg chg="modSp add mod">
        <pc:chgData name="Sommers-Flanagan, John" userId="531d1575-cd8e-4db2-bd0c-cc5c3c796a50" providerId="ADAL" clId="{4CA78749-2215-42A2-B0E2-9A0E463377B0}" dt="2026-01-16T17:45:38.840" v="162" actId="255"/>
        <pc:sldMkLst>
          <pc:docMk/>
          <pc:sldMk cId="1195830220" sldId="1003"/>
        </pc:sldMkLst>
        <pc:spChg chg="mod">
          <ac:chgData name="Sommers-Flanagan, John" userId="531d1575-cd8e-4db2-bd0c-cc5c3c796a50" providerId="ADAL" clId="{4CA78749-2215-42A2-B0E2-9A0E463377B0}" dt="2026-01-16T17:45:38.840" v="162" actId="255"/>
          <ac:spMkLst>
            <pc:docMk/>
            <pc:sldMk cId="1195830220" sldId="1003"/>
            <ac:spMk id="3" creationId="{7A6BFD2B-B11A-EBA4-0BD5-323B496C6565}"/>
          </ac:spMkLst>
        </pc:spChg>
      </pc:sldChg>
      <pc:sldChg chg="modSp add mod">
        <pc:chgData name="Sommers-Flanagan, John" userId="531d1575-cd8e-4db2-bd0c-cc5c3c796a50" providerId="ADAL" clId="{4CA78749-2215-42A2-B0E2-9A0E463377B0}" dt="2026-01-16T17:48:04.375" v="184" actId="255"/>
        <pc:sldMkLst>
          <pc:docMk/>
          <pc:sldMk cId="3797117593" sldId="1004"/>
        </pc:sldMkLst>
        <pc:spChg chg="mod">
          <ac:chgData name="Sommers-Flanagan, John" userId="531d1575-cd8e-4db2-bd0c-cc5c3c796a50" providerId="ADAL" clId="{4CA78749-2215-42A2-B0E2-9A0E463377B0}" dt="2026-01-16T17:48:04.375" v="184" actId="255"/>
          <ac:spMkLst>
            <pc:docMk/>
            <pc:sldMk cId="3797117593" sldId="1004"/>
            <ac:spMk id="974" creationId="{00000000-0000-0000-0000-000000000000}"/>
          </ac:spMkLst>
        </pc:spChg>
      </pc:sldChg>
      <pc:sldChg chg="modSp add mod">
        <pc:chgData name="Sommers-Flanagan, John" userId="531d1575-cd8e-4db2-bd0c-cc5c3c796a50" providerId="ADAL" clId="{4CA78749-2215-42A2-B0E2-9A0E463377B0}" dt="2026-01-16T18:45:50.578" v="790" actId="20577"/>
        <pc:sldMkLst>
          <pc:docMk/>
          <pc:sldMk cId="2879421812" sldId="1005"/>
        </pc:sldMkLst>
        <pc:spChg chg="mod">
          <ac:chgData name="Sommers-Flanagan, John" userId="531d1575-cd8e-4db2-bd0c-cc5c3c796a50" providerId="ADAL" clId="{4CA78749-2215-42A2-B0E2-9A0E463377B0}" dt="2026-01-16T18:45:50.578" v="790" actId="20577"/>
          <ac:spMkLst>
            <pc:docMk/>
            <pc:sldMk cId="2879421812" sldId="1005"/>
            <ac:spMk id="7" creationId="{91716DCB-8079-4EE7-ACE2-DD92D85A32C3}"/>
          </ac:spMkLst>
        </pc:spChg>
      </pc:sldChg>
      <pc:sldChg chg="add">
        <pc:chgData name="Sommers-Flanagan, John" userId="531d1575-cd8e-4db2-bd0c-cc5c3c796a50" providerId="ADAL" clId="{4CA78749-2215-42A2-B0E2-9A0E463377B0}" dt="2026-01-16T15:40:54.812" v="59"/>
        <pc:sldMkLst>
          <pc:docMk/>
          <pc:sldMk cId="3186513370" sldId="1006"/>
        </pc:sldMkLst>
      </pc:sldChg>
      <pc:sldChg chg="modSp add mod">
        <pc:chgData name="Sommers-Flanagan, John" userId="531d1575-cd8e-4db2-bd0c-cc5c3c796a50" providerId="ADAL" clId="{4CA78749-2215-42A2-B0E2-9A0E463377B0}" dt="2026-01-16T17:51:57.701" v="276" actId="20577"/>
        <pc:sldMkLst>
          <pc:docMk/>
          <pc:sldMk cId="19223770" sldId="1007"/>
        </pc:sldMkLst>
        <pc:spChg chg="mod">
          <ac:chgData name="Sommers-Flanagan, John" userId="531d1575-cd8e-4db2-bd0c-cc5c3c796a50" providerId="ADAL" clId="{4CA78749-2215-42A2-B0E2-9A0E463377B0}" dt="2026-01-16T17:51:57.701" v="276" actId="20577"/>
          <ac:spMkLst>
            <pc:docMk/>
            <pc:sldMk cId="19223770" sldId="1007"/>
            <ac:spMk id="3" creationId="{46DC80B1-9968-8422-66DF-E70251120145}"/>
          </ac:spMkLst>
        </pc:spChg>
      </pc:sldChg>
      <pc:sldChg chg="add del">
        <pc:chgData name="Sommers-Flanagan, John" userId="531d1575-cd8e-4db2-bd0c-cc5c3c796a50" providerId="ADAL" clId="{4CA78749-2215-42A2-B0E2-9A0E463377B0}" dt="2026-01-16T18:50:06.406" v="861" actId="2696"/>
        <pc:sldMkLst>
          <pc:docMk/>
          <pc:sldMk cId="15646090" sldId="1008"/>
        </pc:sldMkLst>
      </pc:sldChg>
      <pc:sldChg chg="add">
        <pc:chgData name="Sommers-Flanagan, John" userId="531d1575-cd8e-4db2-bd0c-cc5c3c796a50" providerId="ADAL" clId="{4CA78749-2215-42A2-B0E2-9A0E463377B0}" dt="2026-01-16T18:50:22.851" v="862"/>
        <pc:sldMkLst>
          <pc:docMk/>
          <pc:sldMk cId="2254164978" sldId="1008"/>
        </pc:sldMkLst>
      </pc:sldChg>
      <pc:sldChg chg="modSp add mod">
        <pc:chgData name="Sommers-Flanagan, John" userId="531d1575-cd8e-4db2-bd0c-cc5c3c796a50" providerId="ADAL" clId="{4CA78749-2215-42A2-B0E2-9A0E463377B0}" dt="2026-01-16T20:25:26.784" v="1097" actId="6549"/>
        <pc:sldMkLst>
          <pc:docMk/>
          <pc:sldMk cId="2744709569" sldId="1009"/>
        </pc:sldMkLst>
        <pc:spChg chg="mod">
          <ac:chgData name="Sommers-Flanagan, John" userId="531d1575-cd8e-4db2-bd0c-cc5c3c796a50" providerId="ADAL" clId="{4CA78749-2215-42A2-B0E2-9A0E463377B0}" dt="2026-01-16T20:25:26.784" v="1097" actId="6549"/>
          <ac:spMkLst>
            <pc:docMk/>
            <pc:sldMk cId="2744709569" sldId="1009"/>
            <ac:spMk id="2" creationId="{C324C3FE-52F0-19E5-1B9B-E1E1D6648BE4}"/>
          </ac:spMkLst>
        </pc:spChg>
      </pc:sldChg>
      <pc:sldChg chg="add del">
        <pc:chgData name="Sommers-Flanagan, John" userId="531d1575-cd8e-4db2-bd0c-cc5c3c796a50" providerId="ADAL" clId="{4CA78749-2215-42A2-B0E2-9A0E463377B0}" dt="2026-01-16T18:50:06.406" v="861" actId="2696"/>
        <pc:sldMkLst>
          <pc:docMk/>
          <pc:sldMk cId="2994751148" sldId="1009"/>
        </pc:sldMkLst>
      </pc:sldChg>
      <pc:sldChg chg="modSp add mod">
        <pc:chgData name="Sommers-Flanagan, John" userId="531d1575-cd8e-4db2-bd0c-cc5c3c796a50" providerId="ADAL" clId="{4CA78749-2215-42A2-B0E2-9A0E463377B0}" dt="2026-01-16T20:26:15.625" v="1119" actId="255"/>
        <pc:sldMkLst>
          <pc:docMk/>
          <pc:sldMk cId="266361820" sldId="1010"/>
        </pc:sldMkLst>
        <pc:spChg chg="mod">
          <ac:chgData name="Sommers-Flanagan, John" userId="531d1575-cd8e-4db2-bd0c-cc5c3c796a50" providerId="ADAL" clId="{4CA78749-2215-42A2-B0E2-9A0E463377B0}" dt="2026-01-16T20:26:15.625" v="1119" actId="255"/>
          <ac:spMkLst>
            <pc:docMk/>
            <pc:sldMk cId="266361820" sldId="1010"/>
            <ac:spMk id="2" creationId="{59DA3FC6-8C0F-7276-EB2D-FD555384FD53}"/>
          </ac:spMkLst>
        </pc:spChg>
      </pc:sldChg>
      <pc:sldChg chg="modSp add del mod">
        <pc:chgData name="Sommers-Flanagan, John" userId="531d1575-cd8e-4db2-bd0c-cc5c3c796a50" providerId="ADAL" clId="{4CA78749-2215-42A2-B0E2-9A0E463377B0}" dt="2026-01-16T18:50:06.406" v="861" actId="2696"/>
        <pc:sldMkLst>
          <pc:docMk/>
          <pc:sldMk cId="2047228866" sldId="1010"/>
        </pc:sldMkLst>
        <pc:spChg chg="mod">
          <ac:chgData name="Sommers-Flanagan, John" userId="531d1575-cd8e-4db2-bd0c-cc5c3c796a50" providerId="ADAL" clId="{4CA78749-2215-42A2-B0E2-9A0E463377B0}" dt="2026-01-16T17:59:10.592" v="419" actId="20577"/>
          <ac:spMkLst>
            <pc:docMk/>
            <pc:sldMk cId="2047228866" sldId="1010"/>
            <ac:spMk id="2" creationId="{59DA3FC6-8C0F-7276-EB2D-FD555384FD53}"/>
          </ac:spMkLst>
        </pc:spChg>
      </pc:sldChg>
      <pc:sldChg chg="modSp add del mod">
        <pc:chgData name="Sommers-Flanagan, John" userId="531d1575-cd8e-4db2-bd0c-cc5c3c796a50" providerId="ADAL" clId="{4CA78749-2215-42A2-B0E2-9A0E463377B0}" dt="2026-01-16T18:50:06.406" v="861" actId="2696"/>
        <pc:sldMkLst>
          <pc:docMk/>
          <pc:sldMk cId="2166521261" sldId="1011"/>
        </pc:sldMkLst>
        <pc:spChg chg="mod">
          <ac:chgData name="Sommers-Flanagan, John" userId="531d1575-cd8e-4db2-bd0c-cc5c3c796a50" providerId="ADAL" clId="{4CA78749-2215-42A2-B0E2-9A0E463377B0}" dt="2026-01-16T18:06:15.169" v="452" actId="20577"/>
          <ac:spMkLst>
            <pc:docMk/>
            <pc:sldMk cId="2166521261" sldId="1011"/>
            <ac:spMk id="10" creationId="{C181B76B-95A4-B658-B7CB-F2B84416FE74}"/>
          </ac:spMkLst>
        </pc:spChg>
      </pc:sldChg>
      <pc:sldChg chg="modSp add mod">
        <pc:chgData name="Sommers-Flanagan, John" userId="531d1575-cd8e-4db2-bd0c-cc5c3c796a50" providerId="ADAL" clId="{4CA78749-2215-42A2-B0E2-9A0E463377B0}" dt="2026-01-16T20:27:14.975" v="1120" actId="20577"/>
        <pc:sldMkLst>
          <pc:docMk/>
          <pc:sldMk cId="2389652300" sldId="1011"/>
        </pc:sldMkLst>
        <pc:spChg chg="mod">
          <ac:chgData name="Sommers-Flanagan, John" userId="531d1575-cd8e-4db2-bd0c-cc5c3c796a50" providerId="ADAL" clId="{4CA78749-2215-42A2-B0E2-9A0E463377B0}" dt="2026-01-16T20:27:14.975" v="1120" actId="20577"/>
          <ac:spMkLst>
            <pc:docMk/>
            <pc:sldMk cId="2389652300" sldId="1011"/>
            <ac:spMk id="6" creationId="{A466A137-DEBA-83C3-B143-595D9FB437E6}"/>
          </ac:spMkLst>
        </pc:spChg>
      </pc:sldChg>
      <pc:sldChg chg="modSp add del mod">
        <pc:chgData name="Sommers-Flanagan, John" userId="531d1575-cd8e-4db2-bd0c-cc5c3c796a50" providerId="ADAL" clId="{4CA78749-2215-42A2-B0E2-9A0E463377B0}" dt="2026-01-16T18:50:06.406" v="861" actId="2696"/>
        <pc:sldMkLst>
          <pc:docMk/>
          <pc:sldMk cId="1006682638" sldId="1012"/>
        </pc:sldMkLst>
        <pc:spChg chg="mod">
          <ac:chgData name="Sommers-Flanagan, John" userId="531d1575-cd8e-4db2-bd0c-cc5c3c796a50" providerId="ADAL" clId="{4CA78749-2215-42A2-B0E2-9A0E463377B0}" dt="2026-01-16T18:02:57.067" v="426" actId="20577"/>
          <ac:spMkLst>
            <pc:docMk/>
            <pc:sldMk cId="1006682638" sldId="1012"/>
            <ac:spMk id="2" creationId="{A64465E6-475A-D410-8B53-CA431E5C5F91}"/>
          </ac:spMkLst>
        </pc:spChg>
      </pc:sldChg>
      <pc:sldChg chg="modSp add mod">
        <pc:chgData name="Sommers-Flanagan, John" userId="531d1575-cd8e-4db2-bd0c-cc5c3c796a50" providerId="ADAL" clId="{4CA78749-2215-42A2-B0E2-9A0E463377B0}" dt="2026-01-16T20:27:28.600" v="1121" actId="14100"/>
        <pc:sldMkLst>
          <pc:docMk/>
          <pc:sldMk cId="3282370587" sldId="1012"/>
        </pc:sldMkLst>
        <pc:spChg chg="mod">
          <ac:chgData name="Sommers-Flanagan, John" userId="531d1575-cd8e-4db2-bd0c-cc5c3c796a50" providerId="ADAL" clId="{4CA78749-2215-42A2-B0E2-9A0E463377B0}" dt="2026-01-16T20:27:28.600" v="1121" actId="14100"/>
          <ac:spMkLst>
            <pc:docMk/>
            <pc:sldMk cId="3282370587" sldId="1012"/>
            <ac:spMk id="2" creationId="{A64465E6-475A-D410-8B53-CA431E5C5F91}"/>
          </ac:spMkLst>
        </pc:spChg>
      </pc:sldChg>
      <pc:sldChg chg="modSp add del mod">
        <pc:chgData name="Sommers-Flanagan, John" userId="531d1575-cd8e-4db2-bd0c-cc5c3c796a50" providerId="ADAL" clId="{4CA78749-2215-42A2-B0E2-9A0E463377B0}" dt="2026-01-16T18:50:06.406" v="861" actId="2696"/>
        <pc:sldMkLst>
          <pc:docMk/>
          <pc:sldMk cId="120564547" sldId="1013"/>
        </pc:sldMkLst>
        <pc:picChg chg="mod">
          <ac:chgData name="Sommers-Flanagan, John" userId="531d1575-cd8e-4db2-bd0c-cc5c3c796a50" providerId="ADAL" clId="{4CA78749-2215-42A2-B0E2-9A0E463377B0}" dt="2026-01-16T18:23:46.791" v="544" actId="1076"/>
          <ac:picMkLst>
            <pc:docMk/>
            <pc:sldMk cId="120564547" sldId="1013"/>
            <ac:picMk id="7" creationId="{52F6357A-69FB-3201-966E-A6F63D2DFAA9}"/>
          </ac:picMkLst>
        </pc:picChg>
      </pc:sldChg>
      <pc:sldChg chg="add">
        <pc:chgData name="Sommers-Flanagan, John" userId="531d1575-cd8e-4db2-bd0c-cc5c3c796a50" providerId="ADAL" clId="{4CA78749-2215-42A2-B0E2-9A0E463377B0}" dt="2026-01-16T18:50:22.851" v="862"/>
        <pc:sldMkLst>
          <pc:docMk/>
          <pc:sldMk cId="2508808448" sldId="1013"/>
        </pc:sldMkLst>
      </pc:sldChg>
      <pc:sldChg chg="add">
        <pc:chgData name="Sommers-Flanagan, John" userId="531d1575-cd8e-4db2-bd0c-cc5c3c796a50" providerId="ADAL" clId="{4CA78749-2215-42A2-B0E2-9A0E463377B0}" dt="2026-01-16T18:50:22.851" v="862"/>
        <pc:sldMkLst>
          <pc:docMk/>
          <pc:sldMk cId="2626867627" sldId="1014"/>
        </pc:sldMkLst>
      </pc:sldChg>
      <pc:sldChg chg="add del">
        <pc:chgData name="Sommers-Flanagan, John" userId="531d1575-cd8e-4db2-bd0c-cc5c3c796a50" providerId="ADAL" clId="{4CA78749-2215-42A2-B0E2-9A0E463377B0}" dt="2026-01-16T18:50:06.406" v="861" actId="2696"/>
        <pc:sldMkLst>
          <pc:docMk/>
          <pc:sldMk cId="4145386515" sldId="1014"/>
        </pc:sldMkLst>
      </pc:sldChg>
      <pc:sldChg chg="add del">
        <pc:chgData name="Sommers-Flanagan, John" userId="531d1575-cd8e-4db2-bd0c-cc5c3c796a50" providerId="ADAL" clId="{4CA78749-2215-42A2-B0E2-9A0E463377B0}" dt="2026-01-16T18:50:06.406" v="861" actId="2696"/>
        <pc:sldMkLst>
          <pc:docMk/>
          <pc:sldMk cId="618355456" sldId="1015"/>
        </pc:sldMkLst>
      </pc:sldChg>
      <pc:sldChg chg="add del">
        <pc:chgData name="Sommers-Flanagan, John" userId="531d1575-cd8e-4db2-bd0c-cc5c3c796a50" providerId="ADAL" clId="{4CA78749-2215-42A2-B0E2-9A0E463377B0}" dt="2026-01-16T20:28:25.257" v="1133" actId="47"/>
        <pc:sldMkLst>
          <pc:docMk/>
          <pc:sldMk cId="2506546644" sldId="1015"/>
        </pc:sldMkLst>
      </pc:sldChg>
      <pc:sldChg chg="modSp add mod">
        <pc:chgData name="Sommers-Flanagan, John" userId="531d1575-cd8e-4db2-bd0c-cc5c3c796a50" providerId="ADAL" clId="{4CA78749-2215-42A2-B0E2-9A0E463377B0}" dt="2026-01-16T20:28:06.107" v="1131" actId="14100"/>
        <pc:sldMkLst>
          <pc:docMk/>
          <pc:sldMk cId="1834681094" sldId="1016"/>
        </pc:sldMkLst>
        <pc:spChg chg="mod">
          <ac:chgData name="Sommers-Flanagan, John" userId="531d1575-cd8e-4db2-bd0c-cc5c3c796a50" providerId="ADAL" clId="{4CA78749-2215-42A2-B0E2-9A0E463377B0}" dt="2026-01-16T20:27:43.218" v="1128" actId="20577"/>
          <ac:spMkLst>
            <pc:docMk/>
            <pc:sldMk cId="1834681094" sldId="1016"/>
            <ac:spMk id="2" creationId="{74638DAC-ABD2-19C0-BBA1-E0D62EBD676F}"/>
          </ac:spMkLst>
        </pc:spChg>
        <pc:spChg chg="mod">
          <ac:chgData name="Sommers-Flanagan, John" userId="531d1575-cd8e-4db2-bd0c-cc5c3c796a50" providerId="ADAL" clId="{4CA78749-2215-42A2-B0E2-9A0E463377B0}" dt="2026-01-16T20:28:06.107" v="1131" actId="14100"/>
          <ac:spMkLst>
            <pc:docMk/>
            <pc:sldMk cId="1834681094" sldId="1016"/>
            <ac:spMk id="3" creationId="{63A095C1-CD85-DBB1-27A7-D28D28EFBFED}"/>
          </ac:spMkLst>
        </pc:spChg>
      </pc:sldChg>
      <pc:sldChg chg="addSp delSp modSp add del mod modAnim">
        <pc:chgData name="Sommers-Flanagan, John" userId="531d1575-cd8e-4db2-bd0c-cc5c3c796a50" providerId="ADAL" clId="{4CA78749-2215-42A2-B0E2-9A0E463377B0}" dt="2026-01-16T18:50:06.406" v="861" actId="2696"/>
        <pc:sldMkLst>
          <pc:docMk/>
          <pc:sldMk cId="3520892138" sldId="1016"/>
        </pc:sldMkLst>
        <pc:spChg chg="mod">
          <ac:chgData name="Sommers-Flanagan, John" userId="531d1575-cd8e-4db2-bd0c-cc5c3c796a50" providerId="ADAL" clId="{4CA78749-2215-42A2-B0E2-9A0E463377B0}" dt="2026-01-16T18:11:35.565" v="494" actId="6549"/>
          <ac:spMkLst>
            <pc:docMk/>
            <pc:sldMk cId="3520892138" sldId="1016"/>
            <ac:spMk id="2" creationId="{74638DAC-ABD2-19C0-BBA1-E0D62EBD676F}"/>
          </ac:spMkLst>
        </pc:spChg>
        <pc:spChg chg="mod">
          <ac:chgData name="Sommers-Flanagan, John" userId="531d1575-cd8e-4db2-bd0c-cc5c3c796a50" providerId="ADAL" clId="{4CA78749-2215-42A2-B0E2-9A0E463377B0}" dt="2026-01-16T18:22:16.698" v="542" actId="20577"/>
          <ac:spMkLst>
            <pc:docMk/>
            <pc:sldMk cId="3520892138" sldId="1016"/>
            <ac:spMk id="3" creationId="{63A095C1-CD85-DBB1-27A7-D28D28EFBFED}"/>
          </ac:spMkLst>
        </pc:spChg>
        <pc:picChg chg="del">
          <ac:chgData name="Sommers-Flanagan, John" userId="531d1575-cd8e-4db2-bd0c-cc5c3c796a50" providerId="ADAL" clId="{4CA78749-2215-42A2-B0E2-9A0E463377B0}" dt="2026-01-16T18:09:03.972" v="478" actId="478"/>
          <ac:picMkLst>
            <pc:docMk/>
            <pc:sldMk cId="3520892138" sldId="1016"/>
            <ac:picMk id="4" creationId="{8E3FD760-A5CC-03E1-B3AB-9385B2497334}"/>
          </ac:picMkLst>
        </pc:picChg>
        <pc:picChg chg="add mod">
          <ac:chgData name="Sommers-Flanagan, John" userId="531d1575-cd8e-4db2-bd0c-cc5c3c796a50" providerId="ADAL" clId="{4CA78749-2215-42A2-B0E2-9A0E463377B0}" dt="2026-01-16T18:21:33.639" v="513" actId="14100"/>
          <ac:picMkLst>
            <pc:docMk/>
            <pc:sldMk cId="3520892138" sldId="1016"/>
            <ac:picMk id="5" creationId="{2E018101-C941-3984-2016-D8503D220D47}"/>
          </ac:picMkLst>
        </pc:picChg>
      </pc:sldChg>
      <pc:sldChg chg="addSp delSp modSp add mod">
        <pc:chgData name="Sommers-Flanagan, John" userId="531d1575-cd8e-4db2-bd0c-cc5c3c796a50" providerId="ADAL" clId="{4CA78749-2215-42A2-B0E2-9A0E463377B0}" dt="2026-01-16T18:40:41.424" v="620" actId="255"/>
        <pc:sldMkLst>
          <pc:docMk/>
          <pc:sldMk cId="3536123738" sldId="1017"/>
        </pc:sldMkLst>
        <pc:spChg chg="mod">
          <ac:chgData name="Sommers-Flanagan, John" userId="531d1575-cd8e-4db2-bd0c-cc5c3c796a50" providerId="ADAL" clId="{4CA78749-2215-42A2-B0E2-9A0E463377B0}" dt="2026-01-16T18:40:41.424" v="620" actId="255"/>
          <ac:spMkLst>
            <pc:docMk/>
            <pc:sldMk cId="3536123738" sldId="1017"/>
            <ac:spMk id="2" creationId="{A4A0C87F-19E3-0A0F-15DB-6C2483EF86E0}"/>
          </ac:spMkLst>
        </pc:spChg>
        <pc:spChg chg="del">
          <ac:chgData name="Sommers-Flanagan, John" userId="531d1575-cd8e-4db2-bd0c-cc5c3c796a50" providerId="ADAL" clId="{4CA78749-2215-42A2-B0E2-9A0E463377B0}" dt="2026-01-16T18:39:02.948" v="586" actId="26606"/>
          <ac:spMkLst>
            <pc:docMk/>
            <pc:sldMk cId="3536123738" sldId="1017"/>
            <ac:spMk id="22" creationId="{DFD85A39-6623-B7CF-FA28-EA550ABBD391}"/>
          </ac:spMkLst>
        </pc:spChg>
        <pc:spChg chg="add">
          <ac:chgData name="Sommers-Flanagan, John" userId="531d1575-cd8e-4db2-bd0c-cc5c3c796a50" providerId="ADAL" clId="{4CA78749-2215-42A2-B0E2-9A0E463377B0}" dt="2026-01-16T18:39:02.948" v="586" actId="26606"/>
          <ac:spMkLst>
            <pc:docMk/>
            <pc:sldMk cId="3536123738" sldId="1017"/>
            <ac:spMk id="31" creationId="{5F18414D-1626-4996-AACB-23D3DE45B03B}"/>
          </ac:spMkLst>
        </pc:spChg>
        <pc:spChg chg="add">
          <ac:chgData name="Sommers-Flanagan, John" userId="531d1575-cd8e-4db2-bd0c-cc5c3c796a50" providerId="ADAL" clId="{4CA78749-2215-42A2-B0E2-9A0E463377B0}" dt="2026-01-16T18:39:02.948" v="586" actId="26606"/>
          <ac:spMkLst>
            <pc:docMk/>
            <pc:sldMk cId="3536123738" sldId="1017"/>
            <ac:spMk id="35" creationId="{D84C2E9E-0B5D-4B5F-9A1F-70EBDCE39034}"/>
          </ac:spMkLst>
        </pc:spChg>
        <pc:grpChg chg="del">
          <ac:chgData name="Sommers-Flanagan, John" userId="531d1575-cd8e-4db2-bd0c-cc5c3c796a50" providerId="ADAL" clId="{4CA78749-2215-42A2-B0E2-9A0E463377B0}" dt="2026-01-16T18:39:02.948" v="586" actId="26606"/>
          <ac:grpSpMkLst>
            <pc:docMk/>
            <pc:sldMk cId="3536123738" sldId="1017"/>
            <ac:grpSpMk id="24" creationId="{E10E51D3-A7C8-53A8-20D2-7D39DBB36A95}"/>
          </ac:grpSpMkLst>
        </pc:grpChg>
        <pc:picChg chg="mod">
          <ac:chgData name="Sommers-Flanagan, John" userId="531d1575-cd8e-4db2-bd0c-cc5c3c796a50" providerId="ADAL" clId="{4CA78749-2215-42A2-B0E2-9A0E463377B0}" dt="2026-01-16T18:39:02.948" v="586" actId="26606"/>
          <ac:picMkLst>
            <pc:docMk/>
            <pc:sldMk cId="3536123738" sldId="1017"/>
            <ac:picMk id="3" creationId="{A1256811-6948-88CD-D67A-24E42D9B7038}"/>
          </ac:picMkLst>
        </pc:picChg>
        <pc:cxnChg chg="add">
          <ac:chgData name="Sommers-Flanagan, John" userId="531d1575-cd8e-4db2-bd0c-cc5c3c796a50" providerId="ADAL" clId="{4CA78749-2215-42A2-B0E2-9A0E463377B0}" dt="2026-01-16T18:39:02.948" v="586" actId="26606"/>
          <ac:cxnSpMkLst>
            <pc:docMk/>
            <pc:sldMk cId="3536123738" sldId="1017"/>
            <ac:cxnSpMk id="33" creationId="{07A9243D-8FC3-4B36-874B-55906B03F484}"/>
          </ac:cxnSpMkLst>
        </pc:cxnChg>
      </pc:sldChg>
      <pc:sldMasterChg chg="delSldLayout">
        <pc:chgData name="Sommers-Flanagan, John" userId="531d1575-cd8e-4db2-bd0c-cc5c3c796a50" providerId="ADAL" clId="{4CA78749-2215-42A2-B0E2-9A0E463377B0}" dt="2026-01-16T18:25:55.421" v="557" actId="47"/>
        <pc:sldMasterMkLst>
          <pc:docMk/>
          <pc:sldMasterMk cId="3515892240" sldId="2147483658"/>
        </pc:sldMasterMkLst>
        <pc:sldLayoutChg chg="del">
          <pc:chgData name="Sommers-Flanagan, John" userId="531d1575-cd8e-4db2-bd0c-cc5c3c796a50" providerId="ADAL" clId="{4CA78749-2215-42A2-B0E2-9A0E463377B0}" dt="2026-01-16T18:25:55.421" v="557" actId="47"/>
          <pc:sldLayoutMkLst>
            <pc:docMk/>
            <pc:sldMasterMk cId="3515892240" sldId="2147483658"/>
            <pc:sldLayoutMk cId="2266731041" sldId="2147484002"/>
          </pc:sldLayoutMkLst>
        </pc:sldLayoutChg>
      </pc:sldMasterChg>
      <pc:sldMasterChg chg="delSldLayout modSldLayout sldLayoutOrd">
        <pc:chgData name="Sommers-Flanagan, John" userId="531d1575-cd8e-4db2-bd0c-cc5c3c796a50" providerId="ADAL" clId="{4CA78749-2215-42A2-B0E2-9A0E463377B0}" dt="2026-01-16T18:50:06.406" v="861" actId="2696"/>
        <pc:sldMasterMkLst>
          <pc:docMk/>
          <pc:sldMasterMk cId="982643971" sldId="2147483738"/>
        </pc:sldMasterMkLst>
        <pc:sldLayoutChg chg="modSp mod ord">
          <pc:chgData name="Sommers-Flanagan, John" userId="531d1575-cd8e-4db2-bd0c-cc5c3c796a50" providerId="ADAL" clId="{4CA78749-2215-42A2-B0E2-9A0E463377B0}" dt="2026-01-16T15:41:03.652" v="62"/>
          <pc:sldLayoutMkLst>
            <pc:docMk/>
            <pc:sldMasterMk cId="982643971" sldId="2147483738"/>
            <pc:sldLayoutMk cId="2245177085" sldId="2147483990"/>
          </pc:sldLayoutMkLst>
          <pc:spChg chg="mod">
            <ac:chgData name="Sommers-Flanagan, John" userId="531d1575-cd8e-4db2-bd0c-cc5c3c796a50" providerId="ADAL" clId="{4CA78749-2215-42A2-B0E2-9A0E463377B0}" dt="2026-01-16T15:41:03.652" v="62"/>
            <ac:spMkLst>
              <pc:docMk/>
              <pc:sldMasterMk cId="982643971" sldId="2147483738"/>
              <pc:sldLayoutMk cId="2245177085" sldId="2147483990"/>
              <ac:spMk id="2" creationId="{166D03AE-F21A-23BD-05C6-36DF6B5134E2}"/>
            </ac:spMkLst>
          </pc:spChg>
          <pc:spChg chg="mod">
            <ac:chgData name="Sommers-Flanagan, John" userId="531d1575-cd8e-4db2-bd0c-cc5c3c796a50" providerId="ADAL" clId="{4CA78749-2215-42A2-B0E2-9A0E463377B0}" dt="2026-01-16T15:41:03.652" v="62"/>
            <ac:spMkLst>
              <pc:docMk/>
              <pc:sldMasterMk cId="982643971" sldId="2147483738"/>
              <pc:sldLayoutMk cId="2245177085" sldId="2147483990"/>
              <ac:spMk id="3" creationId="{3BD6E506-7A62-113F-654C-F7904CF1EA1E}"/>
            </ac:spMkLst>
          </pc:spChg>
          <pc:spChg chg="mod">
            <ac:chgData name="Sommers-Flanagan, John" userId="531d1575-cd8e-4db2-bd0c-cc5c3c796a50" providerId="ADAL" clId="{4CA78749-2215-42A2-B0E2-9A0E463377B0}" dt="2026-01-16T15:41:03.652" v="62"/>
            <ac:spMkLst>
              <pc:docMk/>
              <pc:sldMasterMk cId="982643971" sldId="2147483738"/>
              <pc:sldLayoutMk cId="2245177085" sldId="2147483990"/>
              <ac:spMk id="4" creationId="{660ADCDF-C05D-F4C5-796F-FFEDCC48C664}"/>
            </ac:spMkLst>
          </pc:spChg>
          <pc:spChg chg="mod">
            <ac:chgData name="Sommers-Flanagan, John" userId="531d1575-cd8e-4db2-bd0c-cc5c3c796a50" providerId="ADAL" clId="{4CA78749-2215-42A2-B0E2-9A0E463377B0}" dt="2026-01-16T15:41:03.652" v="62"/>
            <ac:spMkLst>
              <pc:docMk/>
              <pc:sldMasterMk cId="982643971" sldId="2147483738"/>
              <pc:sldLayoutMk cId="2245177085" sldId="2147483990"/>
              <ac:spMk id="5" creationId="{0F392EDD-09BC-2522-CFD9-DC0994326939}"/>
            </ac:spMkLst>
          </pc:spChg>
          <pc:spChg chg="mod">
            <ac:chgData name="Sommers-Flanagan, John" userId="531d1575-cd8e-4db2-bd0c-cc5c3c796a50" providerId="ADAL" clId="{4CA78749-2215-42A2-B0E2-9A0E463377B0}" dt="2026-01-16T15:41:03.652" v="62"/>
            <ac:spMkLst>
              <pc:docMk/>
              <pc:sldMasterMk cId="982643971" sldId="2147483738"/>
              <pc:sldLayoutMk cId="2245177085" sldId="2147483990"/>
              <ac:spMk id="6" creationId="{BE210D89-B2A9-E4ED-837E-14CBF67B4148}"/>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3585097363" sldId="2147483991"/>
          </pc:sldLayoutMkLst>
          <pc:spChg chg="mod">
            <ac:chgData name="Sommers-Flanagan, John" userId="531d1575-cd8e-4db2-bd0c-cc5c3c796a50" providerId="ADAL" clId="{4CA78749-2215-42A2-B0E2-9A0E463377B0}" dt="2026-01-16T15:41:03.652" v="62"/>
            <ac:spMkLst>
              <pc:docMk/>
              <pc:sldMasterMk cId="982643971" sldId="2147483738"/>
              <pc:sldLayoutMk cId="3585097363" sldId="2147483991"/>
              <ac:spMk id="2" creationId="{D2C886DE-49AA-5E1A-8621-0D2CEEA8B089}"/>
            </ac:spMkLst>
          </pc:spChg>
          <pc:spChg chg="mod">
            <ac:chgData name="Sommers-Flanagan, John" userId="531d1575-cd8e-4db2-bd0c-cc5c3c796a50" providerId="ADAL" clId="{4CA78749-2215-42A2-B0E2-9A0E463377B0}" dt="2026-01-16T15:41:03.652" v="62"/>
            <ac:spMkLst>
              <pc:docMk/>
              <pc:sldMasterMk cId="982643971" sldId="2147483738"/>
              <pc:sldLayoutMk cId="3585097363" sldId="2147483991"/>
              <ac:spMk id="3" creationId="{F459EFEE-04EA-94F5-07B6-1C5C7A7DE6FB}"/>
            </ac:spMkLst>
          </pc:spChg>
          <pc:spChg chg="mod">
            <ac:chgData name="Sommers-Flanagan, John" userId="531d1575-cd8e-4db2-bd0c-cc5c3c796a50" providerId="ADAL" clId="{4CA78749-2215-42A2-B0E2-9A0E463377B0}" dt="2026-01-16T15:41:03.652" v="62"/>
            <ac:spMkLst>
              <pc:docMk/>
              <pc:sldMasterMk cId="982643971" sldId="2147483738"/>
              <pc:sldLayoutMk cId="3585097363" sldId="2147483991"/>
              <ac:spMk id="4" creationId="{2AE236FC-DD61-ED7A-59C8-9F6119A9D25C}"/>
            </ac:spMkLst>
          </pc:spChg>
          <pc:spChg chg="mod">
            <ac:chgData name="Sommers-Flanagan, John" userId="531d1575-cd8e-4db2-bd0c-cc5c3c796a50" providerId="ADAL" clId="{4CA78749-2215-42A2-B0E2-9A0E463377B0}" dt="2026-01-16T15:41:03.652" v="62"/>
            <ac:spMkLst>
              <pc:docMk/>
              <pc:sldMasterMk cId="982643971" sldId="2147483738"/>
              <pc:sldLayoutMk cId="3585097363" sldId="2147483991"/>
              <ac:spMk id="5" creationId="{CA8545E2-3E44-12C1-073E-06D0000EFCDF}"/>
            </ac:spMkLst>
          </pc:spChg>
          <pc:spChg chg="mod">
            <ac:chgData name="Sommers-Flanagan, John" userId="531d1575-cd8e-4db2-bd0c-cc5c3c796a50" providerId="ADAL" clId="{4CA78749-2215-42A2-B0E2-9A0E463377B0}" dt="2026-01-16T15:41:03.652" v="62"/>
            <ac:spMkLst>
              <pc:docMk/>
              <pc:sldMasterMk cId="982643971" sldId="2147483738"/>
              <pc:sldLayoutMk cId="3585097363" sldId="2147483991"/>
              <ac:spMk id="6" creationId="{116A367D-349E-D092-32E5-2174227F0F6E}"/>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2717557839" sldId="2147483992"/>
          </pc:sldLayoutMkLst>
          <pc:spChg chg="mod">
            <ac:chgData name="Sommers-Flanagan, John" userId="531d1575-cd8e-4db2-bd0c-cc5c3c796a50" providerId="ADAL" clId="{4CA78749-2215-42A2-B0E2-9A0E463377B0}" dt="2026-01-16T15:41:03.652" v="62"/>
            <ac:spMkLst>
              <pc:docMk/>
              <pc:sldMasterMk cId="982643971" sldId="2147483738"/>
              <pc:sldLayoutMk cId="2717557839" sldId="2147483992"/>
              <ac:spMk id="2" creationId="{03BDCC51-B2EE-5B82-ECA6-D59B3EEE03A9}"/>
            </ac:spMkLst>
          </pc:spChg>
          <pc:spChg chg="mod">
            <ac:chgData name="Sommers-Flanagan, John" userId="531d1575-cd8e-4db2-bd0c-cc5c3c796a50" providerId="ADAL" clId="{4CA78749-2215-42A2-B0E2-9A0E463377B0}" dt="2026-01-16T15:41:03.652" v="62"/>
            <ac:spMkLst>
              <pc:docMk/>
              <pc:sldMasterMk cId="982643971" sldId="2147483738"/>
              <pc:sldLayoutMk cId="2717557839" sldId="2147483992"/>
              <ac:spMk id="3" creationId="{ACD14B16-5EF4-D278-37FB-4B65F346D132}"/>
            </ac:spMkLst>
          </pc:spChg>
          <pc:spChg chg="mod">
            <ac:chgData name="Sommers-Flanagan, John" userId="531d1575-cd8e-4db2-bd0c-cc5c3c796a50" providerId="ADAL" clId="{4CA78749-2215-42A2-B0E2-9A0E463377B0}" dt="2026-01-16T15:41:03.652" v="62"/>
            <ac:spMkLst>
              <pc:docMk/>
              <pc:sldMasterMk cId="982643971" sldId="2147483738"/>
              <pc:sldLayoutMk cId="2717557839" sldId="2147483992"/>
              <ac:spMk id="4" creationId="{FC8EF382-4767-B70B-942B-94AE3A6C41BE}"/>
            </ac:spMkLst>
          </pc:spChg>
          <pc:spChg chg="mod">
            <ac:chgData name="Sommers-Flanagan, John" userId="531d1575-cd8e-4db2-bd0c-cc5c3c796a50" providerId="ADAL" clId="{4CA78749-2215-42A2-B0E2-9A0E463377B0}" dt="2026-01-16T15:41:03.652" v="62"/>
            <ac:spMkLst>
              <pc:docMk/>
              <pc:sldMasterMk cId="982643971" sldId="2147483738"/>
              <pc:sldLayoutMk cId="2717557839" sldId="2147483992"/>
              <ac:spMk id="5" creationId="{645AE314-0A81-D3BF-A61C-A17CAF94DFB1}"/>
            </ac:spMkLst>
          </pc:spChg>
          <pc:spChg chg="mod">
            <ac:chgData name="Sommers-Flanagan, John" userId="531d1575-cd8e-4db2-bd0c-cc5c3c796a50" providerId="ADAL" clId="{4CA78749-2215-42A2-B0E2-9A0E463377B0}" dt="2026-01-16T15:41:03.652" v="62"/>
            <ac:spMkLst>
              <pc:docMk/>
              <pc:sldMasterMk cId="982643971" sldId="2147483738"/>
              <pc:sldLayoutMk cId="2717557839" sldId="2147483992"/>
              <ac:spMk id="6" creationId="{78865F43-B6ED-338E-2E3F-2AF804BD3E31}"/>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1626912704" sldId="2147483993"/>
          </pc:sldLayoutMkLst>
          <pc:spChg chg="mod">
            <ac:chgData name="Sommers-Flanagan, John" userId="531d1575-cd8e-4db2-bd0c-cc5c3c796a50" providerId="ADAL" clId="{4CA78749-2215-42A2-B0E2-9A0E463377B0}" dt="2026-01-16T15:41:03.652" v="62"/>
            <ac:spMkLst>
              <pc:docMk/>
              <pc:sldMasterMk cId="982643971" sldId="2147483738"/>
              <pc:sldLayoutMk cId="1626912704" sldId="2147483993"/>
              <ac:spMk id="2" creationId="{3F7B3A48-B432-0F5E-65C6-C963D8D8D7B8}"/>
            </ac:spMkLst>
          </pc:spChg>
          <pc:spChg chg="mod">
            <ac:chgData name="Sommers-Flanagan, John" userId="531d1575-cd8e-4db2-bd0c-cc5c3c796a50" providerId="ADAL" clId="{4CA78749-2215-42A2-B0E2-9A0E463377B0}" dt="2026-01-16T15:41:03.652" v="62"/>
            <ac:spMkLst>
              <pc:docMk/>
              <pc:sldMasterMk cId="982643971" sldId="2147483738"/>
              <pc:sldLayoutMk cId="1626912704" sldId="2147483993"/>
              <ac:spMk id="3" creationId="{E70A51E2-FEC0-AB8B-4D78-5AB0FEBDCA72}"/>
            </ac:spMkLst>
          </pc:spChg>
          <pc:spChg chg="mod">
            <ac:chgData name="Sommers-Flanagan, John" userId="531d1575-cd8e-4db2-bd0c-cc5c3c796a50" providerId="ADAL" clId="{4CA78749-2215-42A2-B0E2-9A0E463377B0}" dt="2026-01-16T15:41:03.652" v="62"/>
            <ac:spMkLst>
              <pc:docMk/>
              <pc:sldMasterMk cId="982643971" sldId="2147483738"/>
              <pc:sldLayoutMk cId="1626912704" sldId="2147483993"/>
              <ac:spMk id="4" creationId="{EC1C1B95-E60F-B6E2-50C5-757B352B9FC8}"/>
            </ac:spMkLst>
          </pc:spChg>
          <pc:spChg chg="mod">
            <ac:chgData name="Sommers-Flanagan, John" userId="531d1575-cd8e-4db2-bd0c-cc5c3c796a50" providerId="ADAL" clId="{4CA78749-2215-42A2-B0E2-9A0E463377B0}" dt="2026-01-16T15:41:03.652" v="62"/>
            <ac:spMkLst>
              <pc:docMk/>
              <pc:sldMasterMk cId="982643971" sldId="2147483738"/>
              <pc:sldLayoutMk cId="1626912704" sldId="2147483993"/>
              <ac:spMk id="5" creationId="{000FDD06-6091-0FA8-BD6D-429A3D619833}"/>
            </ac:spMkLst>
          </pc:spChg>
          <pc:spChg chg="mod">
            <ac:chgData name="Sommers-Flanagan, John" userId="531d1575-cd8e-4db2-bd0c-cc5c3c796a50" providerId="ADAL" clId="{4CA78749-2215-42A2-B0E2-9A0E463377B0}" dt="2026-01-16T15:41:03.652" v="62"/>
            <ac:spMkLst>
              <pc:docMk/>
              <pc:sldMasterMk cId="982643971" sldId="2147483738"/>
              <pc:sldLayoutMk cId="1626912704" sldId="2147483993"/>
              <ac:spMk id="6" creationId="{DA070F24-E2C4-DE47-FB07-BC03C5410FCD}"/>
            </ac:spMkLst>
          </pc:spChg>
          <pc:spChg chg="mod">
            <ac:chgData name="Sommers-Flanagan, John" userId="531d1575-cd8e-4db2-bd0c-cc5c3c796a50" providerId="ADAL" clId="{4CA78749-2215-42A2-B0E2-9A0E463377B0}" dt="2026-01-16T15:41:03.652" v="62"/>
            <ac:spMkLst>
              <pc:docMk/>
              <pc:sldMasterMk cId="982643971" sldId="2147483738"/>
              <pc:sldLayoutMk cId="1626912704" sldId="2147483993"/>
              <ac:spMk id="7" creationId="{FD1FF301-7E95-4ED1-E15B-37E550A57492}"/>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4294919663" sldId="2147483994"/>
          </pc:sldLayoutMkLst>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2" creationId="{3A9A76C7-0B65-AEBB-493A-41708E021431}"/>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3" creationId="{3557C85C-B1EB-82B3-75AC-FC26EB195E55}"/>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4" creationId="{0E2BB2C3-56B0-0F86-5960-A4DF9D1D8E48}"/>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5" creationId="{822AA853-74FA-745A-97E8-AF084D1F39C6}"/>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6" creationId="{47919CC3-7AAB-CC8F-F6CA-3988054120E7}"/>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7" creationId="{034A4704-3FFF-8DBB-95C3-CFBE75727AB9}"/>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8" creationId="{18E7E44A-623F-233C-2ECF-6F349D190EBF}"/>
            </ac:spMkLst>
          </pc:spChg>
          <pc:spChg chg="mod">
            <ac:chgData name="Sommers-Flanagan, John" userId="531d1575-cd8e-4db2-bd0c-cc5c3c796a50" providerId="ADAL" clId="{4CA78749-2215-42A2-B0E2-9A0E463377B0}" dt="2026-01-16T15:41:03.652" v="62"/>
            <ac:spMkLst>
              <pc:docMk/>
              <pc:sldMasterMk cId="982643971" sldId="2147483738"/>
              <pc:sldLayoutMk cId="4294919663" sldId="2147483994"/>
              <ac:spMk id="9" creationId="{04719125-5A45-4B2C-ACE7-5F54F16DD056}"/>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2563875779" sldId="2147483995"/>
          </pc:sldLayoutMkLst>
          <pc:spChg chg="mod">
            <ac:chgData name="Sommers-Flanagan, John" userId="531d1575-cd8e-4db2-bd0c-cc5c3c796a50" providerId="ADAL" clId="{4CA78749-2215-42A2-B0E2-9A0E463377B0}" dt="2026-01-16T15:41:03.652" v="62"/>
            <ac:spMkLst>
              <pc:docMk/>
              <pc:sldMasterMk cId="982643971" sldId="2147483738"/>
              <pc:sldLayoutMk cId="2563875779" sldId="2147483995"/>
              <ac:spMk id="2" creationId="{627CE988-F743-E963-4570-6E746270F848}"/>
            </ac:spMkLst>
          </pc:spChg>
          <pc:spChg chg="mod">
            <ac:chgData name="Sommers-Flanagan, John" userId="531d1575-cd8e-4db2-bd0c-cc5c3c796a50" providerId="ADAL" clId="{4CA78749-2215-42A2-B0E2-9A0E463377B0}" dt="2026-01-16T15:41:03.652" v="62"/>
            <ac:spMkLst>
              <pc:docMk/>
              <pc:sldMasterMk cId="982643971" sldId="2147483738"/>
              <pc:sldLayoutMk cId="2563875779" sldId="2147483995"/>
              <ac:spMk id="3" creationId="{F8D879EE-3E37-5D81-8FB4-A266A6C75635}"/>
            </ac:spMkLst>
          </pc:spChg>
          <pc:spChg chg="mod">
            <ac:chgData name="Sommers-Flanagan, John" userId="531d1575-cd8e-4db2-bd0c-cc5c3c796a50" providerId="ADAL" clId="{4CA78749-2215-42A2-B0E2-9A0E463377B0}" dt="2026-01-16T15:41:03.652" v="62"/>
            <ac:spMkLst>
              <pc:docMk/>
              <pc:sldMasterMk cId="982643971" sldId="2147483738"/>
              <pc:sldLayoutMk cId="2563875779" sldId="2147483995"/>
              <ac:spMk id="4" creationId="{1D116136-81B0-C7D9-01FE-1EA3E821CA8E}"/>
            </ac:spMkLst>
          </pc:spChg>
          <pc:spChg chg="mod">
            <ac:chgData name="Sommers-Flanagan, John" userId="531d1575-cd8e-4db2-bd0c-cc5c3c796a50" providerId="ADAL" clId="{4CA78749-2215-42A2-B0E2-9A0E463377B0}" dt="2026-01-16T15:41:03.652" v="62"/>
            <ac:spMkLst>
              <pc:docMk/>
              <pc:sldMasterMk cId="982643971" sldId="2147483738"/>
              <pc:sldLayoutMk cId="2563875779" sldId="2147483995"/>
              <ac:spMk id="5" creationId="{EBA915D2-08B0-EB4E-B667-44326E3DFEC1}"/>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280726757" sldId="2147483996"/>
          </pc:sldLayoutMkLst>
          <pc:spChg chg="mod">
            <ac:chgData name="Sommers-Flanagan, John" userId="531d1575-cd8e-4db2-bd0c-cc5c3c796a50" providerId="ADAL" clId="{4CA78749-2215-42A2-B0E2-9A0E463377B0}" dt="2026-01-16T15:41:03.652" v="62"/>
            <ac:spMkLst>
              <pc:docMk/>
              <pc:sldMasterMk cId="982643971" sldId="2147483738"/>
              <pc:sldLayoutMk cId="280726757" sldId="2147483996"/>
              <ac:spMk id="2" creationId="{EB7BB04A-8EAC-8AFC-331E-2FA20BED286D}"/>
            </ac:spMkLst>
          </pc:spChg>
          <pc:spChg chg="mod">
            <ac:chgData name="Sommers-Flanagan, John" userId="531d1575-cd8e-4db2-bd0c-cc5c3c796a50" providerId="ADAL" clId="{4CA78749-2215-42A2-B0E2-9A0E463377B0}" dt="2026-01-16T15:41:03.652" v="62"/>
            <ac:spMkLst>
              <pc:docMk/>
              <pc:sldMasterMk cId="982643971" sldId="2147483738"/>
              <pc:sldLayoutMk cId="280726757" sldId="2147483996"/>
              <ac:spMk id="3" creationId="{75DA8D1B-AA62-FB45-2FDD-F8C41719DFAD}"/>
            </ac:spMkLst>
          </pc:spChg>
          <pc:spChg chg="mod">
            <ac:chgData name="Sommers-Flanagan, John" userId="531d1575-cd8e-4db2-bd0c-cc5c3c796a50" providerId="ADAL" clId="{4CA78749-2215-42A2-B0E2-9A0E463377B0}" dt="2026-01-16T15:41:03.652" v="62"/>
            <ac:spMkLst>
              <pc:docMk/>
              <pc:sldMasterMk cId="982643971" sldId="2147483738"/>
              <pc:sldLayoutMk cId="280726757" sldId="2147483996"/>
              <ac:spMk id="4" creationId="{5B0D0726-2DEF-CCE4-35DD-DF88AF6D5731}"/>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1402194560" sldId="2147483997"/>
          </pc:sldLayoutMkLst>
          <pc:spChg chg="mod">
            <ac:chgData name="Sommers-Flanagan, John" userId="531d1575-cd8e-4db2-bd0c-cc5c3c796a50" providerId="ADAL" clId="{4CA78749-2215-42A2-B0E2-9A0E463377B0}" dt="2026-01-16T15:41:03.652" v="62"/>
            <ac:spMkLst>
              <pc:docMk/>
              <pc:sldMasterMk cId="982643971" sldId="2147483738"/>
              <pc:sldLayoutMk cId="1402194560" sldId="2147483997"/>
              <ac:spMk id="2" creationId="{6A34D7EC-508D-FCCD-4AF1-DF2AF3ACE284}"/>
            </ac:spMkLst>
          </pc:spChg>
          <pc:spChg chg="mod">
            <ac:chgData name="Sommers-Flanagan, John" userId="531d1575-cd8e-4db2-bd0c-cc5c3c796a50" providerId="ADAL" clId="{4CA78749-2215-42A2-B0E2-9A0E463377B0}" dt="2026-01-16T15:41:03.652" v="62"/>
            <ac:spMkLst>
              <pc:docMk/>
              <pc:sldMasterMk cId="982643971" sldId="2147483738"/>
              <pc:sldLayoutMk cId="1402194560" sldId="2147483997"/>
              <ac:spMk id="3" creationId="{17B71C22-6691-EE89-2692-03805C00CE92}"/>
            </ac:spMkLst>
          </pc:spChg>
          <pc:spChg chg="mod">
            <ac:chgData name="Sommers-Flanagan, John" userId="531d1575-cd8e-4db2-bd0c-cc5c3c796a50" providerId="ADAL" clId="{4CA78749-2215-42A2-B0E2-9A0E463377B0}" dt="2026-01-16T15:41:03.652" v="62"/>
            <ac:spMkLst>
              <pc:docMk/>
              <pc:sldMasterMk cId="982643971" sldId="2147483738"/>
              <pc:sldLayoutMk cId="1402194560" sldId="2147483997"/>
              <ac:spMk id="4" creationId="{02A84A19-10A3-2C60-E3C9-7F0AD5BCE12F}"/>
            </ac:spMkLst>
          </pc:spChg>
          <pc:spChg chg="mod">
            <ac:chgData name="Sommers-Flanagan, John" userId="531d1575-cd8e-4db2-bd0c-cc5c3c796a50" providerId="ADAL" clId="{4CA78749-2215-42A2-B0E2-9A0E463377B0}" dt="2026-01-16T15:41:03.652" v="62"/>
            <ac:spMkLst>
              <pc:docMk/>
              <pc:sldMasterMk cId="982643971" sldId="2147483738"/>
              <pc:sldLayoutMk cId="1402194560" sldId="2147483997"/>
              <ac:spMk id="5" creationId="{BAB37079-80F0-EF46-44A2-B4EE6C289ECE}"/>
            </ac:spMkLst>
          </pc:spChg>
          <pc:spChg chg="mod">
            <ac:chgData name="Sommers-Flanagan, John" userId="531d1575-cd8e-4db2-bd0c-cc5c3c796a50" providerId="ADAL" clId="{4CA78749-2215-42A2-B0E2-9A0E463377B0}" dt="2026-01-16T15:41:03.652" v="62"/>
            <ac:spMkLst>
              <pc:docMk/>
              <pc:sldMasterMk cId="982643971" sldId="2147483738"/>
              <pc:sldLayoutMk cId="1402194560" sldId="2147483997"/>
              <ac:spMk id="6" creationId="{B622CCD5-0E66-F5AA-A4C6-67E0BBB8DFA5}"/>
            </ac:spMkLst>
          </pc:spChg>
          <pc:spChg chg="mod">
            <ac:chgData name="Sommers-Flanagan, John" userId="531d1575-cd8e-4db2-bd0c-cc5c3c796a50" providerId="ADAL" clId="{4CA78749-2215-42A2-B0E2-9A0E463377B0}" dt="2026-01-16T15:41:03.652" v="62"/>
            <ac:spMkLst>
              <pc:docMk/>
              <pc:sldMasterMk cId="982643971" sldId="2147483738"/>
              <pc:sldLayoutMk cId="1402194560" sldId="2147483997"/>
              <ac:spMk id="7" creationId="{66E18AAA-FB66-FCE9-5947-294A418D6214}"/>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1092818591" sldId="2147483998"/>
          </pc:sldLayoutMkLst>
          <pc:spChg chg="mod">
            <ac:chgData name="Sommers-Flanagan, John" userId="531d1575-cd8e-4db2-bd0c-cc5c3c796a50" providerId="ADAL" clId="{4CA78749-2215-42A2-B0E2-9A0E463377B0}" dt="2026-01-16T15:41:03.652" v="62"/>
            <ac:spMkLst>
              <pc:docMk/>
              <pc:sldMasterMk cId="982643971" sldId="2147483738"/>
              <pc:sldLayoutMk cId="1092818591" sldId="2147483998"/>
              <ac:spMk id="2" creationId="{93B6B5EF-910A-3B66-E759-79CF8BD2EF7B}"/>
            </ac:spMkLst>
          </pc:spChg>
          <pc:spChg chg="mod">
            <ac:chgData name="Sommers-Flanagan, John" userId="531d1575-cd8e-4db2-bd0c-cc5c3c796a50" providerId="ADAL" clId="{4CA78749-2215-42A2-B0E2-9A0E463377B0}" dt="2026-01-16T15:41:03.652" v="62"/>
            <ac:spMkLst>
              <pc:docMk/>
              <pc:sldMasterMk cId="982643971" sldId="2147483738"/>
              <pc:sldLayoutMk cId="1092818591" sldId="2147483998"/>
              <ac:spMk id="3" creationId="{2A055B96-AAD6-55A2-3E1D-9CA12BD8E592}"/>
            </ac:spMkLst>
          </pc:spChg>
          <pc:spChg chg="mod">
            <ac:chgData name="Sommers-Flanagan, John" userId="531d1575-cd8e-4db2-bd0c-cc5c3c796a50" providerId="ADAL" clId="{4CA78749-2215-42A2-B0E2-9A0E463377B0}" dt="2026-01-16T15:41:03.652" v="62"/>
            <ac:spMkLst>
              <pc:docMk/>
              <pc:sldMasterMk cId="982643971" sldId="2147483738"/>
              <pc:sldLayoutMk cId="1092818591" sldId="2147483998"/>
              <ac:spMk id="4" creationId="{C308984D-6478-BEC1-1EC3-E3B46E14D8D3}"/>
            </ac:spMkLst>
          </pc:spChg>
          <pc:spChg chg="mod">
            <ac:chgData name="Sommers-Flanagan, John" userId="531d1575-cd8e-4db2-bd0c-cc5c3c796a50" providerId="ADAL" clId="{4CA78749-2215-42A2-B0E2-9A0E463377B0}" dt="2026-01-16T15:41:03.652" v="62"/>
            <ac:spMkLst>
              <pc:docMk/>
              <pc:sldMasterMk cId="982643971" sldId="2147483738"/>
              <pc:sldLayoutMk cId="1092818591" sldId="2147483998"/>
              <ac:spMk id="5" creationId="{DA5C1DB2-EBE9-B4B1-22C8-93A10DAE2C37}"/>
            </ac:spMkLst>
          </pc:spChg>
          <pc:spChg chg="mod">
            <ac:chgData name="Sommers-Flanagan, John" userId="531d1575-cd8e-4db2-bd0c-cc5c3c796a50" providerId="ADAL" clId="{4CA78749-2215-42A2-B0E2-9A0E463377B0}" dt="2026-01-16T15:41:03.652" v="62"/>
            <ac:spMkLst>
              <pc:docMk/>
              <pc:sldMasterMk cId="982643971" sldId="2147483738"/>
              <pc:sldLayoutMk cId="1092818591" sldId="2147483998"/>
              <ac:spMk id="6" creationId="{F3468FAA-3E8E-9DF6-6CB4-52A90F5D5F62}"/>
            </ac:spMkLst>
          </pc:spChg>
          <pc:spChg chg="mod">
            <ac:chgData name="Sommers-Flanagan, John" userId="531d1575-cd8e-4db2-bd0c-cc5c3c796a50" providerId="ADAL" clId="{4CA78749-2215-42A2-B0E2-9A0E463377B0}" dt="2026-01-16T15:41:03.652" v="62"/>
            <ac:spMkLst>
              <pc:docMk/>
              <pc:sldMasterMk cId="982643971" sldId="2147483738"/>
              <pc:sldLayoutMk cId="1092818591" sldId="2147483998"/>
              <ac:spMk id="7" creationId="{B91F46CB-5FEC-1E7B-CD7D-72347B107B02}"/>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454538291" sldId="2147483999"/>
          </pc:sldLayoutMkLst>
          <pc:spChg chg="mod">
            <ac:chgData name="Sommers-Flanagan, John" userId="531d1575-cd8e-4db2-bd0c-cc5c3c796a50" providerId="ADAL" clId="{4CA78749-2215-42A2-B0E2-9A0E463377B0}" dt="2026-01-16T15:41:03.652" v="62"/>
            <ac:spMkLst>
              <pc:docMk/>
              <pc:sldMasterMk cId="982643971" sldId="2147483738"/>
              <pc:sldLayoutMk cId="454538291" sldId="2147483999"/>
              <ac:spMk id="2" creationId="{CF93C060-A934-66EF-8184-DF2801ABFB23}"/>
            </ac:spMkLst>
          </pc:spChg>
          <pc:spChg chg="mod">
            <ac:chgData name="Sommers-Flanagan, John" userId="531d1575-cd8e-4db2-bd0c-cc5c3c796a50" providerId="ADAL" clId="{4CA78749-2215-42A2-B0E2-9A0E463377B0}" dt="2026-01-16T15:41:03.652" v="62"/>
            <ac:spMkLst>
              <pc:docMk/>
              <pc:sldMasterMk cId="982643971" sldId="2147483738"/>
              <pc:sldLayoutMk cId="454538291" sldId="2147483999"/>
              <ac:spMk id="3" creationId="{EE233510-32C2-4B38-7839-9136B9851B01}"/>
            </ac:spMkLst>
          </pc:spChg>
          <pc:spChg chg="mod">
            <ac:chgData name="Sommers-Flanagan, John" userId="531d1575-cd8e-4db2-bd0c-cc5c3c796a50" providerId="ADAL" clId="{4CA78749-2215-42A2-B0E2-9A0E463377B0}" dt="2026-01-16T15:41:03.652" v="62"/>
            <ac:spMkLst>
              <pc:docMk/>
              <pc:sldMasterMk cId="982643971" sldId="2147483738"/>
              <pc:sldLayoutMk cId="454538291" sldId="2147483999"/>
              <ac:spMk id="4" creationId="{36F7D43E-7FA4-3E89-1D38-4EE5482B7C19}"/>
            </ac:spMkLst>
          </pc:spChg>
          <pc:spChg chg="mod">
            <ac:chgData name="Sommers-Flanagan, John" userId="531d1575-cd8e-4db2-bd0c-cc5c3c796a50" providerId="ADAL" clId="{4CA78749-2215-42A2-B0E2-9A0E463377B0}" dt="2026-01-16T15:41:03.652" v="62"/>
            <ac:spMkLst>
              <pc:docMk/>
              <pc:sldMasterMk cId="982643971" sldId="2147483738"/>
              <pc:sldLayoutMk cId="454538291" sldId="2147483999"/>
              <ac:spMk id="5" creationId="{105A6DA3-C7E4-0FDD-09BD-7158E51D15C8}"/>
            </ac:spMkLst>
          </pc:spChg>
          <pc:spChg chg="mod">
            <ac:chgData name="Sommers-Flanagan, John" userId="531d1575-cd8e-4db2-bd0c-cc5c3c796a50" providerId="ADAL" clId="{4CA78749-2215-42A2-B0E2-9A0E463377B0}" dt="2026-01-16T15:41:03.652" v="62"/>
            <ac:spMkLst>
              <pc:docMk/>
              <pc:sldMasterMk cId="982643971" sldId="2147483738"/>
              <pc:sldLayoutMk cId="454538291" sldId="2147483999"/>
              <ac:spMk id="6" creationId="{84F8DCF1-8DFD-CF24-09BA-6AE868E3DA77}"/>
            </ac:spMkLst>
          </pc:spChg>
        </pc:sldLayoutChg>
        <pc:sldLayoutChg chg="modSp mod ord">
          <pc:chgData name="Sommers-Flanagan, John" userId="531d1575-cd8e-4db2-bd0c-cc5c3c796a50" providerId="ADAL" clId="{4CA78749-2215-42A2-B0E2-9A0E463377B0}" dt="2026-01-16T15:41:03.652" v="62"/>
          <pc:sldLayoutMkLst>
            <pc:docMk/>
            <pc:sldMasterMk cId="982643971" sldId="2147483738"/>
            <pc:sldLayoutMk cId="477579552" sldId="2147484000"/>
          </pc:sldLayoutMkLst>
          <pc:spChg chg="mod">
            <ac:chgData name="Sommers-Flanagan, John" userId="531d1575-cd8e-4db2-bd0c-cc5c3c796a50" providerId="ADAL" clId="{4CA78749-2215-42A2-B0E2-9A0E463377B0}" dt="2026-01-16T15:41:03.652" v="62"/>
            <ac:spMkLst>
              <pc:docMk/>
              <pc:sldMasterMk cId="982643971" sldId="2147483738"/>
              <pc:sldLayoutMk cId="477579552" sldId="2147484000"/>
              <ac:spMk id="2" creationId="{568FB78F-A16F-9419-856B-8960BE807A7B}"/>
            </ac:spMkLst>
          </pc:spChg>
          <pc:spChg chg="mod">
            <ac:chgData name="Sommers-Flanagan, John" userId="531d1575-cd8e-4db2-bd0c-cc5c3c796a50" providerId="ADAL" clId="{4CA78749-2215-42A2-B0E2-9A0E463377B0}" dt="2026-01-16T15:41:03.652" v="62"/>
            <ac:spMkLst>
              <pc:docMk/>
              <pc:sldMasterMk cId="982643971" sldId="2147483738"/>
              <pc:sldLayoutMk cId="477579552" sldId="2147484000"/>
              <ac:spMk id="3" creationId="{C1398631-7396-C40C-62C5-0195E8539043}"/>
            </ac:spMkLst>
          </pc:spChg>
          <pc:spChg chg="mod">
            <ac:chgData name="Sommers-Flanagan, John" userId="531d1575-cd8e-4db2-bd0c-cc5c3c796a50" providerId="ADAL" clId="{4CA78749-2215-42A2-B0E2-9A0E463377B0}" dt="2026-01-16T15:41:03.652" v="62"/>
            <ac:spMkLst>
              <pc:docMk/>
              <pc:sldMasterMk cId="982643971" sldId="2147483738"/>
              <pc:sldLayoutMk cId="477579552" sldId="2147484000"/>
              <ac:spMk id="4" creationId="{FD31BF1E-2A6D-66A0-DE64-C09F200DC656}"/>
            </ac:spMkLst>
          </pc:spChg>
          <pc:spChg chg="mod">
            <ac:chgData name="Sommers-Flanagan, John" userId="531d1575-cd8e-4db2-bd0c-cc5c3c796a50" providerId="ADAL" clId="{4CA78749-2215-42A2-B0E2-9A0E463377B0}" dt="2026-01-16T15:41:03.652" v="62"/>
            <ac:spMkLst>
              <pc:docMk/>
              <pc:sldMasterMk cId="982643971" sldId="2147483738"/>
              <pc:sldLayoutMk cId="477579552" sldId="2147484000"/>
              <ac:spMk id="5" creationId="{9013A011-86BE-3A01-2FF9-9E020E3DF95F}"/>
            </ac:spMkLst>
          </pc:spChg>
          <pc:spChg chg="mod">
            <ac:chgData name="Sommers-Flanagan, John" userId="531d1575-cd8e-4db2-bd0c-cc5c3c796a50" providerId="ADAL" clId="{4CA78749-2215-42A2-B0E2-9A0E463377B0}" dt="2026-01-16T15:41:03.652" v="62"/>
            <ac:spMkLst>
              <pc:docMk/>
              <pc:sldMasterMk cId="982643971" sldId="2147483738"/>
              <pc:sldLayoutMk cId="477579552" sldId="2147484000"/>
              <ac:spMk id="6" creationId="{4865741E-7233-2972-FD3B-38F062DAF814}"/>
            </ac:spMkLst>
          </pc:spChg>
        </pc:sldLayoutChg>
        <pc:sldLayoutChg chg="modSp del mod ord">
          <pc:chgData name="Sommers-Flanagan, John" userId="531d1575-cd8e-4db2-bd0c-cc5c3c796a50" providerId="ADAL" clId="{4CA78749-2215-42A2-B0E2-9A0E463377B0}" dt="2026-01-16T18:50:06.406" v="861" actId="2696"/>
          <pc:sldLayoutMkLst>
            <pc:docMk/>
            <pc:sldMasterMk cId="982643971" sldId="2147483738"/>
            <pc:sldLayoutMk cId="1193167370" sldId="2147484001"/>
          </pc:sldLayoutMkLst>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13" creationId="{377193B1-5810-D74B-9153-FE9A079E21E8}"/>
            </ac:spMkLst>
          </pc:spChg>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14" creationId="{6276A96B-6494-D147-B185-017208019C9F}"/>
            </ac:spMkLst>
          </pc:spChg>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15" creationId="{EE3C63A6-B9D2-8A4F-895E-65046C1DD37B}"/>
            </ac:spMkLst>
          </pc:spChg>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16" creationId="{34A5052A-9590-A148-8688-253EB5AD1741}"/>
            </ac:spMkLst>
          </pc:spChg>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20" creationId="{98BFAF21-793F-BF4E-AA1E-663AE7868D86}"/>
            </ac:spMkLst>
          </pc:spChg>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23" creationId="{DA84C3F7-BB03-5D49-9A2E-979137BADE88}"/>
            </ac:spMkLst>
          </pc:spChg>
          <pc:spChg chg="mod">
            <ac:chgData name="Sommers-Flanagan, John" userId="531d1575-cd8e-4db2-bd0c-cc5c3c796a50" providerId="ADAL" clId="{4CA78749-2215-42A2-B0E2-9A0E463377B0}" dt="2026-01-16T15:41:03.652" v="62"/>
            <ac:spMkLst>
              <pc:docMk/>
              <pc:sldMasterMk cId="982643971" sldId="2147483738"/>
              <pc:sldLayoutMk cId="1193167370" sldId="2147484001"/>
              <ac:spMk id="27" creationId="{F32E85C9-4A0F-3542-A09C-EFE50EDB9359}"/>
            </ac:spMkLst>
          </pc:spChg>
        </pc:sldLayoutChg>
      </pc:sldMasterChg>
      <pc:sldMasterChg chg="del delSldLayout">
        <pc:chgData name="Sommers-Flanagan, John" userId="531d1575-cd8e-4db2-bd0c-cc5c3c796a50" providerId="ADAL" clId="{4CA78749-2215-42A2-B0E2-9A0E463377B0}" dt="2026-01-16T18:25:57.814" v="560" actId="47"/>
        <pc:sldMasterMkLst>
          <pc:docMk/>
          <pc:sldMasterMk cId="3971153424" sldId="2147483819"/>
        </pc:sldMasterMkLst>
        <pc:sldLayoutChg chg="del">
          <pc:chgData name="Sommers-Flanagan, John" userId="531d1575-cd8e-4db2-bd0c-cc5c3c796a50" providerId="ADAL" clId="{4CA78749-2215-42A2-B0E2-9A0E463377B0}" dt="2026-01-16T18:25:57.814" v="560" actId="47"/>
          <pc:sldLayoutMkLst>
            <pc:docMk/>
            <pc:sldMasterMk cId="3971153424" sldId="2147483819"/>
            <pc:sldLayoutMk cId="4045523952" sldId="2147483820"/>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1196122936" sldId="2147483821"/>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932884939" sldId="2147483822"/>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1533238452" sldId="2147483823"/>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89518501" sldId="2147483824"/>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1236618074" sldId="2147483825"/>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2618487929" sldId="2147483826"/>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3186970447" sldId="2147483827"/>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2811498043" sldId="2147483828"/>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4219379955" sldId="2147483829"/>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772387143" sldId="2147483830"/>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3416602655" sldId="2147483831"/>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502056139" sldId="2147483832"/>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2161556205" sldId="2147483833"/>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1043098365" sldId="2147483834"/>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2988283736" sldId="2147483835"/>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2895652170" sldId="2147483836"/>
          </pc:sldLayoutMkLst>
        </pc:sldLayoutChg>
        <pc:sldLayoutChg chg="del">
          <pc:chgData name="Sommers-Flanagan, John" userId="531d1575-cd8e-4db2-bd0c-cc5c3c796a50" providerId="ADAL" clId="{4CA78749-2215-42A2-B0E2-9A0E463377B0}" dt="2026-01-16T18:25:57.814" v="560" actId="47"/>
          <pc:sldLayoutMkLst>
            <pc:docMk/>
            <pc:sldMasterMk cId="3971153424" sldId="2147483819"/>
            <pc:sldLayoutMk cId="3747556791" sldId="2147483837"/>
          </pc:sldLayoutMkLst>
        </pc:sldLayoutChg>
      </pc:sldMasterChg>
      <pc:sldMasterChg chg="del delSldLayout">
        <pc:chgData name="Sommers-Flanagan, John" userId="531d1575-cd8e-4db2-bd0c-cc5c3c796a50" providerId="ADAL" clId="{4CA78749-2215-42A2-B0E2-9A0E463377B0}" dt="2026-01-16T18:26:06.209" v="566" actId="47"/>
        <pc:sldMasterMkLst>
          <pc:docMk/>
          <pc:sldMasterMk cId="1312748474" sldId="2147483952"/>
        </pc:sldMasterMkLst>
        <pc:sldLayoutChg chg="del">
          <pc:chgData name="Sommers-Flanagan, John" userId="531d1575-cd8e-4db2-bd0c-cc5c3c796a50" providerId="ADAL" clId="{4CA78749-2215-42A2-B0E2-9A0E463377B0}" dt="2026-01-16T18:26:06.209" v="566" actId="47"/>
          <pc:sldLayoutMkLst>
            <pc:docMk/>
            <pc:sldMasterMk cId="1312748474" sldId="2147483952"/>
            <pc:sldLayoutMk cId="2274469766" sldId="2147483953"/>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492041865" sldId="2147483954"/>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705004678" sldId="2147483955"/>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3399243485" sldId="2147483956"/>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693729886" sldId="2147483957"/>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7991445" sldId="2147483958"/>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773215298" sldId="2147483959"/>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645330657" sldId="2147483960"/>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71634979" sldId="2147483961"/>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271491808" sldId="2147483962"/>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206303059" sldId="2147483963"/>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73242382" sldId="2147483964"/>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154099796" sldId="2147483965"/>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4116995609" sldId="2147483966"/>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328121901" sldId="2147483967"/>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492772577" sldId="2147483968"/>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85570650" sldId="2147483969"/>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575042998" sldId="2147483970"/>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3489829475" sldId="2147483971"/>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3991184604" sldId="2147483972"/>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912666057" sldId="2147483973"/>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611234850" sldId="2147483974"/>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65639837" sldId="2147483975"/>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232835548" sldId="2147483976"/>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828615483" sldId="2147483977"/>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952024149" sldId="2147483978"/>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44582915" sldId="2147483979"/>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766825726" sldId="2147483980"/>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85809798" sldId="2147483981"/>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574430495" sldId="2147483982"/>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391994797" sldId="2147483983"/>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822547854" sldId="2147483984"/>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516073935" sldId="2147483985"/>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2150501055" sldId="2147483986"/>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4179104232" sldId="2147483987"/>
          </pc:sldLayoutMkLst>
        </pc:sldLayoutChg>
        <pc:sldLayoutChg chg="del">
          <pc:chgData name="Sommers-Flanagan, John" userId="531d1575-cd8e-4db2-bd0c-cc5c3c796a50" providerId="ADAL" clId="{4CA78749-2215-42A2-B0E2-9A0E463377B0}" dt="2026-01-16T18:26:06.209" v="566" actId="47"/>
          <pc:sldLayoutMkLst>
            <pc:docMk/>
            <pc:sldMasterMk cId="1312748474" sldId="2147483952"/>
            <pc:sldLayoutMk cId="1505942911" sldId="2147483988"/>
          </pc:sldLayoutMkLst>
        </pc:sldLayoutChg>
      </pc:sldMasterChg>
      <pc:sldMasterChg chg="del sldLayoutOrd">
        <pc:chgData name="Sommers-Flanagan, John" userId="531d1575-cd8e-4db2-bd0c-cc5c3c796a50" providerId="ADAL" clId="{4CA78749-2215-42A2-B0E2-9A0E463377B0}" dt="2026-01-16T15:41:03.668" v="63"/>
        <pc:sldMasterMkLst>
          <pc:docMk/>
          <pc:sldMasterMk cId="2366659548" sldId="2147483989"/>
        </pc:sldMasterMkLst>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C04B5-4415-47A6-BC9E-980EC375E32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5AD945F-AA4F-4206-BF26-4BC230D266BC}">
      <dgm:prSet custT="1"/>
      <dgm:spPr/>
      <dgm:t>
        <a:bodyPr/>
        <a:lstStyle/>
        <a:p>
          <a:pPr>
            <a:lnSpc>
              <a:spcPct val="100000"/>
            </a:lnSpc>
          </a:pPr>
          <a:r>
            <a:rPr lang="en-US" sz="2400"/>
            <a:t>When we focus on happiness, sadness can come</a:t>
          </a:r>
        </a:p>
      </dgm:t>
    </dgm:pt>
    <dgm:pt modelId="{62B79FC3-A7D7-45C3-82D7-A21308FC7750}" type="parTrans" cxnId="{8717AD12-D4F5-4262-A332-E15B69DED5A5}">
      <dgm:prSet/>
      <dgm:spPr/>
      <dgm:t>
        <a:bodyPr/>
        <a:lstStyle/>
        <a:p>
          <a:endParaRPr lang="en-US"/>
        </a:p>
      </dgm:t>
    </dgm:pt>
    <dgm:pt modelId="{0C9F53F7-71FD-4762-BCA3-0120687DF3E5}" type="sibTrans" cxnId="{8717AD12-D4F5-4262-A332-E15B69DED5A5}">
      <dgm:prSet/>
      <dgm:spPr/>
      <dgm:t>
        <a:bodyPr/>
        <a:lstStyle/>
        <a:p>
          <a:endParaRPr lang="en-US"/>
        </a:p>
      </dgm:t>
    </dgm:pt>
    <dgm:pt modelId="{04684D0E-9CF0-4D40-BE0D-FB2A52CB8C76}">
      <dgm:prSet custT="1"/>
      <dgm:spPr/>
      <dgm:t>
        <a:bodyPr/>
        <a:lstStyle/>
        <a:p>
          <a:pPr>
            <a:lnSpc>
              <a:spcPct val="100000"/>
            </a:lnSpc>
          </a:pPr>
          <a:r>
            <a:rPr lang="en-US" sz="2400"/>
            <a:t>When we focus on positivity, critiques creep in</a:t>
          </a:r>
        </a:p>
      </dgm:t>
    </dgm:pt>
    <dgm:pt modelId="{6D50EAD6-102A-45C9-921B-05D7A2CE27E6}" type="parTrans" cxnId="{FCF0C39A-57B4-4BED-854C-CEA0E827E03E}">
      <dgm:prSet/>
      <dgm:spPr/>
      <dgm:t>
        <a:bodyPr/>
        <a:lstStyle/>
        <a:p>
          <a:endParaRPr lang="en-US"/>
        </a:p>
      </dgm:t>
    </dgm:pt>
    <dgm:pt modelId="{CF5F33B6-A257-4BDD-8C83-CCAEF9F01E43}" type="sibTrans" cxnId="{FCF0C39A-57B4-4BED-854C-CEA0E827E03E}">
      <dgm:prSet/>
      <dgm:spPr/>
      <dgm:t>
        <a:bodyPr/>
        <a:lstStyle/>
        <a:p>
          <a:endParaRPr lang="en-US"/>
        </a:p>
      </dgm:t>
    </dgm:pt>
    <dgm:pt modelId="{C0CA3525-F9C5-4646-823F-B06DFD0CB297}">
      <dgm:prSet custT="1"/>
      <dgm:spPr/>
      <dgm:t>
        <a:bodyPr/>
        <a:lstStyle/>
        <a:p>
          <a:pPr>
            <a:lnSpc>
              <a:spcPct val="100000"/>
            </a:lnSpc>
          </a:pPr>
          <a:r>
            <a:rPr lang="en-US" sz="2400"/>
            <a:t>When we seek joy, our brains sometimes push us back toward misery</a:t>
          </a:r>
        </a:p>
      </dgm:t>
    </dgm:pt>
    <dgm:pt modelId="{0FC29600-1010-4FB8-B2FC-77E1FF3B2A85}" type="parTrans" cxnId="{AA531CB9-342F-4518-BAAF-09CCEBA3B048}">
      <dgm:prSet/>
      <dgm:spPr/>
      <dgm:t>
        <a:bodyPr/>
        <a:lstStyle/>
        <a:p>
          <a:endParaRPr lang="en-US"/>
        </a:p>
      </dgm:t>
    </dgm:pt>
    <dgm:pt modelId="{438CB5D2-3562-4B75-9468-012D474275A2}" type="sibTrans" cxnId="{AA531CB9-342F-4518-BAAF-09CCEBA3B048}">
      <dgm:prSet/>
      <dgm:spPr/>
      <dgm:t>
        <a:bodyPr/>
        <a:lstStyle/>
        <a:p>
          <a:endParaRPr lang="en-US"/>
        </a:p>
      </dgm:t>
    </dgm:pt>
    <dgm:pt modelId="{49214DAA-08B2-4A88-845A-74F3C9F7AD1E}" type="pres">
      <dgm:prSet presAssocID="{BDCC04B5-4415-47A6-BC9E-980EC375E32E}" presName="root" presStyleCnt="0">
        <dgm:presLayoutVars>
          <dgm:dir/>
          <dgm:resizeHandles val="exact"/>
        </dgm:presLayoutVars>
      </dgm:prSet>
      <dgm:spPr/>
    </dgm:pt>
    <dgm:pt modelId="{D06634C5-E901-4994-BA8F-310DBB4D14E1}" type="pres">
      <dgm:prSet presAssocID="{15AD945F-AA4F-4206-BF26-4BC230D266BC}" presName="compNode" presStyleCnt="0"/>
      <dgm:spPr/>
    </dgm:pt>
    <dgm:pt modelId="{A8B1B4DD-539E-4195-A6ED-524926D478C8}" type="pres">
      <dgm:prSet presAssocID="{15AD945F-AA4F-4206-BF26-4BC230D266BC}" presName="bgRect" presStyleLbl="bgShp" presStyleIdx="0" presStyleCnt="3"/>
      <dgm:spPr/>
    </dgm:pt>
    <dgm:pt modelId="{AE5D9D8A-D71D-47FD-A144-AAAC11D2FB63}" type="pres">
      <dgm:prSet presAssocID="{15AD945F-AA4F-4206-BF26-4BC230D266B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rying Face with No Fill"/>
        </a:ext>
      </dgm:extLst>
    </dgm:pt>
    <dgm:pt modelId="{FF031349-9961-47D6-81D5-7786AA9313A1}" type="pres">
      <dgm:prSet presAssocID="{15AD945F-AA4F-4206-BF26-4BC230D266BC}" presName="spaceRect" presStyleCnt="0"/>
      <dgm:spPr/>
    </dgm:pt>
    <dgm:pt modelId="{DFDBDBB5-96D2-4DEF-8406-C44A8E37DC30}" type="pres">
      <dgm:prSet presAssocID="{15AD945F-AA4F-4206-BF26-4BC230D266BC}" presName="parTx" presStyleLbl="revTx" presStyleIdx="0" presStyleCnt="3">
        <dgm:presLayoutVars>
          <dgm:chMax val="0"/>
          <dgm:chPref val="0"/>
        </dgm:presLayoutVars>
      </dgm:prSet>
      <dgm:spPr/>
    </dgm:pt>
    <dgm:pt modelId="{8364555A-1A8E-411D-819F-02E94D4C440E}" type="pres">
      <dgm:prSet presAssocID="{0C9F53F7-71FD-4762-BCA3-0120687DF3E5}" presName="sibTrans" presStyleCnt="0"/>
      <dgm:spPr/>
    </dgm:pt>
    <dgm:pt modelId="{D3A203EF-F368-4EDC-9B2C-7F8EE7E3BAEC}" type="pres">
      <dgm:prSet presAssocID="{04684D0E-9CF0-4D40-BE0D-FB2A52CB8C76}" presName="compNode" presStyleCnt="0"/>
      <dgm:spPr/>
    </dgm:pt>
    <dgm:pt modelId="{07A497BB-3E73-4AE1-BA86-A1082D12F452}" type="pres">
      <dgm:prSet presAssocID="{04684D0E-9CF0-4D40-BE0D-FB2A52CB8C76}" presName="bgRect" presStyleLbl="bgShp" presStyleIdx="1" presStyleCnt="3"/>
      <dgm:spPr/>
    </dgm:pt>
    <dgm:pt modelId="{2DEDF2E8-4FD3-4FBE-8024-4B54B623825F}" type="pres">
      <dgm:prSet presAssocID="{04684D0E-9CF0-4D40-BE0D-FB2A52CB8C7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8A3AD264-4256-4C65-9399-06DF08B5E5A4}" type="pres">
      <dgm:prSet presAssocID="{04684D0E-9CF0-4D40-BE0D-FB2A52CB8C76}" presName="spaceRect" presStyleCnt="0"/>
      <dgm:spPr/>
    </dgm:pt>
    <dgm:pt modelId="{132D6211-9C84-4CD3-8520-5C0E64B68D57}" type="pres">
      <dgm:prSet presAssocID="{04684D0E-9CF0-4D40-BE0D-FB2A52CB8C76}" presName="parTx" presStyleLbl="revTx" presStyleIdx="1" presStyleCnt="3">
        <dgm:presLayoutVars>
          <dgm:chMax val="0"/>
          <dgm:chPref val="0"/>
        </dgm:presLayoutVars>
      </dgm:prSet>
      <dgm:spPr/>
    </dgm:pt>
    <dgm:pt modelId="{B7370262-3E85-4905-B909-D45547177FB7}" type="pres">
      <dgm:prSet presAssocID="{CF5F33B6-A257-4BDD-8C83-CCAEF9F01E43}" presName="sibTrans" presStyleCnt="0"/>
      <dgm:spPr/>
    </dgm:pt>
    <dgm:pt modelId="{6A7FE472-38B3-4CFD-875E-2D5A65D587EF}" type="pres">
      <dgm:prSet presAssocID="{C0CA3525-F9C5-4646-823F-B06DFD0CB297}" presName="compNode" presStyleCnt="0"/>
      <dgm:spPr/>
    </dgm:pt>
    <dgm:pt modelId="{23D4CECF-AFC4-49AC-8E5A-B8ABFDE5C60F}" type="pres">
      <dgm:prSet presAssocID="{C0CA3525-F9C5-4646-823F-B06DFD0CB297}" presName="bgRect" presStyleLbl="bgShp" presStyleIdx="2" presStyleCnt="3"/>
      <dgm:spPr/>
    </dgm:pt>
    <dgm:pt modelId="{120D2BC5-B4A6-4724-ABFB-75E197EB13E2}" type="pres">
      <dgm:prSet presAssocID="{C0CA3525-F9C5-4646-823F-B06DFD0CB29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n in head"/>
        </a:ext>
      </dgm:extLst>
    </dgm:pt>
    <dgm:pt modelId="{DA889A52-CACD-41B5-9B85-02D8229234F6}" type="pres">
      <dgm:prSet presAssocID="{C0CA3525-F9C5-4646-823F-B06DFD0CB297}" presName="spaceRect" presStyleCnt="0"/>
      <dgm:spPr/>
    </dgm:pt>
    <dgm:pt modelId="{AE7A5C0C-441F-45D4-A48C-DB1524322903}" type="pres">
      <dgm:prSet presAssocID="{C0CA3525-F9C5-4646-823F-B06DFD0CB297}" presName="parTx" presStyleLbl="revTx" presStyleIdx="2" presStyleCnt="3">
        <dgm:presLayoutVars>
          <dgm:chMax val="0"/>
          <dgm:chPref val="0"/>
        </dgm:presLayoutVars>
      </dgm:prSet>
      <dgm:spPr/>
    </dgm:pt>
  </dgm:ptLst>
  <dgm:cxnLst>
    <dgm:cxn modelId="{8717AD12-D4F5-4262-A332-E15B69DED5A5}" srcId="{BDCC04B5-4415-47A6-BC9E-980EC375E32E}" destId="{15AD945F-AA4F-4206-BF26-4BC230D266BC}" srcOrd="0" destOrd="0" parTransId="{62B79FC3-A7D7-45C3-82D7-A21308FC7750}" sibTransId="{0C9F53F7-71FD-4762-BCA3-0120687DF3E5}"/>
    <dgm:cxn modelId="{77CF7B5C-11D2-4150-9FBC-FF94E6D4C644}" type="presOf" srcId="{BDCC04B5-4415-47A6-BC9E-980EC375E32E}" destId="{49214DAA-08B2-4A88-845A-74F3C9F7AD1E}" srcOrd="0" destOrd="0" presId="urn:microsoft.com/office/officeart/2018/2/layout/IconVerticalSolidList"/>
    <dgm:cxn modelId="{7B1A187A-6EFD-478E-AE99-DDF03700B2E7}" type="presOf" srcId="{15AD945F-AA4F-4206-BF26-4BC230D266BC}" destId="{DFDBDBB5-96D2-4DEF-8406-C44A8E37DC30}" srcOrd="0" destOrd="0" presId="urn:microsoft.com/office/officeart/2018/2/layout/IconVerticalSolidList"/>
    <dgm:cxn modelId="{FCF0C39A-57B4-4BED-854C-CEA0E827E03E}" srcId="{BDCC04B5-4415-47A6-BC9E-980EC375E32E}" destId="{04684D0E-9CF0-4D40-BE0D-FB2A52CB8C76}" srcOrd="1" destOrd="0" parTransId="{6D50EAD6-102A-45C9-921B-05D7A2CE27E6}" sibTransId="{CF5F33B6-A257-4BDD-8C83-CCAEF9F01E43}"/>
    <dgm:cxn modelId="{13F423B2-305D-4B30-A676-0C3DC3735515}" type="presOf" srcId="{C0CA3525-F9C5-4646-823F-B06DFD0CB297}" destId="{AE7A5C0C-441F-45D4-A48C-DB1524322903}" srcOrd="0" destOrd="0" presId="urn:microsoft.com/office/officeart/2018/2/layout/IconVerticalSolidList"/>
    <dgm:cxn modelId="{3BF9B4B8-E54D-410C-932B-4AE242CF6009}" type="presOf" srcId="{04684D0E-9CF0-4D40-BE0D-FB2A52CB8C76}" destId="{132D6211-9C84-4CD3-8520-5C0E64B68D57}" srcOrd="0" destOrd="0" presId="urn:microsoft.com/office/officeart/2018/2/layout/IconVerticalSolidList"/>
    <dgm:cxn modelId="{AA531CB9-342F-4518-BAAF-09CCEBA3B048}" srcId="{BDCC04B5-4415-47A6-BC9E-980EC375E32E}" destId="{C0CA3525-F9C5-4646-823F-B06DFD0CB297}" srcOrd="2" destOrd="0" parTransId="{0FC29600-1010-4FB8-B2FC-77E1FF3B2A85}" sibTransId="{438CB5D2-3562-4B75-9468-012D474275A2}"/>
    <dgm:cxn modelId="{72BD14BC-5DE9-4026-8561-5BBB0791A351}" type="presParOf" srcId="{49214DAA-08B2-4A88-845A-74F3C9F7AD1E}" destId="{D06634C5-E901-4994-BA8F-310DBB4D14E1}" srcOrd="0" destOrd="0" presId="urn:microsoft.com/office/officeart/2018/2/layout/IconVerticalSolidList"/>
    <dgm:cxn modelId="{0213E0DA-90CE-4BE3-A9B3-839D6257750C}" type="presParOf" srcId="{D06634C5-E901-4994-BA8F-310DBB4D14E1}" destId="{A8B1B4DD-539E-4195-A6ED-524926D478C8}" srcOrd="0" destOrd="0" presId="urn:microsoft.com/office/officeart/2018/2/layout/IconVerticalSolidList"/>
    <dgm:cxn modelId="{5F30B8AE-BA56-499F-958F-A4557B1E4664}" type="presParOf" srcId="{D06634C5-E901-4994-BA8F-310DBB4D14E1}" destId="{AE5D9D8A-D71D-47FD-A144-AAAC11D2FB63}" srcOrd="1" destOrd="0" presId="urn:microsoft.com/office/officeart/2018/2/layout/IconVerticalSolidList"/>
    <dgm:cxn modelId="{2CD9CC7D-37D0-42E6-B119-4D2DB1DB97D8}" type="presParOf" srcId="{D06634C5-E901-4994-BA8F-310DBB4D14E1}" destId="{FF031349-9961-47D6-81D5-7786AA9313A1}" srcOrd="2" destOrd="0" presId="urn:microsoft.com/office/officeart/2018/2/layout/IconVerticalSolidList"/>
    <dgm:cxn modelId="{1FB156DB-EE33-4E28-940B-7E39B64DB156}" type="presParOf" srcId="{D06634C5-E901-4994-BA8F-310DBB4D14E1}" destId="{DFDBDBB5-96D2-4DEF-8406-C44A8E37DC30}" srcOrd="3" destOrd="0" presId="urn:microsoft.com/office/officeart/2018/2/layout/IconVerticalSolidList"/>
    <dgm:cxn modelId="{9E4C55DC-2303-47DD-A143-90E484028AA0}" type="presParOf" srcId="{49214DAA-08B2-4A88-845A-74F3C9F7AD1E}" destId="{8364555A-1A8E-411D-819F-02E94D4C440E}" srcOrd="1" destOrd="0" presId="urn:microsoft.com/office/officeart/2018/2/layout/IconVerticalSolidList"/>
    <dgm:cxn modelId="{B25E0CA4-9CD0-42BC-B394-850584EA33B9}" type="presParOf" srcId="{49214DAA-08B2-4A88-845A-74F3C9F7AD1E}" destId="{D3A203EF-F368-4EDC-9B2C-7F8EE7E3BAEC}" srcOrd="2" destOrd="0" presId="urn:microsoft.com/office/officeart/2018/2/layout/IconVerticalSolidList"/>
    <dgm:cxn modelId="{7B7C913D-ADEB-4FFF-8D4B-ABD7C5A91533}" type="presParOf" srcId="{D3A203EF-F368-4EDC-9B2C-7F8EE7E3BAEC}" destId="{07A497BB-3E73-4AE1-BA86-A1082D12F452}" srcOrd="0" destOrd="0" presId="urn:microsoft.com/office/officeart/2018/2/layout/IconVerticalSolidList"/>
    <dgm:cxn modelId="{E8A55565-4190-4120-89BA-197E2C64F69C}" type="presParOf" srcId="{D3A203EF-F368-4EDC-9B2C-7F8EE7E3BAEC}" destId="{2DEDF2E8-4FD3-4FBE-8024-4B54B623825F}" srcOrd="1" destOrd="0" presId="urn:microsoft.com/office/officeart/2018/2/layout/IconVerticalSolidList"/>
    <dgm:cxn modelId="{A21E4397-DC41-4744-8BDA-93129BAED666}" type="presParOf" srcId="{D3A203EF-F368-4EDC-9B2C-7F8EE7E3BAEC}" destId="{8A3AD264-4256-4C65-9399-06DF08B5E5A4}" srcOrd="2" destOrd="0" presId="urn:microsoft.com/office/officeart/2018/2/layout/IconVerticalSolidList"/>
    <dgm:cxn modelId="{F95E5F61-8CF3-4657-B29B-1FCCC26D63D4}" type="presParOf" srcId="{D3A203EF-F368-4EDC-9B2C-7F8EE7E3BAEC}" destId="{132D6211-9C84-4CD3-8520-5C0E64B68D57}" srcOrd="3" destOrd="0" presId="urn:microsoft.com/office/officeart/2018/2/layout/IconVerticalSolidList"/>
    <dgm:cxn modelId="{4747FAC6-FB56-44AE-8282-29B4524CB624}" type="presParOf" srcId="{49214DAA-08B2-4A88-845A-74F3C9F7AD1E}" destId="{B7370262-3E85-4905-B909-D45547177FB7}" srcOrd="3" destOrd="0" presId="urn:microsoft.com/office/officeart/2018/2/layout/IconVerticalSolidList"/>
    <dgm:cxn modelId="{43022332-E17E-453C-9376-84AAD1549740}" type="presParOf" srcId="{49214DAA-08B2-4A88-845A-74F3C9F7AD1E}" destId="{6A7FE472-38B3-4CFD-875E-2D5A65D587EF}" srcOrd="4" destOrd="0" presId="urn:microsoft.com/office/officeart/2018/2/layout/IconVerticalSolidList"/>
    <dgm:cxn modelId="{9F15D0FC-AB35-4B5E-9AD9-C5528A233EF5}" type="presParOf" srcId="{6A7FE472-38B3-4CFD-875E-2D5A65D587EF}" destId="{23D4CECF-AFC4-49AC-8E5A-B8ABFDE5C60F}" srcOrd="0" destOrd="0" presId="urn:microsoft.com/office/officeart/2018/2/layout/IconVerticalSolidList"/>
    <dgm:cxn modelId="{4EBE8F3B-5DA9-41B2-938F-B3BE83D3B879}" type="presParOf" srcId="{6A7FE472-38B3-4CFD-875E-2D5A65D587EF}" destId="{120D2BC5-B4A6-4724-ABFB-75E197EB13E2}" srcOrd="1" destOrd="0" presId="urn:microsoft.com/office/officeart/2018/2/layout/IconVerticalSolidList"/>
    <dgm:cxn modelId="{28D17A35-6364-488F-B661-C37BFE6D90D4}" type="presParOf" srcId="{6A7FE472-38B3-4CFD-875E-2D5A65D587EF}" destId="{DA889A52-CACD-41B5-9B85-02D8229234F6}" srcOrd="2" destOrd="0" presId="urn:microsoft.com/office/officeart/2018/2/layout/IconVerticalSolidList"/>
    <dgm:cxn modelId="{63D11688-3F96-49CF-8ADA-FC6CE926A5D2}" type="presParOf" srcId="{6A7FE472-38B3-4CFD-875E-2D5A65D587EF}" destId="{AE7A5C0C-441F-45D4-A48C-DB152432290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dirty="0">
              <a:solidFill>
                <a:schemeClr val="tx1"/>
              </a:solidFill>
            </a:rPr>
            <a:t>Step One</a:t>
          </a:r>
        </a:p>
        <a:p>
          <a:r>
            <a:rPr lang="en-US" b="1" dirty="0">
              <a:solidFill>
                <a:schemeClr val="tx1"/>
              </a:solidFill>
            </a:rPr>
            <a:t>Honor YOUR Emotion</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BE6C7F7-EDBA-4148-8009-35076B6EDF07}">
      <dgm:prSet custT="1"/>
      <dgm:spPr/>
      <dgm:t>
        <a:bodyPr/>
        <a:lstStyle/>
        <a:p>
          <a:pPr>
            <a:spcAft>
              <a:spcPct val="35000"/>
            </a:spcAft>
          </a:pPr>
          <a:r>
            <a:rPr lang="en-US" sz="6500" b="1" dirty="0">
              <a:solidFill>
                <a:schemeClr val="tx1"/>
              </a:solidFill>
            </a:rPr>
            <a:t>Step Two</a:t>
          </a:r>
        </a:p>
        <a:p>
          <a:pPr>
            <a:spcAft>
              <a:spcPts val="600"/>
            </a:spcAft>
          </a:pPr>
          <a:r>
            <a:rPr lang="en-US" sz="4800" b="1" dirty="0">
              <a:solidFill>
                <a:schemeClr val="tx1"/>
              </a:solidFill>
            </a:rPr>
            <a:t>Think a New Thought . . . or</a:t>
          </a:r>
        </a:p>
        <a:p>
          <a:pPr>
            <a:spcAft>
              <a:spcPts val="600"/>
            </a:spcAft>
          </a:pPr>
          <a:r>
            <a:rPr lang="en-US" sz="4800" b="1" dirty="0">
              <a:solidFill>
                <a:schemeClr val="tx1"/>
              </a:solidFill>
            </a:rPr>
            <a:t>Do Something Different </a:t>
          </a:r>
        </a:p>
        <a:p>
          <a:pPr>
            <a:spcAft>
              <a:spcPts val="600"/>
            </a:spcAft>
          </a:pPr>
          <a:r>
            <a:rPr lang="en-US" sz="4800" b="1" dirty="0">
              <a:solidFill>
                <a:schemeClr val="tx1"/>
              </a:solidFill>
            </a:rPr>
            <a:t>(ACEs may pull you back)</a:t>
          </a:r>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02443C35-EC99-4652-AC24-62C6C04E140C}" type="pres">
      <dgm:prSet presAssocID="{8DD1594D-0236-438B-B720-887E91A4BB59}" presName="linear" presStyleCnt="0">
        <dgm:presLayoutVars>
          <dgm:animLvl val="lvl"/>
          <dgm:resizeHandles val="exact"/>
        </dgm:presLayoutVars>
      </dgm:prSet>
      <dgm:spPr/>
    </dgm:pt>
    <dgm:pt modelId="{FDD71964-6F7D-4872-8162-7013EC4A7B2D}" type="pres">
      <dgm:prSet presAssocID="{FBE6C7F7-EDBA-4148-8009-35076B6EDF07}" presName="parentText" presStyleLbl="node1" presStyleIdx="0" presStyleCnt="1">
        <dgm:presLayoutVars>
          <dgm:chMax val="0"/>
          <dgm:bulletEnabled val="1"/>
        </dgm:presLayoutVars>
      </dgm:prSet>
      <dgm:spPr/>
    </dgm:pt>
  </dgm:ptLst>
  <dgm:cxnLst>
    <dgm:cxn modelId="{289AD817-3577-4692-9F6B-F2D5E45329F6}" type="presOf" srcId="{8DD1594D-0236-438B-B720-887E91A4BB59}" destId="{02443C35-EC99-4652-AC24-62C6C04E140C}" srcOrd="0" destOrd="0" presId="urn:microsoft.com/office/officeart/2005/8/layout/vList2"/>
    <dgm:cxn modelId="{327B108B-8AD9-4AA8-9D58-7320EA2FC18C}" type="presOf" srcId="{FBE6C7F7-EDBA-4148-8009-35076B6EDF07}" destId="{FDD71964-6F7D-4872-8162-7013EC4A7B2D}" srcOrd="0" destOrd="0" presId="urn:microsoft.com/office/officeart/2005/8/layout/vList2"/>
    <dgm:cxn modelId="{3D2167CD-6185-47E0-8078-83EDBEFBD8E1}" srcId="{8DD1594D-0236-438B-B720-887E91A4BB59}" destId="{FBE6C7F7-EDBA-4148-8009-35076B6EDF07}" srcOrd="0" destOrd="0" parTransId="{9F6C4F77-E3C5-4310-A1EC-039AC9D6AC4C}" sibTransId="{681F2AFF-1CBB-4872-BB39-637DE609F093}"/>
    <dgm:cxn modelId="{7B308C60-A716-4A2E-A737-BCD864D451DD}" type="presParOf" srcId="{02443C35-EC99-4652-AC24-62C6C04E140C}" destId="{FDD71964-6F7D-4872-8162-7013EC4A7B2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1594D-0236-438B-B720-887E91A4BB59}"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A29AE4D5-7C5E-4FE3-A8E9-62C54904BF3E}">
      <dgm:prSet/>
      <dgm:spPr/>
      <dgm:t>
        <a:bodyPr/>
        <a:lstStyle/>
        <a:p>
          <a:r>
            <a:rPr lang="en-US" b="1" dirty="0">
              <a:solidFill>
                <a:schemeClr val="bg1"/>
              </a:solidFill>
            </a:rPr>
            <a:t>Step Three</a:t>
          </a:r>
        </a:p>
        <a:p>
          <a:r>
            <a:rPr lang="en-US" b="1" dirty="0">
              <a:solidFill>
                <a:schemeClr val="bg1"/>
              </a:solidFill>
            </a:rPr>
            <a:t>Share the Good Mood</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4A600E7B-3DC1-4761-A3B4-B64B83DADCF4}" type="pres">
      <dgm:prSet presAssocID="{8DD1594D-0236-438B-B720-887E91A4BB59}" presName="diagram" presStyleCnt="0">
        <dgm:presLayoutVars>
          <dgm:dir/>
          <dgm:resizeHandles val="exact"/>
        </dgm:presLayoutVars>
      </dgm:prSet>
      <dgm:spPr/>
    </dgm:pt>
    <dgm:pt modelId="{C7D6338C-78FA-48F5-B91B-A10CA15167EB}" type="pres">
      <dgm:prSet presAssocID="{A29AE4D5-7C5E-4FE3-A8E9-62C54904BF3E}" presName="node" presStyleLbl="node1" presStyleIdx="0" presStyleCnt="1">
        <dgm:presLayoutVars>
          <dgm:bulletEnabled val="1"/>
        </dgm:presLayoutVars>
      </dgm:prSet>
      <dgm:spPr/>
    </dgm:pt>
  </dgm:ptLst>
  <dgm:cxnLst>
    <dgm:cxn modelId="{AA73D454-E0C2-43B1-943B-B0A67B02B7B7}" srcId="{8DD1594D-0236-438B-B720-887E91A4BB59}" destId="{A29AE4D5-7C5E-4FE3-A8E9-62C54904BF3E}" srcOrd="0" destOrd="0" parTransId="{C1BC0502-4025-45C4-B775-AB5766440217}" sibTransId="{4F4E19B6-0B89-4B4C-B680-4BE4B4DF0E79}"/>
    <dgm:cxn modelId="{F89FCFCF-B9C8-4573-A931-AED1057A306E}" type="presOf" srcId="{A29AE4D5-7C5E-4FE3-A8E9-62C54904BF3E}" destId="{C7D6338C-78FA-48F5-B91B-A10CA15167EB}" srcOrd="0" destOrd="0" presId="urn:microsoft.com/office/officeart/2005/8/layout/default"/>
    <dgm:cxn modelId="{3214DFEB-A45E-4591-957E-37387E494246}" type="presOf" srcId="{8DD1594D-0236-438B-B720-887E91A4BB59}" destId="{4A600E7B-3DC1-4761-A3B4-B64B83DADCF4}" srcOrd="0" destOrd="0" presId="urn:microsoft.com/office/officeart/2005/8/layout/default"/>
    <dgm:cxn modelId="{0A836311-FC9F-4127-9CEA-F8C7DFD85944}" type="presParOf" srcId="{4A600E7B-3DC1-4761-A3B4-B64B83DADCF4}" destId="{C7D6338C-78FA-48F5-B91B-A10CA15167EB}"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dirty="0">
              <a:solidFill>
                <a:schemeClr val="tx1"/>
              </a:solidFill>
            </a:rPr>
            <a:t>Step Four</a:t>
          </a:r>
        </a:p>
        <a:p>
          <a:r>
            <a:rPr lang="en-US" b="1" dirty="0">
              <a:solidFill>
                <a:schemeClr val="tx1"/>
              </a:solidFill>
            </a:rPr>
            <a:t>Teach Someone the 3 Steps</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1B4DD-539E-4195-A6ED-524926D478C8}">
      <dsp:nvSpPr>
        <dsp:cNvPr id="0" name=""/>
        <dsp:cNvSpPr/>
      </dsp:nvSpPr>
      <dsp:spPr>
        <a:xfrm>
          <a:off x="0" y="4151"/>
          <a:ext cx="5691607" cy="1231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5D9D8A-D71D-47FD-A144-AAAC11D2FB63}">
      <dsp:nvSpPr>
        <dsp:cNvPr id="0" name=""/>
        <dsp:cNvSpPr/>
      </dsp:nvSpPr>
      <dsp:spPr>
        <a:xfrm>
          <a:off x="372395" y="281139"/>
          <a:ext cx="677744" cy="6770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DBDBB5-96D2-4DEF-8406-C44A8E37DC30}">
      <dsp:nvSpPr>
        <dsp:cNvPr id="0" name=""/>
        <dsp:cNvSpPr/>
      </dsp:nvSpPr>
      <dsp:spPr>
        <a:xfrm>
          <a:off x="1422534" y="4151"/>
          <a:ext cx="4155940" cy="1232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14" tIns="130414" rIns="130414" bIns="130414" numCol="1" spcCol="1270" anchor="ctr" anchorCtr="0">
          <a:noAutofit/>
        </a:bodyPr>
        <a:lstStyle/>
        <a:p>
          <a:pPr marL="0" lvl="0" indent="0" algn="l" defTabSz="1066800">
            <a:lnSpc>
              <a:spcPct val="100000"/>
            </a:lnSpc>
            <a:spcBef>
              <a:spcPct val="0"/>
            </a:spcBef>
            <a:spcAft>
              <a:spcPct val="35000"/>
            </a:spcAft>
            <a:buNone/>
          </a:pPr>
          <a:r>
            <a:rPr lang="en-US" sz="2400" kern="1200"/>
            <a:t>When we focus on happiness, sadness can come</a:t>
          </a:r>
        </a:p>
      </dsp:txBody>
      <dsp:txXfrm>
        <a:off x="1422534" y="4151"/>
        <a:ext cx="4155940" cy="1232262"/>
      </dsp:txXfrm>
    </dsp:sp>
    <dsp:sp modelId="{07A497BB-3E73-4AE1-BA86-A1082D12F452}">
      <dsp:nvSpPr>
        <dsp:cNvPr id="0" name=""/>
        <dsp:cNvSpPr/>
      </dsp:nvSpPr>
      <dsp:spPr>
        <a:xfrm>
          <a:off x="0" y="1510249"/>
          <a:ext cx="5691607" cy="1231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EDF2E8-4FD3-4FBE-8024-4B54B623825F}">
      <dsp:nvSpPr>
        <dsp:cNvPr id="0" name=""/>
        <dsp:cNvSpPr/>
      </dsp:nvSpPr>
      <dsp:spPr>
        <a:xfrm>
          <a:off x="372395" y="1787237"/>
          <a:ext cx="677744" cy="6770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D6211-9C84-4CD3-8520-5C0E64B68D57}">
      <dsp:nvSpPr>
        <dsp:cNvPr id="0" name=""/>
        <dsp:cNvSpPr/>
      </dsp:nvSpPr>
      <dsp:spPr>
        <a:xfrm>
          <a:off x="1422534" y="1510249"/>
          <a:ext cx="4155940" cy="1232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14" tIns="130414" rIns="130414" bIns="130414" numCol="1" spcCol="1270" anchor="ctr" anchorCtr="0">
          <a:noAutofit/>
        </a:bodyPr>
        <a:lstStyle/>
        <a:p>
          <a:pPr marL="0" lvl="0" indent="0" algn="l" defTabSz="1066800">
            <a:lnSpc>
              <a:spcPct val="100000"/>
            </a:lnSpc>
            <a:spcBef>
              <a:spcPct val="0"/>
            </a:spcBef>
            <a:spcAft>
              <a:spcPct val="35000"/>
            </a:spcAft>
            <a:buNone/>
          </a:pPr>
          <a:r>
            <a:rPr lang="en-US" sz="2400" kern="1200"/>
            <a:t>When we focus on positivity, critiques creep in</a:t>
          </a:r>
        </a:p>
      </dsp:txBody>
      <dsp:txXfrm>
        <a:off x="1422534" y="1510249"/>
        <a:ext cx="4155940" cy="1232262"/>
      </dsp:txXfrm>
    </dsp:sp>
    <dsp:sp modelId="{23D4CECF-AFC4-49AC-8E5A-B8ABFDE5C60F}">
      <dsp:nvSpPr>
        <dsp:cNvPr id="0" name=""/>
        <dsp:cNvSpPr/>
      </dsp:nvSpPr>
      <dsp:spPr>
        <a:xfrm>
          <a:off x="0" y="3016347"/>
          <a:ext cx="5691607" cy="12310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D2BC5-B4A6-4724-ABFB-75E197EB13E2}">
      <dsp:nvSpPr>
        <dsp:cNvPr id="0" name=""/>
        <dsp:cNvSpPr/>
      </dsp:nvSpPr>
      <dsp:spPr>
        <a:xfrm>
          <a:off x="372759" y="3293335"/>
          <a:ext cx="677744" cy="6770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A5C0C-441F-45D4-A48C-DB1524322903}">
      <dsp:nvSpPr>
        <dsp:cNvPr id="0" name=""/>
        <dsp:cNvSpPr/>
      </dsp:nvSpPr>
      <dsp:spPr>
        <a:xfrm>
          <a:off x="1423262" y="3016347"/>
          <a:ext cx="4155940" cy="1232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14" tIns="130414" rIns="130414" bIns="130414" numCol="1" spcCol="1270" anchor="ctr" anchorCtr="0">
          <a:noAutofit/>
        </a:bodyPr>
        <a:lstStyle/>
        <a:p>
          <a:pPr marL="0" lvl="0" indent="0" algn="l" defTabSz="1066800">
            <a:lnSpc>
              <a:spcPct val="100000"/>
            </a:lnSpc>
            <a:spcBef>
              <a:spcPct val="0"/>
            </a:spcBef>
            <a:spcAft>
              <a:spcPct val="35000"/>
            </a:spcAft>
            <a:buNone/>
          </a:pPr>
          <a:r>
            <a:rPr lang="en-US" sz="2400" kern="1200"/>
            <a:t>When we seek joy, our brains sometimes push us back toward misery</a:t>
          </a:r>
        </a:p>
      </dsp:txBody>
      <dsp:txXfrm>
        <a:off x="1423262" y="3016347"/>
        <a:ext cx="4155940" cy="1232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en-US" sz="6200" b="1" kern="1200" dirty="0">
              <a:solidFill>
                <a:schemeClr val="tx1"/>
              </a:solidFill>
            </a:rPr>
            <a:t>Step One</a:t>
          </a:r>
        </a:p>
        <a:p>
          <a:pPr marL="0" lvl="0" indent="0" algn="ctr" defTabSz="2755900">
            <a:lnSpc>
              <a:spcPct val="90000"/>
            </a:lnSpc>
            <a:spcBef>
              <a:spcPct val="0"/>
            </a:spcBef>
            <a:spcAft>
              <a:spcPct val="35000"/>
            </a:spcAft>
            <a:buNone/>
          </a:pPr>
          <a:r>
            <a:rPr lang="en-US" sz="6200" b="1" kern="1200" dirty="0">
              <a:solidFill>
                <a:schemeClr val="tx1"/>
              </a:solidFill>
            </a:rPr>
            <a:t>Honor YOUR Emotion</a:t>
          </a:r>
        </a:p>
      </dsp:txBody>
      <dsp:txXfrm>
        <a:off x="186527" y="1019210"/>
        <a:ext cx="5505458" cy="34479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71964-6F7D-4872-8162-7013EC4A7B2D}">
      <dsp:nvSpPr>
        <dsp:cNvPr id="0" name=""/>
        <dsp:cNvSpPr/>
      </dsp:nvSpPr>
      <dsp:spPr>
        <a:xfrm>
          <a:off x="0" y="546"/>
          <a:ext cx="10515600" cy="41758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b="1" kern="1200" dirty="0">
              <a:solidFill>
                <a:schemeClr val="tx1"/>
              </a:solidFill>
            </a:rPr>
            <a:t>Step Two</a:t>
          </a:r>
        </a:p>
        <a:p>
          <a:pPr marL="0" lvl="0" indent="0" algn="l" defTabSz="2889250">
            <a:lnSpc>
              <a:spcPct val="90000"/>
            </a:lnSpc>
            <a:spcBef>
              <a:spcPct val="0"/>
            </a:spcBef>
            <a:spcAft>
              <a:spcPts val="600"/>
            </a:spcAft>
            <a:buNone/>
          </a:pPr>
          <a:r>
            <a:rPr lang="en-US" sz="4800" b="1" kern="1200" dirty="0">
              <a:solidFill>
                <a:schemeClr val="tx1"/>
              </a:solidFill>
            </a:rPr>
            <a:t>Think a New Thought . . . or</a:t>
          </a:r>
        </a:p>
        <a:p>
          <a:pPr marL="0" lvl="0" indent="0" algn="l" defTabSz="2889250">
            <a:lnSpc>
              <a:spcPct val="90000"/>
            </a:lnSpc>
            <a:spcBef>
              <a:spcPct val="0"/>
            </a:spcBef>
            <a:spcAft>
              <a:spcPts val="600"/>
            </a:spcAft>
            <a:buNone/>
          </a:pPr>
          <a:r>
            <a:rPr lang="en-US" sz="4800" b="1" kern="1200" dirty="0">
              <a:solidFill>
                <a:schemeClr val="tx1"/>
              </a:solidFill>
            </a:rPr>
            <a:t>Do Something Different </a:t>
          </a:r>
        </a:p>
        <a:p>
          <a:pPr marL="0" lvl="0" indent="0" algn="l" defTabSz="2889250">
            <a:lnSpc>
              <a:spcPct val="90000"/>
            </a:lnSpc>
            <a:spcBef>
              <a:spcPct val="0"/>
            </a:spcBef>
            <a:spcAft>
              <a:spcPts val="600"/>
            </a:spcAft>
            <a:buNone/>
          </a:pPr>
          <a:r>
            <a:rPr lang="en-US" sz="4800" b="1" kern="1200" dirty="0">
              <a:solidFill>
                <a:schemeClr val="tx1"/>
              </a:solidFill>
            </a:rPr>
            <a:t>(ACEs may pull you back)</a:t>
          </a:r>
        </a:p>
      </dsp:txBody>
      <dsp:txXfrm>
        <a:off x="203846" y="204392"/>
        <a:ext cx="10107908" cy="37681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6338C-78FA-48F5-B91B-A10CA15167EB}">
      <dsp:nvSpPr>
        <dsp:cNvPr id="0" name=""/>
        <dsp:cNvSpPr/>
      </dsp:nvSpPr>
      <dsp:spPr>
        <a:xfrm>
          <a:off x="1632793" y="665"/>
          <a:ext cx="7250013" cy="435000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bg1"/>
              </a:solidFill>
            </a:rPr>
            <a:t>Step Three</a:t>
          </a:r>
        </a:p>
        <a:p>
          <a:pPr marL="0" lvl="0" indent="0" algn="ctr" defTabSz="2889250">
            <a:lnSpc>
              <a:spcPct val="90000"/>
            </a:lnSpc>
            <a:spcBef>
              <a:spcPct val="0"/>
            </a:spcBef>
            <a:spcAft>
              <a:spcPct val="35000"/>
            </a:spcAft>
            <a:buNone/>
          </a:pPr>
          <a:r>
            <a:rPr lang="en-US" sz="6500" b="1" kern="1200" dirty="0">
              <a:solidFill>
                <a:schemeClr val="bg1"/>
              </a:solidFill>
            </a:rPr>
            <a:t>Share the Good Mood</a:t>
          </a:r>
        </a:p>
      </dsp:txBody>
      <dsp:txXfrm>
        <a:off x="1632793" y="665"/>
        <a:ext cx="7250013" cy="4350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US" sz="6100" b="1" kern="1200" dirty="0">
              <a:solidFill>
                <a:schemeClr val="tx1"/>
              </a:solidFill>
            </a:rPr>
            <a:t>Step Four</a:t>
          </a:r>
        </a:p>
        <a:p>
          <a:pPr marL="0" lvl="0" indent="0" algn="ctr" defTabSz="2711450">
            <a:lnSpc>
              <a:spcPct val="90000"/>
            </a:lnSpc>
            <a:spcBef>
              <a:spcPct val="0"/>
            </a:spcBef>
            <a:spcAft>
              <a:spcPct val="35000"/>
            </a:spcAft>
            <a:buNone/>
          </a:pPr>
          <a:r>
            <a:rPr lang="en-US" sz="6100" b="1" kern="1200" dirty="0">
              <a:solidFill>
                <a:schemeClr val="tx1"/>
              </a:solidFill>
            </a:rPr>
            <a:t>Teach Someone the 3 Steps</a:t>
          </a:r>
        </a:p>
      </dsp:txBody>
      <dsp:txXfrm>
        <a:off x="186527" y="1019210"/>
        <a:ext cx="5505458" cy="34479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4:48.917"/>
    </inkml:context>
    <inkml:brush xml:id="br0">
      <inkml:brushProperty name="width" value="0.2" units="cm"/>
      <inkml:brushProperty name="height" value="0.2"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02.409"/>
    </inkml:context>
    <inkml:brush xml:id="br0">
      <inkml:brushProperty name="width" value="0.2" units="cm"/>
      <inkml:brushProperty name="height" value="0.2" units="cm"/>
    </inkml:brush>
  </inkml:definitions>
  <inkml:trace contextRef="#ctx0" brushRef="#br0">0 156 24575,'11'0'0,"371"-12"0,-7-27 0,-28 28 0,-255 12 0,-59-3 0,1-1 0,35-8 0,43-4 0,25 13 0,-73 2 0,91-11 0,-85 2 0,107-20 0,-144 24-341,0 0 0,0 3-1,41 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18.993"/>
    </inkml:context>
    <inkml:brush xml:id="br0">
      <inkml:brushProperty name="width" value="0.2" units="cm"/>
      <inkml:brushProperty name="height" value="0.2" units="cm"/>
    </inkml:brush>
  </inkml:definitions>
  <inkml:trace contextRef="#ctx0" brushRef="#br0">0 1 24380,'961'61'0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7:30.027"/>
    </inkml:context>
    <inkml:brush xml:id="br0">
      <inkml:brushProperty name="width" value="0.2" units="cm"/>
      <inkml:brushProperty name="height" value="0.2" units="cm"/>
    </inkml:brush>
  </inkml:definitions>
  <inkml:trace contextRef="#ctx0" brushRef="#br0">1 94 23892,'1921'-94'0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7:35.832"/>
    </inkml:context>
    <inkml:brush xml:id="br0">
      <inkml:brushProperty name="width" value="0.2" units="cm"/>
      <inkml:brushProperty name="height" value="0.2" units="cm"/>
    </inkml:brush>
  </inkml:definitions>
  <inkml:trace contextRef="#ctx0" brushRef="#br0">0 157 24575,'10'-1'0,"0"-1"0,0 1 0,-1-1 0,1-1 0,9-4 0,9-1 0,399-84 0,-262 71 0,242 1 0,-402 20 0,0 0 0,0 0 0,0 1 0,0 0 0,0 0 0,0 0 0,0 0 0,0 1 0,9 4 0,-12-5 0,0 1 0,0 0 0,0-1 0,0 1 0,0 0 0,0 1 0,0-1 0,-1 0 0,1 0 0,-1 1 0,0-1 0,0 1 0,0-1 0,0 1 0,0-1 0,0 1 0,0 0 0,-1 0 0,1 5 0,1 29 0,-1 0 0,-5 38 0,0 5 0,4 405 0,0-472 0,-1 0 0,0 0 0,0 0 0,-2 0 0,1-1 0,-2 1 0,0-1 0,0 1 0,-1-1 0,-1-1 0,0 1 0,0-1 0,-1 0 0,0 0 0,-1-1 0,-18 19 0,-17 12 0,-82 63 0,88-74 0,24-18 0,-1-1 0,0-1 0,-28 16 0,-155 81 0,72-35 0,68-40 0,22-12 0,-62 26 0,81-40 0,0 1 0,0 0 0,-1-2 0,0 0 0,0-1 0,0-1 0,-25 2 0,1186-7 0,-1127 3-31,0 1-1,-1 1 1,21 5-1,-14-3-1207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2959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91E9-0147-FF90-A893-0B5A37253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579D3-372E-600F-2C62-6C2626EBD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17E35-F32C-6029-BBA0-0C265A8743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2C0768-81BE-7EE0-7244-5B5204AB9F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744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5B2BB-B874-381E-97D6-778A53087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58AF1-68EE-0236-1E32-35F6E0A1F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D3D16-4605-1C6C-1983-0ACD74BE09B0}"/>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073D8F5D-1044-5262-23F0-9A8EE7BD50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781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A7AB-2849-17A4-8316-C336D9CBE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E53E6-CAC9-D733-D49C-F0D922843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8DA4B-B57B-D974-295B-B2A71B9E73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326B56-CB7F-55AB-9BF9-7E84A9E869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617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C966-FA63-816A-A556-A116F437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8132A-CB1A-1C9C-E962-AD2E06050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2A7E5-002C-C55C-D882-A3FC284EC6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B5B27E-72B1-A69C-F173-65953062F1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53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3827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83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ACD7-FFD0-29AB-39D7-6ACDE6D11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94612-3781-596B-0B10-66576F311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1D9BD-66CA-C83F-2A8E-862355E58DA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1CAC7DA9-89EA-E201-D478-B461C2590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0025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a:t>
            </a:r>
            <a:r>
              <a:rPr lang="en-US" baseline="0" dirty="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dirty="0"/>
          </a:p>
          <a:p>
            <a:r>
              <a:rPr lang="en-US" dirty="0"/>
              <a:t>Goal-focused positive psychotherapy (</a:t>
            </a:r>
            <a:r>
              <a:rPr lang="en-US" dirty="0" err="1"/>
              <a:t>Conoley</a:t>
            </a:r>
            <a:r>
              <a:rPr lang="en-US" baseline="0" dirty="0"/>
              <a:t> &amp; </a:t>
            </a:r>
            <a:r>
              <a:rPr lang="en-US" baseline="0" dirty="0" err="1"/>
              <a:t>Scheel</a:t>
            </a:r>
            <a:r>
              <a:rPr lang="en-US" baseline="0" dirty="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dirty="0"/>
          </a:p>
          <a:p>
            <a:r>
              <a:rPr lang="en-US" baseline="0" dirty="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dirty="0"/>
          </a:p>
          <a:p>
            <a:r>
              <a:rPr lang="en-US" baseline="0" dirty="0"/>
              <a:t>Hence, Helen Neville’s focus on Justice and Joy (or Black Girl Magic/Joy). </a:t>
            </a:r>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2111992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951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965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512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4091-214A-F284-07D3-00EBF6EE7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9D7D7-8D31-FDA2-A540-B31BD0D795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0B550-F5B2-5545-E42E-501AFDE0B802}"/>
              </a:ext>
            </a:extLst>
          </p:cNvPr>
          <p:cNvSpPr>
            <a:spLocks noGrp="1"/>
          </p:cNvSpPr>
          <p:nvPr>
            <p:ph type="body" idx="1"/>
          </p:nvPr>
        </p:nvSpPr>
        <p:spPr/>
        <p:txBody>
          <a:bodyPr/>
          <a:lstStyle/>
          <a:p>
            <a:r>
              <a:rPr lang="en-US" dirty="0"/>
              <a:t>We may or may not do this-John</a:t>
            </a:r>
          </a:p>
        </p:txBody>
      </p:sp>
      <p:sp>
        <p:nvSpPr>
          <p:cNvPr id="4" name="Slide Number Placeholder 3">
            <a:extLst>
              <a:ext uri="{FF2B5EF4-FFF2-40B4-BE49-F238E27FC236}">
                <a16:creationId xmlns:a16="http://schemas.microsoft.com/office/drawing/2014/main" id="{7ABBE18E-9495-E111-7B50-6E3F1E4038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943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Dylan/Nancy?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618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Dylan/Nancy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58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730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C8847-2A61-6F1B-25CA-73E7DD313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C5742-53ED-2D0F-B737-FE140B43B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B6EB6-67CF-9C74-F8FD-C227F74EFD8F}"/>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E8AA7A03-F313-4D6A-19D4-31B194EFF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242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087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021B3-3204-83B0-2DAA-E0000197E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AA590-9AD9-E1DE-23B5-4BF13E6C1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EB36D-985A-40BC-4001-7BFAE617DEDE}"/>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981A2333-E940-B389-409F-03EDC92B17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748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71C62-BDFA-D462-4AEB-3FB298966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FF96A-93DB-F04E-E943-8C54A3A7B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F18B4-D182-030B-6B2B-EFB0C1E98C18}"/>
              </a:ext>
            </a:extLst>
          </p:cNvPr>
          <p:cNvSpPr>
            <a:spLocks noGrp="1"/>
          </p:cNvSpPr>
          <p:nvPr>
            <p:ph type="body" idx="1"/>
          </p:nvPr>
        </p:nvSpPr>
        <p:spPr/>
        <p:txBody>
          <a:bodyPr/>
          <a:lstStyle/>
          <a:p>
            <a:r>
              <a:rPr lang="en-US" dirty="0">
                <a:cs typeface="Calibri"/>
              </a:rPr>
              <a:t>John</a:t>
            </a:r>
          </a:p>
        </p:txBody>
      </p:sp>
      <p:sp>
        <p:nvSpPr>
          <p:cNvPr id="4" name="Slide Number Placeholder 3">
            <a:extLst>
              <a:ext uri="{FF2B5EF4-FFF2-40B4-BE49-F238E27FC236}">
                <a16:creationId xmlns:a16="http://schemas.microsoft.com/office/drawing/2014/main" id="{CA236A16-5004-43E9-A4C7-86156A6859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030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585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9511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202710853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6815779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hf sldNum="0" hdr="0" ftr="0"/>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7387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8265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5830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8231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0736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81544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682199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982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1/16/2026</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8429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533807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6402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451770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850973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7557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6912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94919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38757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07267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2194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1/16/2026</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928185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45382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7579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Slide 2-C">
    <p:spTree>
      <p:nvGrpSpPr>
        <p:cNvPr id="1" name=""/>
        <p:cNvGrpSpPr/>
        <p:nvPr/>
      </p:nvGrpSpPr>
      <p:grpSpPr>
        <a:xfrm>
          <a:off x="0" y="0"/>
          <a:ext cx="0" cy="0"/>
          <a:chOff x="0" y="0"/>
          <a:chExt cx="0" cy="0"/>
        </a:xfrm>
      </p:grpSpPr>
      <p:pic>
        <p:nvPicPr>
          <p:cNvPr id="29" name="Picture 28" descr="Shape&#10;&#10;Description automatically generated">
            <a:extLst>
              <a:ext uri="{FF2B5EF4-FFF2-40B4-BE49-F238E27FC236}">
                <a16:creationId xmlns:a16="http://schemas.microsoft.com/office/drawing/2014/main" id="{4B58FD7E-FDB4-E846-8DC8-940E90C84E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609208"/>
            <a:ext cx="12192000" cy="6858000"/>
          </a:xfrm>
          <a:prstGeom prst="rect">
            <a:avLst/>
          </a:prstGeom>
        </p:spPr>
      </p:pic>
      <p:sp>
        <p:nvSpPr>
          <p:cNvPr id="18" name="Rectangle 17">
            <a:extLst>
              <a:ext uri="{FF2B5EF4-FFF2-40B4-BE49-F238E27FC236}">
                <a16:creationId xmlns:a16="http://schemas.microsoft.com/office/drawing/2014/main" id="{7643B7EA-00E1-CA4B-A1D7-88900033FD43}"/>
              </a:ext>
            </a:extLst>
          </p:cNvPr>
          <p:cNvSpPr/>
          <p:nvPr userDrawn="1"/>
        </p:nvSpPr>
        <p:spPr>
          <a:xfrm>
            <a:off x="0" y="6248792"/>
            <a:ext cx="12192000" cy="609600"/>
          </a:xfrm>
          <a:prstGeom prst="rect">
            <a:avLst/>
          </a:prstGeom>
          <a:solidFill>
            <a:srgbClr val="E17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0D0A6"/>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E4ED7DF-923D-504F-9861-5E4EDE26F223}"/>
              </a:ext>
            </a:extLst>
          </p:cNvPr>
          <p:cNvSpPr/>
          <p:nvPr userDrawn="1"/>
        </p:nvSpPr>
        <p:spPr>
          <a:xfrm>
            <a:off x="0" y="8689"/>
            <a:ext cx="12192000" cy="121920"/>
          </a:xfrm>
          <a:prstGeom prst="rect">
            <a:avLst/>
          </a:prstGeom>
          <a:solidFill>
            <a:srgbClr val="E17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0D0A6"/>
              </a:solidFill>
              <a:effectLst/>
              <a:uLnTx/>
              <a:uFillTx/>
              <a:latin typeface="Calibri" panose="020F0502020204030204"/>
              <a:ea typeface="+mn-ea"/>
              <a:cs typeface="+mn-cs"/>
            </a:endParaRPr>
          </a:p>
        </p:txBody>
      </p:sp>
      <p:sp>
        <p:nvSpPr>
          <p:cNvPr id="20" name="Title 6">
            <a:extLst>
              <a:ext uri="{FF2B5EF4-FFF2-40B4-BE49-F238E27FC236}">
                <a16:creationId xmlns:a16="http://schemas.microsoft.com/office/drawing/2014/main" id="{98BFAF21-793F-BF4E-AA1E-663AE7868D86}"/>
              </a:ext>
            </a:extLst>
          </p:cNvPr>
          <p:cNvSpPr>
            <a:spLocks noGrp="1"/>
          </p:cNvSpPr>
          <p:nvPr>
            <p:ph type="title" hasCustomPrompt="1"/>
          </p:nvPr>
        </p:nvSpPr>
        <p:spPr>
          <a:xfrm>
            <a:off x="304800" y="942179"/>
            <a:ext cx="8966200" cy="685800"/>
          </a:xfrm>
        </p:spPr>
        <p:txBody>
          <a:bodyPr>
            <a:noAutofit/>
          </a:bodyPr>
          <a:lstStyle>
            <a:lvl1pPr algn="l">
              <a:defRPr sz="3733" b="1" i="0">
                <a:solidFill>
                  <a:srgbClr val="E17C00"/>
                </a:solidFill>
                <a:latin typeface="Arial" panose="020B0604020202020204" pitchFamily="34" charset="0"/>
                <a:cs typeface="Arial" panose="020B0604020202020204" pitchFamily="34" charset="0"/>
              </a:defRPr>
            </a:lvl1pPr>
          </a:lstStyle>
          <a:p>
            <a:r>
              <a:rPr lang="en-US" dirty="0"/>
              <a:t>CLICK TO ADD TEXT</a:t>
            </a:r>
          </a:p>
        </p:txBody>
      </p:sp>
      <p:sp>
        <p:nvSpPr>
          <p:cNvPr id="27" name="Text Placeholder 2">
            <a:extLst>
              <a:ext uri="{FF2B5EF4-FFF2-40B4-BE49-F238E27FC236}">
                <a16:creationId xmlns:a16="http://schemas.microsoft.com/office/drawing/2014/main" id="{F32E85C9-4A0F-3542-A09C-EFE50EDB9359}"/>
              </a:ext>
            </a:extLst>
          </p:cNvPr>
          <p:cNvSpPr>
            <a:spLocks noGrp="1"/>
          </p:cNvSpPr>
          <p:nvPr>
            <p:ph type="body" sz="quarter" idx="18" hasCustomPrompt="1"/>
          </p:nvPr>
        </p:nvSpPr>
        <p:spPr>
          <a:xfrm>
            <a:off x="203213" y="666650"/>
            <a:ext cx="9067788" cy="199329"/>
          </a:xfrm>
        </p:spPr>
        <p:txBody>
          <a:bodyPr lIns="182880" tIns="0" rIns="182880" bIns="0">
            <a:noAutofit/>
          </a:bodyPr>
          <a:lstStyle>
            <a:lvl1pPr marL="0" indent="0">
              <a:buNone/>
              <a:defRPr sz="1600" b="1" i="0">
                <a:solidFill>
                  <a:srgbClr val="72243D"/>
                </a:solidFill>
                <a:latin typeface="Arial" panose="020B0604020202020204" pitchFamily="34" charset="0"/>
                <a:cs typeface="Arial" panose="020B0604020202020204" pitchFamily="34" charset="0"/>
              </a:defRPr>
            </a:lvl1pPr>
          </a:lstStyle>
          <a:p>
            <a:pPr lvl="0"/>
            <a:r>
              <a:rPr lang="en-US" dirty="0"/>
              <a:t>Click to add text</a:t>
            </a:r>
          </a:p>
        </p:txBody>
      </p:sp>
      <p:sp>
        <p:nvSpPr>
          <p:cNvPr id="22" name="Rectangle 21">
            <a:extLst>
              <a:ext uri="{FF2B5EF4-FFF2-40B4-BE49-F238E27FC236}">
                <a16:creationId xmlns:a16="http://schemas.microsoft.com/office/drawing/2014/main" id="{C837C42D-36B7-CB4A-AC83-757B5C740BD7}"/>
              </a:ext>
            </a:extLst>
          </p:cNvPr>
          <p:cNvSpPr/>
          <p:nvPr userDrawn="1"/>
        </p:nvSpPr>
        <p:spPr>
          <a:xfrm>
            <a:off x="0" y="6248792"/>
            <a:ext cx="12192000" cy="609600"/>
          </a:xfrm>
          <a:prstGeom prst="rect">
            <a:avLst/>
          </a:prstGeom>
          <a:solidFill>
            <a:srgbClr val="72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0D0A6"/>
              </a:solidFill>
              <a:effectLst/>
              <a:uLnTx/>
              <a:uFillTx/>
              <a:latin typeface="Calibri" panose="020F0502020204030204"/>
              <a:ea typeface="+mn-ea"/>
              <a:cs typeface="+mn-cs"/>
            </a:endParaRPr>
          </a:p>
        </p:txBody>
      </p:sp>
      <p:sp>
        <p:nvSpPr>
          <p:cNvPr id="23" name="Text Placeholder 2">
            <a:extLst>
              <a:ext uri="{FF2B5EF4-FFF2-40B4-BE49-F238E27FC236}">
                <a16:creationId xmlns:a16="http://schemas.microsoft.com/office/drawing/2014/main" id="{DA84C3F7-BB03-5D49-9A2E-979137BADE88}"/>
              </a:ext>
            </a:extLst>
          </p:cNvPr>
          <p:cNvSpPr>
            <a:spLocks noGrp="1"/>
          </p:cNvSpPr>
          <p:nvPr>
            <p:ph type="body" sz="quarter" idx="13" hasCustomPrompt="1"/>
          </p:nvPr>
        </p:nvSpPr>
        <p:spPr>
          <a:xfrm>
            <a:off x="315383" y="1780379"/>
            <a:ext cx="5486400" cy="4290221"/>
          </a:xfrm>
        </p:spPr>
        <p:txBody>
          <a:bodyPr>
            <a:noAutofit/>
          </a:bodyPr>
          <a:lstStyle>
            <a:lvl1pPr>
              <a:buClr>
                <a:srgbClr val="E17C00"/>
              </a:buClr>
              <a:defRPr sz="2133" b="1" i="0">
                <a:solidFill>
                  <a:srgbClr val="72243D"/>
                </a:solidFill>
                <a:latin typeface="Arial" panose="020B0604020202020204" pitchFamily="34" charset="0"/>
                <a:cs typeface="Arial" panose="020B0604020202020204" pitchFamily="34" charset="0"/>
              </a:defRPr>
            </a:lvl1pPr>
            <a:lvl2pPr>
              <a:buClr>
                <a:srgbClr val="E17C00"/>
              </a:buClr>
              <a:defRPr sz="1867">
                <a:solidFill>
                  <a:srgbClr val="72243D"/>
                </a:solidFill>
                <a:latin typeface="Arial" panose="020B0604020202020204" pitchFamily="34" charset="0"/>
                <a:cs typeface="Arial" panose="020B0604020202020204" pitchFamily="34" charset="0"/>
              </a:defRPr>
            </a:lvl2pPr>
            <a:lvl3pPr>
              <a:buClr>
                <a:srgbClr val="E17C00"/>
              </a:buClr>
              <a:defRPr sz="1600">
                <a:solidFill>
                  <a:srgbClr val="72243D"/>
                </a:solidFill>
                <a:latin typeface="Arial" panose="020B0604020202020204" pitchFamily="34" charset="0"/>
                <a:cs typeface="Arial" panose="020B0604020202020204" pitchFamily="34" charset="0"/>
              </a:defRPr>
            </a:lvl3pPr>
            <a:lvl4pPr>
              <a:buClr>
                <a:srgbClr val="E17C00"/>
              </a:buClr>
              <a:defRPr sz="1467">
                <a:solidFill>
                  <a:srgbClr val="72243D"/>
                </a:solidFill>
                <a:latin typeface="Arial" panose="020B0604020202020204" pitchFamily="34" charset="0"/>
                <a:cs typeface="Arial" panose="020B0604020202020204" pitchFamily="34" charset="0"/>
              </a:defRPr>
            </a:lvl4pPr>
            <a:lvl5pPr>
              <a:buClr>
                <a:srgbClr val="E17C00"/>
              </a:buClr>
              <a:defRPr sz="1467">
                <a:solidFill>
                  <a:srgbClr val="72243D"/>
                </a:solidFill>
                <a:latin typeface="Arial" panose="020B0604020202020204" pitchFamily="34" charset="0"/>
                <a:cs typeface="Arial" panose="020B0604020202020204" pitchFamily="34" charset="0"/>
              </a:defRPr>
            </a:lvl5pPr>
          </a:lstStyle>
          <a:p>
            <a:pPr lvl="0"/>
            <a:r>
              <a:rPr lang="en-US" dirty="0"/>
              <a:t>Click to add list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7">
            <a:extLst>
              <a:ext uri="{FF2B5EF4-FFF2-40B4-BE49-F238E27FC236}">
                <a16:creationId xmlns:a16="http://schemas.microsoft.com/office/drawing/2014/main" id="{377193B1-5810-D74B-9153-FE9A079E21E8}"/>
              </a:ext>
            </a:extLst>
          </p:cNvPr>
          <p:cNvSpPr>
            <a:spLocks noGrp="1"/>
          </p:cNvSpPr>
          <p:nvPr>
            <p:ph sz="quarter" idx="19" hasCustomPrompt="1"/>
          </p:nvPr>
        </p:nvSpPr>
        <p:spPr>
          <a:xfrm>
            <a:off x="6096001" y="1780381"/>
            <a:ext cx="5791196" cy="4290220"/>
          </a:xfrm>
        </p:spPr>
        <p:txBody>
          <a:bodyPr anchor="ctr" anchorCtr="0"/>
          <a:lstStyle>
            <a:lvl1pPr marL="0" indent="0" algn="ctr">
              <a:buNone/>
              <a:defRPr/>
            </a:lvl1pPr>
          </a:lstStyle>
          <a:p>
            <a:pPr lvl="0"/>
            <a:r>
              <a:rPr lang="en-US" dirty="0"/>
              <a:t>Graphic</a:t>
            </a:r>
          </a:p>
        </p:txBody>
      </p:sp>
      <p:sp>
        <p:nvSpPr>
          <p:cNvPr id="21" name="Rectangle 20">
            <a:extLst>
              <a:ext uri="{FF2B5EF4-FFF2-40B4-BE49-F238E27FC236}">
                <a16:creationId xmlns:a16="http://schemas.microsoft.com/office/drawing/2014/main" id="{835B79BB-FAA1-E941-A987-BAC206B6D17B}"/>
              </a:ext>
            </a:extLst>
          </p:cNvPr>
          <p:cNvSpPr/>
          <p:nvPr userDrawn="1"/>
        </p:nvSpPr>
        <p:spPr>
          <a:xfrm>
            <a:off x="0" y="8689"/>
            <a:ext cx="12192000" cy="121920"/>
          </a:xfrm>
          <a:prstGeom prst="rect">
            <a:avLst/>
          </a:prstGeom>
          <a:solidFill>
            <a:srgbClr val="72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0D0A6"/>
              </a:solidFill>
              <a:effectLst/>
              <a:uLnTx/>
              <a:uFillTx/>
              <a:latin typeface="Calibri" panose="020F0502020204030204"/>
              <a:ea typeface="+mn-ea"/>
              <a:cs typeface="+mn-cs"/>
            </a:endParaRPr>
          </a:p>
        </p:txBody>
      </p:sp>
      <p:pic>
        <p:nvPicPr>
          <p:cNvPr id="28" name="Picture 27">
            <a:extLst>
              <a:ext uri="{FF2B5EF4-FFF2-40B4-BE49-F238E27FC236}">
                <a16:creationId xmlns:a16="http://schemas.microsoft.com/office/drawing/2014/main" id="{4CE56FC1-AC79-9248-A064-D14BDBAF7D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446" y="6321706"/>
            <a:ext cx="1744215" cy="436053"/>
          </a:xfrm>
          <a:prstGeom prst="rect">
            <a:avLst/>
          </a:prstGeom>
        </p:spPr>
      </p:pic>
      <p:sp>
        <p:nvSpPr>
          <p:cNvPr id="14" name="Date Placeholder 11">
            <a:extLst>
              <a:ext uri="{FF2B5EF4-FFF2-40B4-BE49-F238E27FC236}">
                <a16:creationId xmlns:a16="http://schemas.microsoft.com/office/drawing/2014/main" id="{6276A96B-6494-D147-B185-017208019C9F}"/>
              </a:ext>
            </a:extLst>
          </p:cNvPr>
          <p:cNvSpPr>
            <a:spLocks noGrp="1"/>
          </p:cNvSpPr>
          <p:nvPr>
            <p:ph type="dt" sz="half" idx="14"/>
          </p:nvPr>
        </p:nvSpPr>
        <p:spPr>
          <a:xfrm>
            <a:off x="10207640" y="6357922"/>
            <a:ext cx="137476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1/16/2026</a:t>
            </a:fld>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15" name="Slide Number Placeholder 16">
            <a:extLst>
              <a:ext uri="{FF2B5EF4-FFF2-40B4-BE49-F238E27FC236}">
                <a16:creationId xmlns:a16="http://schemas.microsoft.com/office/drawing/2014/main" id="{EE3C63A6-B9D2-8A4F-895E-65046C1DD37B}"/>
              </a:ext>
            </a:extLst>
          </p:cNvPr>
          <p:cNvSpPr>
            <a:spLocks noGrp="1"/>
          </p:cNvSpPr>
          <p:nvPr>
            <p:ph type="sldNum" sz="quarter" idx="16"/>
          </p:nvPr>
        </p:nvSpPr>
        <p:spPr>
          <a:xfrm>
            <a:off x="11304337" y="6357170"/>
            <a:ext cx="711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Footer Placeholder 14">
            <a:extLst>
              <a:ext uri="{FF2B5EF4-FFF2-40B4-BE49-F238E27FC236}">
                <a16:creationId xmlns:a16="http://schemas.microsoft.com/office/drawing/2014/main" id="{34A5052A-9590-A148-8688-253EB5AD1741}"/>
              </a:ext>
            </a:extLst>
          </p:cNvPr>
          <p:cNvSpPr>
            <a:spLocks noGrp="1"/>
          </p:cNvSpPr>
          <p:nvPr>
            <p:ph type="ftr" sz="quarter" idx="3"/>
          </p:nvPr>
        </p:nvSpPr>
        <p:spPr>
          <a:xfrm>
            <a:off x="6697821" y="6358298"/>
            <a:ext cx="3509819" cy="365125"/>
          </a:xfrm>
          <a:prstGeom prst="rect">
            <a:avLst/>
          </a:prstGeom>
        </p:spPr>
        <p:txBody>
          <a:bodyPr/>
          <a:lstStyle>
            <a:lvl1pPr>
              <a:defRPr sz="1600">
                <a:solidFill>
                  <a:schemeClr val="bg1"/>
                </a:solidFill>
                <a:latin typeface="Arial" panose="020B0604020202020204" pitchFamily="34" charset="0"/>
                <a:cs typeface="Arial" panose="020B0604020202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Footer Title / Footer Content</a:t>
            </a:r>
          </a:p>
        </p:txBody>
      </p:sp>
    </p:spTree>
    <p:extLst>
      <p:ext uri="{BB962C8B-B14F-4D97-AF65-F5344CB8AC3E}">
        <p14:creationId xmlns:p14="http://schemas.microsoft.com/office/powerpoint/2010/main" val="148723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05DD-2B5F-9DE6-8DF1-0F659DFCB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5FBD9-1E34-12CF-3CBE-40A8B11DC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B2B15D-325D-86BF-6E07-5ED63B3B396A}"/>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2CDDAB6D-2EBF-C278-EF80-1741AD797F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5626FB-C2D1-6221-E1AE-33FF0DDE90C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4485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00DD-6105-18EC-AEAD-EC1FA37C9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EEB5-FD8E-1F9D-DD62-E2C8E2E6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8CE0F-14E6-5D66-8786-FF220049F188}"/>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90B53EE8-8AAE-5E83-2642-3962629630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3B3CE0-F00F-6440-7F8A-C8B0EB5230C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09144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71A3-229A-86C1-1A1A-3D0C9C38D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E48585-C99D-74EF-7070-E24324B8A3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467283-035C-E6F6-E518-006AB3ED7567}"/>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958A7ED1-8C7C-2E26-6D7E-6B3C5D843F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00F059-3AFF-96A4-5960-94DBD44E836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22361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AE5D-B688-3682-613A-3C51C7619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7B3BE-95D4-1055-FB07-2D1FF5D77D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666B8-ECA6-6982-0A95-F6E472D734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2EECCD-D5D9-550B-31D8-EA05AFFFA488}"/>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6" name="Footer Placeholder 5">
            <a:extLst>
              <a:ext uri="{FF2B5EF4-FFF2-40B4-BE49-F238E27FC236}">
                <a16:creationId xmlns:a16="http://schemas.microsoft.com/office/drawing/2014/main" id="{268E32AD-6910-629F-65C7-3E928E107A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95038D-8159-5C25-A12B-AA03A588D9F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600004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7595-2ABE-FB1F-024A-BF4968E6AC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E247E-B624-4B61-FDEC-D2147D83E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6357D2-00D7-1710-27C6-2FF44E9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66CECE-B69F-3B15-9ACA-7D2F9ACA9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6CE33F-CA06-F80F-1B74-D91EFF335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EE3B5B-0A38-277D-DB8E-B426441F8A2A}"/>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8" name="Footer Placeholder 7">
            <a:extLst>
              <a:ext uri="{FF2B5EF4-FFF2-40B4-BE49-F238E27FC236}">
                <a16:creationId xmlns:a16="http://schemas.microsoft.com/office/drawing/2014/main" id="{DFDCD1C1-9B4A-AFCB-7B6E-D6571915FA8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F348105-9DAD-335D-C658-46551F50800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98630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797-0576-7AC8-DCE0-E8E890098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7BD98-003F-8D1F-3BDC-A38BDB84B743}"/>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4" name="Footer Placeholder 3">
            <a:extLst>
              <a:ext uri="{FF2B5EF4-FFF2-40B4-BE49-F238E27FC236}">
                <a16:creationId xmlns:a16="http://schemas.microsoft.com/office/drawing/2014/main" id="{5C922675-DA23-9FA6-B536-8F662DE3454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3102054-C147-8267-F6E6-E4CFF2CE5AD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67311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F45BF-4C54-CF35-E084-DF07D2AD6C93}"/>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3" name="Footer Placeholder 2">
            <a:extLst>
              <a:ext uri="{FF2B5EF4-FFF2-40B4-BE49-F238E27FC236}">
                <a16:creationId xmlns:a16="http://schemas.microsoft.com/office/drawing/2014/main" id="{6C29C50A-CC80-411E-9BB6-B3E44261049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763E4C-B95C-AFFA-D4E1-68C43CE6E2B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82228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4606-2F1F-4A07-B2D8-E84E106E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192761-D6D0-8C0B-B599-C73876440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FFABC-C8A3-85F6-90A1-70E28D51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381A8-7827-8527-FFF0-BD001F5E295F}"/>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6" name="Footer Placeholder 5">
            <a:extLst>
              <a:ext uri="{FF2B5EF4-FFF2-40B4-BE49-F238E27FC236}">
                <a16:creationId xmlns:a16="http://schemas.microsoft.com/office/drawing/2014/main" id="{B2381B6D-1343-43D0-4F42-98E2B696446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C2E862-0E32-10EF-4118-462D18FB012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295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04D5-4C09-044A-5123-32527D2EF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C8C60-3E9E-D961-B1F1-89D3FBC7A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903B88-9087-B901-3231-F7CF67D24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BF12B-60B3-176E-9ECB-B3E2720A7B4E}"/>
              </a:ext>
            </a:extLst>
          </p:cNvPr>
          <p:cNvSpPr>
            <a:spLocks noGrp="1"/>
          </p:cNvSpPr>
          <p:nvPr>
            <p:ph type="dt" sz="half" idx="10"/>
          </p:nvPr>
        </p:nvSpPr>
        <p:spPr/>
        <p:txBody>
          <a:bodyPr/>
          <a:lstStyle/>
          <a:p>
            <a:fld id="{48A87A34-81AB-432B-8DAE-1953F412C126}" type="datetimeFigureOut">
              <a:rPr lang="en-US" smtClean="0"/>
              <a:pPr/>
              <a:t>1/16/2026</a:t>
            </a:fld>
            <a:endParaRPr lang="en-US" dirty="0"/>
          </a:p>
        </p:txBody>
      </p:sp>
      <p:sp>
        <p:nvSpPr>
          <p:cNvPr id="6" name="Footer Placeholder 5">
            <a:extLst>
              <a:ext uri="{FF2B5EF4-FFF2-40B4-BE49-F238E27FC236}">
                <a16:creationId xmlns:a16="http://schemas.microsoft.com/office/drawing/2014/main" id="{91FEB84A-DD61-2145-D08D-6444AE9DBF6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57A9D7-A2A6-A22C-B85C-E0C431FEC96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59383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BD17-2466-F2E2-296B-47A1317FD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4F63F-07B0-F791-3D1D-15F3077AB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80BA0-8A8B-D0F7-F0D3-6951A6D85987}"/>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64DB2AFF-CF15-1155-85E1-C7B933CAE0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78EA88-40A5-0DE9-4BE5-03FB6AD749B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68657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88D2-700D-CE35-8ED5-22F475D89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F0392-A767-84DF-DC65-C752D5972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20D88-003B-D021-7095-065EC7638CFD}"/>
              </a:ext>
            </a:extLst>
          </p:cNvPr>
          <p:cNvSpPr>
            <a:spLocks noGrp="1"/>
          </p:cNvSpPr>
          <p:nvPr>
            <p:ph type="dt" sz="half" idx="10"/>
          </p:nvPr>
        </p:nvSpPr>
        <p:spPr/>
        <p:txBody>
          <a:bodyPr/>
          <a:lstStyle/>
          <a:p>
            <a:fld id="{48A87A34-81AB-432B-8DAE-1953F412C126}" type="datetimeFigureOut">
              <a:rPr lang="en-US" smtClean="0"/>
              <a:t>1/16/2026</a:t>
            </a:fld>
            <a:endParaRPr lang="en-US" dirty="0"/>
          </a:p>
        </p:txBody>
      </p:sp>
      <p:sp>
        <p:nvSpPr>
          <p:cNvPr id="5" name="Footer Placeholder 4">
            <a:extLst>
              <a:ext uri="{FF2B5EF4-FFF2-40B4-BE49-F238E27FC236}">
                <a16:creationId xmlns:a16="http://schemas.microsoft.com/office/drawing/2014/main" id="{6F1E3282-43B0-59C4-9677-B342E79B5B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7DB5C3-FFA4-BDCF-A692-2A66E312562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3850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59137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7849145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9393282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59499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345051-2045-45DA-935E-2E3CA1A69ADC}" type="datetimeFigureOut">
              <a:rPr lang="en-US" smtClean="0"/>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843315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345051-2045-45DA-935E-2E3CA1A69ADC}"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49033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45051-2045-45DA-935E-2E3CA1A69ADC}" type="datetimeFigureOut">
              <a:rPr lang="en-US" smtClean="0"/>
              <a:t>1/16/2026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574996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562950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5435797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05473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7760387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922751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267807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345051-2045-45DA-935E-2E3CA1A69ADC}"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993519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345051-2045-45DA-935E-2E3CA1A69ADC}"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961190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336063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4974875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50474930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1696146088"/>
      </p:ext>
    </p:extLst>
  </p:cSld>
  <p:clrMapOvr>
    <a:masterClrMapping/>
  </p:clrMapOvr>
  <p:hf sldNum="0"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0275622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0481355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353837415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68074946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80053103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10210065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065320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90394629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54284860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67493574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3092070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30608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4095957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974760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2532847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273943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685661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7641992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755698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1954517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332856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4605449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6718670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2476463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4448626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878563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83468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27309312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1902009014"/>
      </p:ext>
    </p:extLst>
  </p:cSld>
  <p:clrMapOvr>
    <a:masterClrMapping/>
  </p:clrMapOvr>
  <p:hf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280850494"/>
      </p:ext>
    </p:extLst>
  </p:cSld>
  <p:clrMapOvr>
    <a:masterClrMapping/>
  </p:clrMapOvr>
  <p:hf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30990633"/>
      </p:ext>
    </p:extLst>
  </p:cSld>
  <p:clrMapOvr>
    <a:masterClrMapping/>
  </p:clrMapOvr>
  <p:hf hd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149335525"/>
      </p:ext>
    </p:extLst>
  </p:cSld>
  <p:clrMapOvr>
    <a:masterClrMapping/>
  </p:clrMapOvr>
  <p:hf hd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64145399"/>
      </p:ext>
    </p:extLst>
  </p:cSld>
  <p:clrMapOvr>
    <a:masterClrMapping/>
  </p:clrMapOvr>
  <p:hf hd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879157384"/>
      </p:ext>
    </p:extLst>
  </p:cSld>
  <p:clrMapOvr>
    <a:masterClrMapping/>
  </p:clrMapOvr>
  <p:hf hd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549885804"/>
      </p:ext>
    </p:extLst>
  </p:cSld>
  <p:clrMapOvr>
    <a:masterClrMapping/>
  </p:clrMapOvr>
  <p:hf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1796858549"/>
      </p:ext>
    </p:extLst>
  </p:cSld>
  <p:clrMapOvr>
    <a:masterClrMapping/>
  </p:clrMapOvr>
  <p:hf hdr="0" dt="0"/>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990573551"/>
      </p:ext>
    </p:extLst>
  </p:cSld>
  <p:clrMapOvr>
    <a:masterClrMapping/>
  </p:clrMapOvr>
  <p:hf hd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783433848"/>
      </p:ext>
    </p:extLst>
  </p:cSld>
  <p:clrMapOvr>
    <a:masterClrMapping/>
  </p:clrMapOvr>
  <p:hf hd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7009514"/>
      </p:ext>
    </p:extLst>
  </p:cSld>
  <p:clrMapOvr>
    <a:masterClrMapping/>
  </p:clrMapOvr>
  <p:hf hd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3014200"/>
      </p:ext>
    </p:extLst>
  </p:cSld>
  <p:clrMapOvr>
    <a:masterClrMapping/>
  </p:clrMapOvr>
  <p:hf hd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659621275"/>
      </p:ext>
    </p:extLst>
  </p:cSld>
  <p:clrMapOvr>
    <a:masterClrMapping/>
  </p:clrMapOvr>
  <p:hf hd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206992273"/>
      </p:ext>
    </p:extLst>
  </p:cSld>
  <p:clrMapOvr>
    <a:masterClrMapping/>
  </p:clrMapOvr>
  <p:hf hdr="0" dt="0"/>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40769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59462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642423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160672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915136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39485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707676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38668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1/16/2026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149665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067819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386598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1/16/2026</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6898978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1/16/2026</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756139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1/16/2026</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001156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1/16/2026</a:t>
            </a:fld>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27434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heme" Target="../theme/theme2.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theme" Target="../theme/theme4.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theme" Target="../theme/theme5.xml"/><Relationship Id="rId3" Type="http://schemas.openxmlformats.org/officeDocument/2006/relationships/slideLayout" Target="../slideLayouts/slideLayout80.xml"/><Relationship Id="rId21" Type="http://schemas.openxmlformats.org/officeDocument/2006/relationships/image" Target="../media/image11.png"/><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image" Target="../media/image10.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image" Target="../media/image9.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theme" Target="../theme/theme6.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image" Target="../media/image13.jpeg"/><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7.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22.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image" Target="../media/image13.jpeg"/><Relationship Id="rId5" Type="http://schemas.openxmlformats.org/officeDocument/2006/relationships/theme" Target="../theme/theme8.xml"/><Relationship Id="rId4"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1/16/2026</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8264397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 id="214748405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50508-DD74-90DB-71D9-0DB85AC61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F1202-EB0F-93FC-F38B-61905CEF2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C86D4-4CAE-5873-5814-2AAE73F0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1/16/2026</a:t>
            </a:fld>
            <a:endParaRPr lang="en-US" dirty="0"/>
          </a:p>
        </p:txBody>
      </p:sp>
      <p:sp>
        <p:nvSpPr>
          <p:cNvPr id="5" name="Footer Placeholder 4">
            <a:extLst>
              <a:ext uri="{FF2B5EF4-FFF2-40B4-BE49-F238E27FC236}">
                <a16:creationId xmlns:a16="http://schemas.microsoft.com/office/drawing/2014/main" id="{15F23CAC-C033-68C1-9520-2A0A4F0A2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332D3F4-8F8B-170C-1CEB-C1EF64C3AD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4958815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8A87A34-81AB-432B-8DAE-1953F412C126}" type="datetimeFigureOut">
              <a:rPr lang="en-US" smtClean="0"/>
              <a:pPr/>
              <a:t>1/16/2026</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80941421"/>
      </p:ext>
    </p:extLst>
  </p:cSld>
  <p:clrMap bg1="dk1" tx1="lt1" bg2="dk2" tx2="lt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36" r:id="rId15"/>
    <p:sldLayoutId id="2147483937" r:id="rId16"/>
    <p:sldLayoutId id="2147483938" r:id="rId17"/>
    <p:sldLayoutId id="2147483939" r:id="rId18"/>
    <p:sldLayoutId id="2147483940" r:id="rId19"/>
    <p:sldLayoutId id="2147483941" r:id="rId20"/>
    <p:sldLayoutId id="2147483942" r:id="rId21"/>
    <p:sldLayoutId id="2147483943" r:id="rId22"/>
    <p:sldLayoutId id="2147483944" r:id="rId23"/>
    <p:sldLayoutId id="2147483945" r:id="rId24"/>
    <p:sldLayoutId id="2147483946" r:id="rId25"/>
    <p:sldLayoutId id="2147483947" r:id="rId26"/>
    <p:sldLayoutId id="2147483948" r:id="rId27"/>
    <p:sldLayoutId id="2147483949" r:id="rId28"/>
    <p:sldLayoutId id="2147483950" r:id="rId29"/>
    <p:sldLayoutId id="2147483951" r:id="rId30"/>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1/16/2026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83580947"/>
      </p:ext>
    </p:extLst>
  </p:cSld>
  <p:clrMap bg1="dk1" tx1="lt1" bg2="dk2" tx2="lt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 id="214748402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1598590832"/>
      </p:ext>
    </p:extLst>
  </p:cSld>
  <p:clrMap bg1="dk1" tx1="lt1" bg2="dk2" tx2="lt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5" r:id="rId14"/>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1/16/2026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8980925"/>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1/16/2026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154073"/>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8.xml"/><Relationship Id="rId6" Type="http://schemas.openxmlformats.org/officeDocument/2006/relationships/image" Target="../media/image15.png"/><Relationship Id="rId5" Type="http://schemas.openxmlformats.org/officeDocument/2006/relationships/hyperlink" Target="https://johnsommersflanagan.com/" TargetMode="External"/><Relationship Id="rId4" Type="http://schemas.openxmlformats.org/officeDocument/2006/relationships/hyperlink" Target="mailto:John.sf@mso.umt.ed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2.png"/><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5.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customXml" Target="../ink/ink1.xml"/><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customXml" Target="../ink/ink2.xml"/><Relationship Id="rId5" Type="http://schemas.openxmlformats.org/officeDocument/2006/relationships/image" Target="../media/image26.png"/><Relationship Id="rId10" Type="http://schemas.openxmlformats.org/officeDocument/2006/relationships/image" Target="../media/image25.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customXml" Target="../ink/ink5.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customXml" Target="../ink/ink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37.png"/><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110.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9.jpeg"/><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3.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jpeg"/><Relationship Id="rId1" Type="http://schemas.openxmlformats.org/officeDocument/2006/relationships/slideLayout" Target="../slideLayouts/slideLayout49.xml"/><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9.xml"/><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jpeg"/><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1.jpe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https://montanahappinessproject.com/" TargetMode="Externa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42.xml"/></Relationships>
</file>

<file path=ppt/slides/_rels/slide5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0F7E2B-5D5A-3910-A984-2016B0918B9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43FC1C1-10C9-5B3B-A18A-B64FF87BA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25EF9553-7838-0683-13EC-B10B52AB4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7291699-E08F-A12A-6DE3-53FC8589ACFB}"/>
              </a:ext>
            </a:extLst>
          </p:cNvPr>
          <p:cNvSpPr>
            <a:spLocks noGrp="1"/>
          </p:cNvSpPr>
          <p:nvPr>
            <p:ph type="title"/>
          </p:nvPr>
        </p:nvSpPr>
        <p:spPr>
          <a:xfrm>
            <a:off x="2232252" y="1162050"/>
            <a:ext cx="4921023" cy="2266949"/>
          </a:xfrm>
        </p:spPr>
        <p:txBody>
          <a:bodyPr anchor="b">
            <a:normAutofit fontScale="90000"/>
          </a:bodyPr>
          <a:lstStyle/>
          <a:p>
            <a:br>
              <a:rPr lang="en-US" sz="3600" b="1" dirty="0">
                <a:solidFill>
                  <a:srgbClr val="FFFF00"/>
                </a:solidFill>
              </a:rPr>
            </a:br>
            <a:br>
              <a:rPr lang="en-US" sz="3600" b="1" dirty="0">
                <a:solidFill>
                  <a:srgbClr val="FFFF00"/>
                </a:solidFill>
              </a:rPr>
            </a:br>
            <a:br>
              <a:rPr lang="en-US" sz="3600" b="1" dirty="0">
                <a:solidFill>
                  <a:srgbClr val="FFFF00"/>
                </a:solidFill>
              </a:rPr>
            </a:br>
            <a:br>
              <a:rPr lang="en-US" sz="3600" b="1" dirty="0">
                <a:solidFill>
                  <a:srgbClr val="FFFF00"/>
                </a:solidFill>
              </a:rPr>
            </a:br>
            <a:br>
              <a:rPr lang="en-US" sz="3600" b="1" dirty="0">
                <a:solidFill>
                  <a:srgbClr val="FFFF00"/>
                </a:solidFill>
              </a:rPr>
            </a:br>
            <a:br>
              <a:rPr lang="en-US" sz="6000" b="1" dirty="0">
                <a:solidFill>
                  <a:srgbClr val="FFFF00"/>
                </a:solidFill>
              </a:rPr>
            </a:br>
            <a:br>
              <a:rPr lang="en-US" sz="6000" b="1" dirty="0">
                <a:solidFill>
                  <a:srgbClr val="FFFF00"/>
                </a:solidFill>
              </a:rPr>
            </a:br>
            <a:endParaRPr lang="en-US" sz="2800" b="1" dirty="0">
              <a:solidFill>
                <a:schemeClr val="bg1"/>
              </a:solidFill>
            </a:endParaRPr>
          </a:p>
        </p:txBody>
      </p:sp>
      <p:sp>
        <p:nvSpPr>
          <p:cNvPr id="20" name="Freeform: Shape 19">
            <a:extLst>
              <a:ext uri="{FF2B5EF4-FFF2-40B4-BE49-F238E27FC236}">
                <a16:creationId xmlns:a16="http://schemas.microsoft.com/office/drawing/2014/main" id="{9DB6EF52-E062-F4A5-B123-359AB78F4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73FD023A-7A52-F2E1-A131-4DF49C3A54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62B1EA5-0D9E-92BD-C5E9-FBEA2DCFD16D}"/>
              </a:ext>
            </a:extLst>
          </p:cNvPr>
          <p:cNvSpPr>
            <a:spLocks noGrp="1"/>
          </p:cNvSpPr>
          <p:nvPr>
            <p:ph idx="1"/>
          </p:nvPr>
        </p:nvSpPr>
        <p:spPr>
          <a:xfrm>
            <a:off x="374904" y="3101042"/>
            <a:ext cx="6320971" cy="3464302"/>
          </a:xfrm>
        </p:spPr>
        <p:txBody>
          <a:bodyPr>
            <a:noAutofit/>
          </a:bodyPr>
          <a:lstStyle/>
          <a:p>
            <a:pPr marL="0" indent="0">
              <a:spcBef>
                <a:spcPts val="1800"/>
              </a:spcBef>
              <a:buNone/>
            </a:pPr>
            <a:r>
              <a:rPr lang="en-US" sz="6000" dirty="0">
                <a:solidFill>
                  <a:srgbClr val="FFFF00"/>
                </a:solidFill>
              </a:rPr>
              <a:t>In Pursuit of Happiness </a:t>
            </a:r>
          </a:p>
          <a:p>
            <a:pPr marL="0" indent="0">
              <a:spcBef>
                <a:spcPts val="1800"/>
              </a:spcBef>
              <a:buNone/>
            </a:pPr>
            <a:endParaRPr lang="en-US" sz="4800" dirty="0">
              <a:solidFill>
                <a:srgbClr val="FFFF00"/>
              </a:solidFill>
            </a:endParaRPr>
          </a:p>
          <a:p>
            <a:pPr marL="0" indent="0">
              <a:spcBef>
                <a:spcPts val="1800"/>
              </a:spcBef>
              <a:buNone/>
            </a:pPr>
            <a:r>
              <a:rPr lang="en-US" sz="4000" dirty="0">
                <a:solidFill>
                  <a:srgbClr val="FFFF00"/>
                </a:solidFill>
              </a:rPr>
              <a:t>For Educators and Schools</a:t>
            </a:r>
            <a:br>
              <a:rPr lang="en-US" sz="3600" dirty="0">
                <a:solidFill>
                  <a:srgbClr val="FFFF00"/>
                </a:solidFill>
              </a:rPr>
            </a:br>
            <a:endParaRPr lang="en-US" sz="3600" dirty="0">
              <a:solidFill>
                <a:srgbClr val="FFFF00"/>
              </a:solidFill>
            </a:endParaRPr>
          </a:p>
        </p:txBody>
      </p:sp>
      <p:sp>
        <p:nvSpPr>
          <p:cNvPr id="24" name="Freeform: Shape 23">
            <a:extLst>
              <a:ext uri="{FF2B5EF4-FFF2-40B4-BE49-F238E27FC236}">
                <a16:creationId xmlns:a16="http://schemas.microsoft.com/office/drawing/2014/main" id="{E82FD1B1-8A3A-A3E9-CEA4-5D86398A7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48780F91-7405-C3DC-B250-BD83A4BD0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165D6B73-C403-9AB4-B641-6F56CB60B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9344985-1644-99D9-91C1-4C7700CFDE4E}"/>
              </a:ext>
            </a:extLst>
          </p:cNvPr>
          <p:cNvPicPr>
            <a:picLocks noChangeAspect="1"/>
          </p:cNvPicPr>
          <p:nvPr/>
        </p:nvPicPr>
        <p:blipFill>
          <a:blip r:embed="rId3"/>
          <a:srcRect t="24886" b="24886"/>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3AB47DF-3017-88C8-1A40-0689AFDD5E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18E0796B-E72D-0F8D-3457-A447B7856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D2C90F59-472C-BDE2-3540-8DC218274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76853BB6-9E64-DC71-C602-AD0E26FC9A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05576DFB-C992-317F-74F2-BFB849899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4A77D92C-9FA9-0BB8-2EA2-422E41195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TextBox 5">
            <a:extLst>
              <a:ext uri="{FF2B5EF4-FFF2-40B4-BE49-F238E27FC236}">
                <a16:creationId xmlns:a16="http://schemas.microsoft.com/office/drawing/2014/main" id="{6A5DFFF8-5D0D-8746-C0CC-338875E3B986}"/>
              </a:ext>
            </a:extLst>
          </p:cNvPr>
          <p:cNvSpPr txBox="1"/>
          <p:nvPr/>
        </p:nvSpPr>
        <p:spPr>
          <a:xfrm>
            <a:off x="2607156" y="457200"/>
            <a:ext cx="5489094"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John Sommers-Flanagan, Ph.D. </a:t>
            </a:r>
            <a:br>
              <a:rPr kumimoji="0" lang="en-US" altLang="en-US" sz="20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20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Phyllis J. Washington Center for the Advancement of Positive Education, University of Montana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B0F0"/>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John.sf@mso.umt.edu</a:t>
            </a:r>
            <a:br>
              <a:rPr kumimoji="0" lang="en-US"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endParaRPr kumimoji="0" lang="en-US"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Free Resources: </a:t>
            </a:r>
            <a:r>
              <a:rPr kumimoji="0" lang="en-US" altLang="en-US" sz="2000" b="1" i="0" u="none" strike="noStrike" kern="1200" cap="none" spc="0" normalizeH="0" baseline="0" noProof="0" dirty="0">
                <a:ln>
                  <a:noFill/>
                </a:ln>
                <a:solidFill>
                  <a:srgbClr val="FBEEC9">
                    <a:lumMod val="90000"/>
                  </a:srgbClr>
                </a:solidFill>
                <a:effectLst/>
                <a:uLnTx/>
                <a:uFillTx/>
                <a:latin typeface="Calibri" panose="020F0502020204030204" pitchFamily="34" charset="0"/>
                <a:ea typeface="+mn-ea"/>
                <a:cs typeface="Calibri" panose="020F0502020204030204" pitchFamily="34" charset="0"/>
                <a:hlinkClick r:id="rId5">
                  <a:extLst>
                    <a:ext uri="{A12FA001-AC4F-418D-AE19-62706E023703}">
                      <ahyp:hlinkClr xmlns:ahyp="http://schemas.microsoft.com/office/drawing/2018/hyperlinkcolor" val="tx"/>
                    </a:ext>
                  </a:extLst>
                </a:hlinkClick>
              </a:rPr>
              <a:t>https://johnsommersflanagan.com</a:t>
            </a:r>
            <a:r>
              <a:rPr kumimoji="0" lang="en-US" altLang="en-US" sz="2000" b="1" i="0" u="none" strike="noStrike" kern="1200" cap="none" spc="0" normalizeH="0" baseline="0" noProof="0" dirty="0">
                <a:ln>
                  <a:noFill/>
                </a:ln>
                <a:solidFill>
                  <a:srgbClr val="AD1F1F"/>
                </a:solidFill>
                <a:effectLst/>
                <a:uLnTx/>
                <a:uFillTx/>
                <a:latin typeface="Calibri" panose="020F0502020204030204" pitchFamily="34" charset="0"/>
                <a:ea typeface="+mn-ea"/>
                <a:cs typeface="Calibri" panose="020F0502020204030204" pitchFamily="34" charset="0"/>
                <a:hlinkClick r:id="rId5">
                  <a:extLst>
                    <a:ext uri="{A12FA001-AC4F-418D-AE19-62706E023703}">
                      <ahyp:hlinkClr xmlns:ahyp="http://schemas.microsoft.com/office/drawing/2018/hyperlinkcolor" val="tx"/>
                    </a:ext>
                  </a:extLst>
                </a:hlinkClick>
              </a:rPr>
              <a:t>/</a:t>
            </a:r>
            <a:r>
              <a:rPr kumimoji="0" lang="en-US"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en-US" sz="2000" b="0" i="0" u="none" strike="noStrike" kern="1200" cap="none" spc="0" normalizeH="0" baseline="0" noProof="0" dirty="0">
              <a:ln>
                <a:noFill/>
              </a:ln>
              <a:solidFill>
                <a:prstClr val="black"/>
              </a:solidFill>
              <a:effectLst/>
              <a:uLnTx/>
              <a:uFillTx/>
              <a:latin typeface="Arial Nova"/>
              <a:ea typeface="+mn-ea"/>
              <a:cs typeface="+mn-cs"/>
            </a:endParaRPr>
          </a:p>
        </p:txBody>
      </p:sp>
      <p:pic>
        <p:nvPicPr>
          <p:cNvPr id="7" name="Picture 6">
            <a:extLst>
              <a:ext uri="{FF2B5EF4-FFF2-40B4-BE49-F238E27FC236}">
                <a16:creationId xmlns:a16="http://schemas.microsoft.com/office/drawing/2014/main" id="{94139B20-0641-FBF4-2219-DB2664C7833B}"/>
              </a:ext>
            </a:extLst>
          </p:cNvPr>
          <p:cNvPicPr>
            <a:picLocks noChangeAspect="1"/>
          </p:cNvPicPr>
          <p:nvPr/>
        </p:nvPicPr>
        <p:blipFill>
          <a:blip r:embed="rId6"/>
          <a:stretch>
            <a:fillRect/>
          </a:stretch>
        </p:blipFill>
        <p:spPr>
          <a:xfrm>
            <a:off x="9934913" y="4833193"/>
            <a:ext cx="2036240" cy="2036240"/>
          </a:xfrm>
          <a:prstGeom prst="rect">
            <a:avLst/>
          </a:prstGeom>
        </p:spPr>
      </p:pic>
    </p:spTree>
    <p:extLst>
      <p:ext uri="{BB962C8B-B14F-4D97-AF65-F5344CB8AC3E}">
        <p14:creationId xmlns:p14="http://schemas.microsoft.com/office/powerpoint/2010/main" val="4113216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8B615C3D-BB27-B4BD-DB81-BACE5F1503CE}"/>
              </a:ext>
            </a:extLst>
          </p:cNvPr>
          <p:cNvPicPr>
            <a:picLocks noChangeAspect="1"/>
          </p:cNvPicPr>
          <p:nvPr/>
        </p:nvPicPr>
        <p:blipFill>
          <a:blip r:embed="rId2"/>
          <a:srcRect l="10058" r="14628" b="1"/>
          <a:stretch>
            <a:fillRect/>
          </a:stretch>
        </p:blipFill>
        <p:spPr>
          <a:xfrm>
            <a:off x="2511713" y="3104705"/>
            <a:ext cx="3634674" cy="3217333"/>
          </a:xfrm>
          <a:prstGeom prst="rect">
            <a:avLst/>
          </a:prstGeom>
        </p:spPr>
      </p:pic>
      <p:grpSp>
        <p:nvGrpSpPr>
          <p:cNvPr id="70" name="Group 69">
            <a:extLst>
              <a:ext uri="{FF2B5EF4-FFF2-40B4-BE49-F238E27FC236}">
                <a16:creationId xmlns:a16="http://schemas.microsoft.com/office/drawing/2014/main" id="{89C6B508-0B2C-4D80-99F6-BC8C9C6934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71" name="Rectangle 70">
              <a:extLst>
                <a:ext uri="{FF2B5EF4-FFF2-40B4-BE49-F238E27FC236}">
                  <a16:creationId xmlns:a16="http://schemas.microsoft.com/office/drawing/2014/main" id="{EA54034F-F9B1-4048-9AEF-C7AB99053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2" name="Rectangle 71">
              <a:extLst>
                <a:ext uri="{FF2B5EF4-FFF2-40B4-BE49-F238E27FC236}">
                  <a16:creationId xmlns:a16="http://schemas.microsoft.com/office/drawing/2014/main" id="{F583F029-E06B-49B5-9779-2E8CEFD77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74" name="Rectangle 73">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669776" y="859808"/>
            <a:ext cx="3614005" cy="2878986"/>
          </a:xfrm>
        </p:spPr>
        <p:txBody>
          <a:bodyPr>
            <a:normAutofit/>
          </a:bodyPr>
          <a:lstStyle/>
          <a:p>
            <a:pPr algn="ctr"/>
            <a:r>
              <a:rPr lang="en-US" sz="5400" b="1" dirty="0">
                <a:solidFill>
                  <a:srgbClr val="FFFF00"/>
                </a:solidFill>
                <a:latin typeface="+mn-lt"/>
                <a:ea typeface="+mn-ea"/>
                <a:cs typeface="+mn-cs"/>
              </a:rPr>
              <a:t>Gratitude</a:t>
            </a:r>
            <a:br>
              <a:rPr lang="en-US" sz="5400" b="1" dirty="0">
                <a:solidFill>
                  <a:srgbClr val="FFFF00"/>
                </a:solidFill>
                <a:latin typeface="+mn-lt"/>
                <a:ea typeface="+mn-ea"/>
                <a:cs typeface="+mn-cs"/>
              </a:rPr>
            </a:br>
            <a:br>
              <a:rPr lang="en-US" sz="5400" b="1" dirty="0">
                <a:solidFill>
                  <a:srgbClr val="FFFF00"/>
                </a:solidFill>
                <a:latin typeface="+mn-lt"/>
                <a:ea typeface="+mn-ea"/>
                <a:cs typeface="+mn-cs"/>
              </a:rPr>
            </a:br>
            <a:r>
              <a:rPr lang="en-US" sz="5400" b="1" dirty="0">
                <a:solidFill>
                  <a:srgbClr val="FFFF00"/>
                </a:solidFill>
                <a:latin typeface="+mn-lt"/>
                <a:ea typeface="+mn-ea"/>
                <a:cs typeface="+mn-cs"/>
              </a:rPr>
              <a:t>First</a:t>
            </a:r>
            <a:endParaRPr lang="en-US" sz="5400" b="1" dirty="0">
              <a:solidFill>
                <a:schemeClr val="bg1"/>
              </a:solidFill>
            </a:endParaRPr>
          </a:p>
        </p:txBody>
      </p:sp>
      <p:grpSp>
        <p:nvGrpSpPr>
          <p:cNvPr id="76" name="Graphic 38">
            <a:extLst>
              <a:ext uri="{FF2B5EF4-FFF2-40B4-BE49-F238E27FC236}">
                <a16:creationId xmlns:a16="http://schemas.microsoft.com/office/drawing/2014/main" id="{6B67BE95-96EF-433C-9F29-B0732AA6B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17004"/>
            <a:ext cx="1370098" cy="508993"/>
            <a:chOff x="2267504" y="2540250"/>
            <a:chExt cx="1990951" cy="739640"/>
          </a:xfrm>
          <a:solidFill>
            <a:schemeClr val="bg1"/>
          </a:solidFill>
        </p:grpSpPr>
        <p:sp>
          <p:nvSpPr>
            <p:cNvPr id="77" name="Freeform: Shape 76">
              <a:extLst>
                <a:ext uri="{FF2B5EF4-FFF2-40B4-BE49-F238E27FC236}">
                  <a16:creationId xmlns:a16="http://schemas.microsoft.com/office/drawing/2014/main" id="{AD324976-1596-4B76-A61C-5626816B24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C44DEF24-FB22-48A2-8257-B97AD7E1A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0" name="Graphic 4">
            <a:extLst>
              <a:ext uri="{FF2B5EF4-FFF2-40B4-BE49-F238E27FC236}">
                <a16:creationId xmlns:a16="http://schemas.microsoft.com/office/drawing/2014/main" id="{D6E8B984-55B9-4A62-A043-997D00F0A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rgbClr val="FFFFFF"/>
          </a:solidFill>
        </p:grpSpPr>
        <p:sp>
          <p:nvSpPr>
            <p:cNvPr id="81" name="Freeform: Shape 80">
              <a:extLst>
                <a:ext uri="{FF2B5EF4-FFF2-40B4-BE49-F238E27FC236}">
                  <a16:creationId xmlns:a16="http://schemas.microsoft.com/office/drawing/2014/main" id="{D4FAF4A8-82EB-4F6F-B601-43EBF0BD1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6F2473F-E069-4558-9B41-E285BBE030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FC9A4A76-2C9F-486C-9663-6A30A022D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88431DC7-D4CB-479A-AFA4-5B0C597A2E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30755DA1-6F28-4612-A4A7-B915468C6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4616ED79-5475-49E6-A5FE-8D9DB12FB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21DCEB47-7140-4682-8DBF-7667BE28F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EA931BD3-5A56-42F2-B6B5-647B28D1C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820E4C8E-4190-498D-9556-6DA668A8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54B2F30F-0B57-4D60-A087-CD6A471F68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FC5E8C73-ED41-4214-AEE6-3C5F49384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B1F94534-FE3E-476C-870B-E714E4A66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8DE6C1B0-4D58-4937-B2B7-B1207CA18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95" name="Graphic 4">
            <a:extLst>
              <a:ext uri="{FF2B5EF4-FFF2-40B4-BE49-F238E27FC236}">
                <a16:creationId xmlns:a16="http://schemas.microsoft.com/office/drawing/2014/main" id="{DDFA5A3F-B050-4826-ACB4-F634DD12C7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chemeClr val="bg1"/>
          </a:solidFill>
        </p:grpSpPr>
        <p:sp>
          <p:nvSpPr>
            <p:cNvPr id="96" name="Freeform: Shape 95">
              <a:extLst>
                <a:ext uri="{FF2B5EF4-FFF2-40B4-BE49-F238E27FC236}">
                  <a16:creationId xmlns:a16="http://schemas.microsoft.com/office/drawing/2014/main" id="{C45D7489-248E-4EB2-A887-30A9C396E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AB6BF832-C29A-4992-8772-6B33118C5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5E06C84D-D026-40FC-A1FB-0482450B6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32D9620B-AA48-430C-BACC-01BF1B128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0C7842E4-3E00-4846-B285-345F6B324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F120E203-7898-4AE9-A9E5-F5C364415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06A5C8C3-E77D-410A-8D95-0B15B8E61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8E9CE1FB-B266-47D2-A0AC-79D1DDBAA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B8862FCB-5370-44C9-803F-017FF893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D1EC218E-7E2A-4304-96EA-1A7AA046E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C6904051-0B1B-4340-8A1F-FC345A500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8D8B68CD-1F5B-4E19-A474-4290A7386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A219F1BA-F2AD-4C0B-B881-AF7702BFA0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6572070" y="685805"/>
            <a:ext cx="4879971" cy="5636233"/>
          </a:xfrm>
        </p:spPr>
        <p:txBody>
          <a:bodyPr>
            <a:noAutofit/>
          </a:bodyPr>
          <a:lstStyle/>
          <a:p>
            <a:pPr marL="0" indent="0">
              <a:spcBef>
                <a:spcPts val="1800"/>
              </a:spcBef>
              <a:spcAft>
                <a:spcPts val="1800"/>
              </a:spcAft>
              <a:buNone/>
            </a:pPr>
            <a:r>
              <a:rPr lang="en-US" altLang="en-US" sz="3200" dirty="0">
                <a:solidFill>
                  <a:schemeClr val="bg1"/>
                </a:solidFill>
              </a:rPr>
              <a:t>Thanks to Dr Amy Geinert, Zach McCormick, and Grand Forks for the invite and for organizing</a:t>
            </a:r>
          </a:p>
          <a:p>
            <a:pPr marL="0" indent="0">
              <a:spcBef>
                <a:spcPts val="1800"/>
              </a:spcBef>
              <a:spcAft>
                <a:spcPts val="1800"/>
              </a:spcAft>
              <a:buNone/>
            </a:pPr>
            <a:r>
              <a:rPr lang="en-US" altLang="en-US" sz="3200" dirty="0">
                <a:solidFill>
                  <a:schemeClr val="bg1"/>
                </a:solidFill>
              </a:rPr>
              <a:t>Thanks to Phyllis Washington and our colleagues at CAPE</a:t>
            </a:r>
          </a:p>
          <a:p>
            <a:pPr marL="0" indent="0">
              <a:spcBef>
                <a:spcPts val="1800"/>
              </a:spcBef>
              <a:spcAft>
                <a:spcPts val="1800"/>
              </a:spcAft>
              <a:buNone/>
            </a:pPr>
            <a:r>
              <a:rPr lang="en-US" altLang="en-US" sz="3200" dirty="0">
                <a:solidFill>
                  <a:srgbClr val="FFFF00"/>
                </a:solidFill>
              </a:rPr>
              <a:t>JSF’s Platform</a:t>
            </a:r>
          </a:p>
          <a:p>
            <a:pPr marL="0" indent="0">
              <a:spcBef>
                <a:spcPts val="1800"/>
              </a:spcBef>
              <a:spcAft>
                <a:spcPts val="1800"/>
              </a:spcAft>
              <a:buNone/>
            </a:pPr>
            <a:r>
              <a:rPr lang="en-US" altLang="en-US" sz="3200" dirty="0">
                <a:solidFill>
                  <a:srgbClr val="FFFF00"/>
                </a:solidFill>
              </a:rPr>
              <a:t>Thanks to YOU </a:t>
            </a:r>
          </a:p>
        </p:txBody>
      </p:sp>
    </p:spTree>
    <p:extLst>
      <p:ext uri="{BB962C8B-B14F-4D97-AF65-F5344CB8AC3E}">
        <p14:creationId xmlns:p14="http://schemas.microsoft.com/office/powerpoint/2010/main" val="271390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6A8527-1080-7EBD-8D50-193B71182703}"/>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5F18414D-1626-4996-AACB-23D3DE45B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A4A0C87F-19E3-0A0F-15DB-6C2483EF86E0}"/>
              </a:ext>
            </a:extLst>
          </p:cNvPr>
          <p:cNvSpPr>
            <a:spLocks noGrp="1"/>
          </p:cNvSpPr>
          <p:nvPr>
            <p:ph type="title"/>
          </p:nvPr>
        </p:nvSpPr>
        <p:spPr>
          <a:xfrm>
            <a:off x="697117" y="707132"/>
            <a:ext cx="5398883" cy="2387600"/>
          </a:xfrm>
        </p:spPr>
        <p:txBody>
          <a:bodyPr vert="horz" lIns="91440" tIns="45720" rIns="91440" bIns="45720" rtlCol="0" anchor="b">
            <a:normAutofit/>
          </a:bodyPr>
          <a:lstStyle/>
          <a:p>
            <a:pPr algn="ctr"/>
            <a:r>
              <a:rPr lang="en-US" sz="5400" b="1" dirty="0">
                <a:solidFill>
                  <a:srgbClr val="FFFF00"/>
                </a:solidFill>
                <a:latin typeface="+mn-lt"/>
                <a:ea typeface="+mn-ea"/>
                <a:cs typeface="+mn-cs"/>
              </a:rPr>
              <a:t>Opening Story</a:t>
            </a:r>
            <a:br>
              <a:rPr lang="en-US" sz="5400" b="1" dirty="0">
                <a:solidFill>
                  <a:srgbClr val="FFFF00"/>
                </a:solidFill>
                <a:latin typeface="+mn-lt"/>
                <a:ea typeface="+mn-ea"/>
                <a:cs typeface="+mn-cs"/>
              </a:rPr>
            </a:br>
            <a:br>
              <a:rPr lang="en-US" sz="5400" b="1" dirty="0">
                <a:solidFill>
                  <a:srgbClr val="FFFF00"/>
                </a:solidFill>
                <a:latin typeface="+mn-lt"/>
                <a:ea typeface="+mn-ea"/>
                <a:cs typeface="+mn-cs"/>
              </a:rPr>
            </a:br>
            <a:r>
              <a:rPr lang="en-US" sz="4000" b="1" dirty="0">
                <a:solidFill>
                  <a:srgbClr val="FFFF00"/>
                </a:solidFill>
                <a:latin typeface="+mn-lt"/>
                <a:ea typeface="+mn-ea"/>
                <a:cs typeface="+mn-cs"/>
              </a:rPr>
              <a:t>10 Min of Play</a:t>
            </a:r>
          </a:p>
        </p:txBody>
      </p:sp>
      <p:cxnSp>
        <p:nvCxnSpPr>
          <p:cNvPr id="33" name="Straight Connector 32">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3209925"/>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Content Placeholder 2" descr="A person opening a door&#10;&#10;AI-generated content may be incorrect.">
            <a:extLst>
              <a:ext uri="{FF2B5EF4-FFF2-40B4-BE49-F238E27FC236}">
                <a16:creationId xmlns:a16="http://schemas.microsoft.com/office/drawing/2014/main" id="{A1256811-6948-88CD-D67A-24E42D9B7038}"/>
              </a:ext>
            </a:extLst>
          </p:cNvPr>
          <p:cNvPicPr>
            <a:picLocks noGrp="1" noChangeAspect="1"/>
          </p:cNvPicPr>
          <p:nvPr>
            <p:ph idx="1"/>
          </p:nvPr>
        </p:nvPicPr>
        <p:blipFill>
          <a:blip r:embed="rId2"/>
          <a:srcRect t="14487" r="-2" b="-2"/>
          <a:stretch>
            <a:fillRect/>
          </a:stretch>
        </p:blipFill>
        <p:spPr>
          <a:xfrm>
            <a:off x="7667448" y="115191"/>
            <a:ext cx="4398345" cy="6627614"/>
          </a:xfrm>
          <a:prstGeom prst="rect">
            <a:avLst/>
          </a:prstGeom>
        </p:spPr>
      </p:pic>
      <p:sp>
        <p:nvSpPr>
          <p:cNvPr id="35" name="Rectangle 34">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6123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117290"/>
          </a:xfrm>
        </p:spPr>
        <p:txBody>
          <a:bodyPr>
            <a:normAutofit/>
          </a:bodyPr>
          <a:lstStyle/>
          <a:p>
            <a:r>
              <a:rPr lang="en-US" sz="5400" b="1">
                <a:solidFill>
                  <a:srgbClr val="FFFF00"/>
                </a:solidFill>
                <a:latin typeface="Aptos Display" panose="020B0004020202020204" pitchFamily="34" charset="0"/>
              </a:rPr>
              <a:t>Preparation</a:t>
            </a: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206239" y="2395728"/>
            <a:ext cx="7627797" cy="4152317"/>
          </a:xfrm>
        </p:spPr>
        <p:txBody>
          <a:bodyPr>
            <a:normAutofit/>
          </a:bodyPr>
          <a:lstStyle/>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Trigger warning – Why? </a:t>
            </a:r>
          </a:p>
          <a:p>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 will talk about why mental health and happiness are so elusive, and say contrary things</a:t>
            </a:r>
          </a:p>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Research indicates. . . </a:t>
            </a:r>
          </a:p>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Strength-warning. . . </a:t>
            </a: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634715"/>
            <a:ext cx="5575300" cy="136615"/>
          </a:xfrm>
        </p:spPr>
        <p:txBody>
          <a:bodyP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144239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5645425" y="970156"/>
            <a:ext cx="6023113" cy="1393903"/>
          </a:xfrm>
        </p:spPr>
        <p:txBody>
          <a:bodyPr anchor="t">
            <a:normAutofit/>
          </a:bodyPr>
          <a:lstStyle/>
          <a:p>
            <a:r>
              <a:rPr lang="en-US" sz="7200" b="1" dirty="0">
                <a:solidFill>
                  <a:srgbClr val="FFFF00"/>
                </a:solidFill>
              </a:rPr>
              <a:t>Remember . . .</a:t>
            </a:r>
          </a:p>
        </p:txBody>
      </p:sp>
      <p:grpSp>
        <p:nvGrpSpPr>
          <p:cNvPr id="58" name="Group 5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575851" y="2500132"/>
            <a:ext cx="6288199" cy="40974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Trigger warnings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are suggestions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about what you might not be able to handle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Strength warnings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are suggestions about how learning new knowledge and gaining experiences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can make you STRONGER</a:t>
            </a:r>
          </a:p>
        </p:txBody>
      </p:sp>
      <p:pic>
        <p:nvPicPr>
          <p:cNvPr id="6" name="Picture 5" descr="A book cover of a child and a dog&#10;&#10;AI-generated content may be incorrect.">
            <a:extLst>
              <a:ext uri="{FF2B5EF4-FFF2-40B4-BE49-F238E27FC236}">
                <a16:creationId xmlns:a16="http://schemas.microsoft.com/office/drawing/2014/main" id="{1023A894-5C7A-5B59-62E1-447D3666A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5299822" cy="6858000"/>
          </a:xfrm>
          <a:prstGeom prst="rect">
            <a:avLst/>
          </a:prstGeom>
        </p:spPr>
      </p:pic>
    </p:spTree>
    <p:extLst>
      <p:ext uri="{BB962C8B-B14F-4D97-AF65-F5344CB8AC3E}">
        <p14:creationId xmlns:p14="http://schemas.microsoft.com/office/powerpoint/2010/main" val="2474367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2413590" y="999068"/>
            <a:ext cx="8772271" cy="645284"/>
          </a:xfrm>
        </p:spPr>
        <p:txBody>
          <a:bodyPr anchor="b">
            <a:normAutofit/>
          </a:bodyPr>
          <a:lstStyle/>
          <a:p>
            <a:r>
              <a:rPr lang="en-US">
                <a:solidFill>
                  <a:srgbClr val="FFFF00"/>
                </a:solidFill>
              </a:rPr>
              <a:t>Learning (Learner) Objectives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1028700" y="2180167"/>
            <a:ext cx="10157163" cy="4677833"/>
          </a:xfrm>
        </p:spPr>
        <p:txBody>
          <a:bodyPr lIns="0" tIns="0" rIns="0" bIns="0" anchor="t">
            <a:normAutofit/>
          </a:bodyPr>
          <a:lstStyle/>
          <a:p>
            <a:pPr marL="514350" indent="-514350" eaLnBrk="1" hangingPunct="1">
              <a:spcBef>
                <a:spcPts val="2400"/>
              </a:spcBef>
              <a:buFont typeface="+mj-lt"/>
              <a:buAutoNum type="arabicPeriod"/>
            </a:pPr>
            <a:r>
              <a:rPr lang="en-US" altLang="en-US" sz="3600" dirty="0">
                <a:solidFill>
                  <a:schemeClr val="tx1"/>
                </a:solidFill>
                <a:latin typeface="Calibri" panose="020F0502020204030204" pitchFamily="34" charset="0"/>
                <a:cs typeface="Calibri" panose="020F0502020204030204" pitchFamily="34" charset="0"/>
              </a:rPr>
              <a:t>You come with </a:t>
            </a:r>
            <a:r>
              <a:rPr lang="en-US" altLang="en-US" sz="3600" dirty="0">
                <a:solidFill>
                  <a:srgbClr val="FFFF00"/>
                </a:solidFill>
                <a:latin typeface="Calibri" panose="020F0502020204030204" pitchFamily="34" charset="0"/>
                <a:cs typeface="Calibri" panose="020F0502020204030204" pitchFamily="34" charset="0"/>
              </a:rPr>
              <a:t>YOUR</a:t>
            </a:r>
            <a:r>
              <a:rPr lang="en-US" altLang="en-US" sz="3600" dirty="0">
                <a:solidFill>
                  <a:schemeClr val="tx1"/>
                </a:solidFill>
                <a:latin typeface="Calibri" panose="020F0502020204030204" pitchFamily="34" charset="0"/>
                <a:cs typeface="Calibri" panose="020F0502020204030204" pitchFamily="34" charset="0"/>
              </a:rPr>
              <a:t> knowledge, experience, and expectations – You come with </a:t>
            </a:r>
            <a:r>
              <a:rPr lang="en-US" altLang="en-US" sz="3600" dirty="0">
                <a:solidFill>
                  <a:srgbClr val="FFFF00"/>
                </a:solidFill>
                <a:latin typeface="Calibri" panose="020F0502020204030204" pitchFamily="34" charset="0"/>
                <a:cs typeface="Calibri" panose="020F0502020204030204" pitchFamily="34" charset="0"/>
              </a:rPr>
              <a:t>YOUR WHY </a:t>
            </a:r>
            <a:r>
              <a:rPr lang="en-US" altLang="en-US" sz="3600" dirty="0">
                <a:solidFill>
                  <a:schemeClr val="tx1"/>
                </a:solidFill>
                <a:latin typeface="Calibri" panose="020F0502020204030204" pitchFamily="34" charset="0"/>
                <a:cs typeface="Calibri" panose="020F0502020204030204" pitchFamily="34" charset="0"/>
              </a:rPr>
              <a:t>and </a:t>
            </a:r>
            <a:r>
              <a:rPr lang="en-US" altLang="en-US" sz="3600" dirty="0">
                <a:solidFill>
                  <a:srgbClr val="FFFF00"/>
                </a:solidFill>
                <a:latin typeface="Calibri" panose="020F0502020204030204" pitchFamily="34" charset="0"/>
                <a:cs typeface="Calibri" panose="020F0502020204030204" pitchFamily="34" charset="0"/>
              </a:rPr>
              <a:t>PURPOSE</a:t>
            </a:r>
          </a:p>
          <a:p>
            <a:pPr marL="514350" indent="-514350">
              <a:spcBef>
                <a:spcPts val="2400"/>
              </a:spcBef>
              <a:buFont typeface="+mj-lt"/>
              <a:buAutoNum type="arabicPeriod"/>
            </a:pPr>
            <a:r>
              <a:rPr lang="en-US" altLang="en-US" sz="3600" dirty="0">
                <a:solidFill>
                  <a:schemeClr val="tx1"/>
                </a:solidFill>
                <a:latin typeface="Calibri" panose="020F0502020204030204" pitchFamily="34" charset="0"/>
                <a:cs typeface="Calibri" panose="020F0502020204030204" pitchFamily="34" charset="0"/>
              </a:rPr>
              <a:t>I offer a few </a:t>
            </a:r>
            <a:r>
              <a:rPr lang="en-US" altLang="en-US" sz="3600" dirty="0">
                <a:solidFill>
                  <a:srgbClr val="FFFF00"/>
                </a:solidFill>
                <a:latin typeface="Calibri" panose="020F0502020204030204" pitchFamily="34" charset="0"/>
                <a:cs typeface="Calibri" panose="020F0502020204030204" pitchFamily="34" charset="0"/>
              </a:rPr>
              <a:t>ideas</a:t>
            </a:r>
            <a:r>
              <a:rPr lang="en-US" altLang="en-US" sz="3600" dirty="0">
                <a:solidFill>
                  <a:schemeClr val="tx1"/>
                </a:solidFill>
                <a:latin typeface="Calibri" panose="020F0502020204030204" pitchFamily="34" charset="0"/>
                <a:cs typeface="Calibri" panose="020F0502020204030204" pitchFamily="34" charset="0"/>
              </a:rPr>
              <a:t> about the brain, MH, happiness and </a:t>
            </a:r>
            <a:r>
              <a:rPr lang="en-US" altLang="en-US" sz="3600" dirty="0">
                <a:solidFill>
                  <a:srgbClr val="FFFF00"/>
                </a:solidFill>
                <a:latin typeface="Calibri" panose="020F0502020204030204" pitchFamily="34" charset="0"/>
                <a:cs typeface="Calibri" panose="020F0502020204030204" pitchFamily="34" charset="0"/>
              </a:rPr>
              <a:t>YOUR well-being</a:t>
            </a:r>
          </a:p>
          <a:p>
            <a:pPr marL="514350" indent="-514350">
              <a:spcBef>
                <a:spcPts val="2400"/>
              </a:spcBef>
              <a:buFont typeface="+mj-lt"/>
              <a:buAutoNum type="arabicPeriod"/>
            </a:pPr>
            <a:r>
              <a:rPr lang="en-US" altLang="en-US" sz="3600" dirty="0">
                <a:solidFill>
                  <a:schemeClr val="tx1"/>
                </a:solidFill>
                <a:latin typeface="Calibri" panose="020F0502020204030204" pitchFamily="34" charset="0"/>
                <a:cs typeface="Calibri" panose="020F0502020204030204" pitchFamily="34" charset="0"/>
              </a:rPr>
              <a:t>You take </a:t>
            </a:r>
            <a:r>
              <a:rPr lang="en-US" altLang="en-US" sz="3600" dirty="0">
                <a:solidFill>
                  <a:srgbClr val="FFFF00"/>
                </a:solidFill>
                <a:latin typeface="Calibri" panose="020F0502020204030204" pitchFamily="34" charset="0"/>
                <a:cs typeface="Calibri" panose="020F0502020204030204" pitchFamily="34" charset="0"/>
              </a:rPr>
              <a:t>what fits for you </a:t>
            </a:r>
            <a:r>
              <a:rPr lang="en-US" altLang="en-US" sz="3600" dirty="0">
                <a:solidFill>
                  <a:schemeClr val="tx1"/>
                </a:solidFill>
                <a:latin typeface="Calibri" panose="020F0502020204030204" pitchFamily="34" charset="0"/>
                <a:cs typeface="Calibri" panose="020F0502020204030204" pitchFamily="34" charset="0"/>
              </a:rPr>
              <a:t>and apply it to yourself and </a:t>
            </a:r>
            <a:r>
              <a:rPr lang="en-US" altLang="en-US" sz="3600" dirty="0">
                <a:solidFill>
                  <a:srgbClr val="FFFF00"/>
                </a:solidFill>
                <a:latin typeface="Calibri" panose="020F0502020204030204" pitchFamily="34" charset="0"/>
                <a:cs typeface="Calibri" panose="020F0502020204030204" pitchFamily="34" charset="0"/>
              </a:rPr>
              <a:t>in your work</a:t>
            </a:r>
            <a:r>
              <a:rPr lang="en-US" altLang="en-US" sz="3600" dirty="0">
                <a:solidFill>
                  <a:schemeClr val="tx1"/>
                </a:solidFill>
                <a:latin typeface="Calibri" panose="020F0502020204030204" pitchFamily="34" charset="0"/>
                <a:cs typeface="Calibri" panose="020F0502020204030204" pitchFamily="34" charset="0"/>
              </a:rPr>
              <a:t>, if you feel like it [</a:t>
            </a:r>
            <a:r>
              <a:rPr lang="en-US" altLang="en-US" sz="3600" dirty="0">
                <a:solidFill>
                  <a:srgbClr val="FFFF00"/>
                </a:solidFill>
                <a:latin typeface="Calibri" panose="020F0502020204030204" pitchFamily="34" charset="0"/>
                <a:cs typeface="Calibri" panose="020F0502020204030204" pitchFamily="34" charset="0"/>
              </a:rPr>
              <a:t>Get out!</a:t>
            </a:r>
            <a:r>
              <a:rPr lang="en-US" altLang="en-US" sz="3600" dirty="0">
                <a:solidFill>
                  <a:schemeClr val="tx1"/>
                </a:solidFill>
                <a:latin typeface="Calibri" panose="020F0502020204030204" pitchFamily="34" charset="0"/>
                <a:cs typeface="Calibri" panose="020F0502020204030204" pitchFamily="34" charset="0"/>
              </a:rPr>
              <a:t>]</a:t>
            </a:r>
            <a:endParaRPr lang="en-US" sz="3600" dirty="0">
              <a:solidFill>
                <a:schemeClr val="tx1"/>
              </a:solidFill>
            </a:endParaRPr>
          </a:p>
        </p:txBody>
      </p:sp>
      <p:pic>
        <p:nvPicPr>
          <p:cNvPr id="4" name="Picture 3">
            <a:extLst>
              <a:ext uri="{FF2B5EF4-FFF2-40B4-BE49-F238E27FC236}">
                <a16:creationId xmlns:a16="http://schemas.microsoft.com/office/drawing/2014/main" id="{374C7981-4914-6FD7-9688-C17E836D0C52}"/>
              </a:ext>
            </a:extLst>
          </p:cNvPr>
          <p:cNvPicPr>
            <a:picLocks noChangeAspect="1"/>
          </p:cNvPicPr>
          <p:nvPr/>
        </p:nvPicPr>
        <p:blipFill>
          <a:blip r:embed="rId2"/>
          <a:stretch>
            <a:fillRect/>
          </a:stretch>
        </p:blipFill>
        <p:spPr>
          <a:xfrm>
            <a:off x="5944" y="160845"/>
            <a:ext cx="1749704" cy="1414395"/>
          </a:xfrm>
          <a:prstGeom prst="rect">
            <a:avLst/>
          </a:prstGeom>
        </p:spPr>
      </p:pic>
    </p:spTree>
    <p:extLst>
      <p:ext uri="{BB962C8B-B14F-4D97-AF65-F5344CB8AC3E}">
        <p14:creationId xmlns:p14="http://schemas.microsoft.com/office/powerpoint/2010/main" val="1411083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74159C-17C7-FC1F-80FE-958A35F02444}"/>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D23449-7D98-E85B-8756-E315A667A2A0}"/>
              </a:ext>
            </a:extLst>
          </p:cNvPr>
          <p:cNvSpPr>
            <a:spLocks noGrp="1"/>
          </p:cNvSpPr>
          <p:nvPr>
            <p:ph type="title"/>
          </p:nvPr>
        </p:nvSpPr>
        <p:spPr>
          <a:xfrm>
            <a:off x="6981824" y="1367673"/>
            <a:ext cx="4375151" cy="2665509"/>
          </a:xfrm>
        </p:spPr>
        <p:txBody>
          <a:bodyPr vert="horz" lIns="91440" tIns="45720" rIns="91440" bIns="45720" rtlCol="0" anchor="b">
            <a:normAutofit fontScale="90000"/>
          </a:bodyPr>
          <a:lstStyle/>
          <a:p>
            <a:pPr algn="r"/>
            <a:r>
              <a:rPr lang="en-US" sz="6100" b="1" dirty="0">
                <a:solidFill>
                  <a:schemeClr val="bg1"/>
                </a:solidFill>
              </a:rPr>
              <a:t>What’s </a:t>
            </a:r>
            <a:r>
              <a:rPr lang="en-US" sz="6100" b="1" dirty="0">
                <a:solidFill>
                  <a:srgbClr val="FFFF00"/>
                </a:solidFill>
              </a:rPr>
              <a:t>Wrong</a:t>
            </a:r>
            <a:r>
              <a:rPr lang="en-US" sz="6100" b="1" dirty="0">
                <a:solidFill>
                  <a:schemeClr val="bg1"/>
                </a:solidFill>
              </a:rPr>
              <a:t> with YOU?</a:t>
            </a:r>
            <a:br>
              <a:rPr lang="en-US" sz="6100" b="1" dirty="0">
                <a:solidFill>
                  <a:schemeClr val="bg1"/>
                </a:solidFill>
              </a:rPr>
            </a:br>
            <a:br>
              <a:rPr lang="en-US" sz="6100" b="1" dirty="0">
                <a:solidFill>
                  <a:schemeClr val="bg1"/>
                </a:solidFill>
              </a:rPr>
            </a:br>
            <a:r>
              <a:rPr lang="en-US" sz="2200" b="1" dirty="0">
                <a:solidFill>
                  <a:srgbClr val="FFFF00"/>
                </a:solidFill>
              </a:rPr>
              <a:t>The closer we look</a:t>
            </a:r>
          </a:p>
        </p:txBody>
      </p:sp>
      <p:pic>
        <p:nvPicPr>
          <p:cNvPr id="5" name="Content Placeholder 4">
            <a:extLst>
              <a:ext uri="{FF2B5EF4-FFF2-40B4-BE49-F238E27FC236}">
                <a16:creationId xmlns:a16="http://schemas.microsoft.com/office/drawing/2014/main" id="{6B4FAF2C-A58F-63F3-E799-CA56E83C774E}"/>
              </a:ext>
            </a:extLst>
          </p:cNvPr>
          <p:cNvPicPr>
            <a:picLocks noGrp="1" noChangeAspect="1"/>
          </p:cNvPicPr>
          <p:nvPr>
            <p:ph idx="1"/>
          </p:nvPr>
        </p:nvPicPr>
        <p:blipFill>
          <a:blip r:embed="rId2"/>
          <a:srcRect l="22321" r="12068" b="-2"/>
          <a:stretch>
            <a:fillRect/>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74" name="Freeform: Shape 73">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4540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62A439-48AC-494C-A4E6-FE58D729FFA1}"/>
              </a:ext>
            </a:extLst>
          </p:cNvPr>
          <p:cNvSpPr>
            <a:spLocks noGrp="1"/>
          </p:cNvSpPr>
          <p:nvPr>
            <p:ph type="ctrTitle"/>
          </p:nvPr>
        </p:nvSpPr>
        <p:spPr>
          <a:xfrm>
            <a:off x="9303391" y="209725"/>
            <a:ext cx="2659310" cy="2789507"/>
          </a:xfrm>
        </p:spPr>
        <p:txBody>
          <a:bodyPr>
            <a:normAutofit/>
          </a:bodyPr>
          <a:lstStyle/>
          <a:p>
            <a:r>
              <a:rPr lang="en-US" sz="3600" dirty="0">
                <a:solidFill>
                  <a:srgbClr val="FFFF00"/>
                </a:solidFill>
                <a:latin typeface="Calibri" panose="020F0502020204030204" pitchFamily="34" charset="0"/>
                <a:ea typeface="Calibri" panose="020F0502020204030204" pitchFamily="34" charset="0"/>
                <a:cs typeface="Calibri" panose="020F0502020204030204" pitchFamily="34" charset="0"/>
              </a:rPr>
              <a:t>The Problem is Extra </a:t>
            </a:r>
            <a:r>
              <a:rPr lang="en-US" sz="4400" dirty="0">
                <a:solidFill>
                  <a:srgbClr val="FFFF00"/>
                </a:solidFill>
                <a:latin typeface="Calibri" panose="020F0502020204030204" pitchFamily="34" charset="0"/>
                <a:ea typeface="Calibri" panose="020F0502020204030204" pitchFamily="34" charset="0"/>
                <a:cs typeface="Calibri" panose="020F0502020204030204" pitchFamily="34" charset="0"/>
              </a:rPr>
              <a:t>large</a:t>
            </a:r>
          </a:p>
        </p:txBody>
      </p:sp>
      <p:sp>
        <p:nvSpPr>
          <p:cNvPr id="13" name="Subtitle 12">
            <a:extLst>
              <a:ext uri="{FF2B5EF4-FFF2-40B4-BE49-F238E27FC236}">
                <a16:creationId xmlns:a16="http://schemas.microsoft.com/office/drawing/2014/main" id="{BFE4E73C-6575-4BC6-9711-AC3421285FE3}"/>
              </a:ext>
            </a:extLst>
          </p:cNvPr>
          <p:cNvSpPr>
            <a:spLocks noGrp="1"/>
          </p:cNvSpPr>
          <p:nvPr>
            <p:ph type="subTitle" idx="1"/>
          </p:nvPr>
        </p:nvSpPr>
        <p:spPr>
          <a:xfrm>
            <a:off x="9378891" y="4113212"/>
            <a:ext cx="2659309" cy="2535063"/>
          </a:xfrm>
        </p:spPr>
        <p:txBody>
          <a:bodyPr>
            <a:normAutofit fontScale="92500"/>
          </a:bodyPr>
          <a:lstStyle/>
          <a:p>
            <a:pPr>
              <a:lnSpc>
                <a:spcPct val="100000"/>
              </a:lnSpc>
            </a:pPr>
            <a:r>
              <a:rPr lang="en-US" sz="2800" dirty="0">
                <a:solidFill>
                  <a:srgbClr val="FFFF00"/>
                </a:solidFill>
                <a:latin typeface="Calibri" panose="020F0502020204030204" pitchFamily="34" charset="0"/>
                <a:ea typeface="Calibri" panose="020F0502020204030204" pitchFamily="34" charset="0"/>
                <a:cs typeface="Calibri" panose="020F0502020204030204" pitchFamily="34" charset="0"/>
              </a:rPr>
              <a:t>From 1980 to 2025 problems have just gotten worse in the face of more treatments. Why??</a:t>
            </a:r>
            <a:endParaRPr lang="en-US" sz="2800" b="1" dirty="0">
              <a:solidFill>
                <a:srgbClr val="FFFF00">
                  <a:alpha val="70000"/>
                </a:srgbClr>
              </a:solidFill>
            </a:endParaRPr>
          </a:p>
        </p:txBody>
      </p:sp>
      <p:sp>
        <p:nvSpPr>
          <p:cNvPr id="14" name="Picture Placeholder 13">
            <a:extLst>
              <a:ext uri="{FF2B5EF4-FFF2-40B4-BE49-F238E27FC236}">
                <a16:creationId xmlns:a16="http://schemas.microsoft.com/office/drawing/2014/main" id="{AD7E9ADB-02B0-44E1-9FC7-54F23E1C2C2F}"/>
              </a:ext>
            </a:extLst>
          </p:cNvPr>
          <p:cNvSpPr>
            <a:spLocks noGrp="1"/>
          </p:cNvSpPr>
          <p:nvPr>
            <p:ph type="pic" sz="quarter" idx="13"/>
          </p:nvPr>
        </p:nvSpPr>
        <p:spPr/>
        <p:txBody>
          <a:bodyPr/>
          <a:lstStyle/>
          <a:p>
            <a:endParaRPr lang="en-US"/>
          </a:p>
        </p:txBody>
      </p:sp>
      <p:sp>
        <p:nvSpPr>
          <p:cNvPr id="6" name="Footer Placeholder 5">
            <a:extLst>
              <a:ext uri="{FF2B5EF4-FFF2-40B4-BE49-F238E27FC236}">
                <a16:creationId xmlns:a16="http://schemas.microsoft.com/office/drawing/2014/main" id="{6B6441DB-FC6A-402A-8A2E-20533B235566}"/>
              </a:ext>
            </a:extLst>
          </p:cNvPr>
          <p:cNvSpPr>
            <a:spLocks noGrp="1"/>
          </p:cNvSpPr>
          <p:nvPr>
            <p:ph type="ftr" sz="quarter" idx="4294967295"/>
          </p:nvPr>
        </p:nvSpPr>
        <p:spPr>
          <a:xfrm>
            <a:off x="0" y="6402388"/>
            <a:ext cx="5575300" cy="3683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7" name="Slide Number Placeholder 6">
            <a:extLst>
              <a:ext uri="{FF2B5EF4-FFF2-40B4-BE49-F238E27FC236}">
                <a16:creationId xmlns:a16="http://schemas.microsoft.com/office/drawing/2014/main" id="{B506DB30-3EFE-4BCA-BB33-85FB1A63F41E}"/>
              </a:ext>
            </a:extLst>
          </p:cNvPr>
          <p:cNvSpPr>
            <a:spLocks noGrp="1"/>
          </p:cNvSpPr>
          <p:nvPr>
            <p:ph type="sldNum" sz="quarter" idx="4294967295"/>
          </p:nvPr>
        </p:nvSpPr>
        <p:spPr>
          <a:xfrm>
            <a:off x="9983788" y="6402388"/>
            <a:ext cx="2208212" cy="3683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15" name="Picture 14">
            <a:extLst>
              <a:ext uri="{FF2B5EF4-FFF2-40B4-BE49-F238E27FC236}">
                <a16:creationId xmlns:a16="http://schemas.microsoft.com/office/drawing/2014/main" id="{40322445-4D3C-4CE9-B88F-1996BEB13157}"/>
              </a:ext>
            </a:extLst>
          </p:cNvPr>
          <p:cNvPicPr>
            <a:picLocks noChangeAspect="1"/>
          </p:cNvPicPr>
          <p:nvPr/>
        </p:nvPicPr>
        <p:blipFill>
          <a:blip r:embed="rId2"/>
          <a:stretch>
            <a:fillRect/>
          </a:stretch>
        </p:blipFill>
        <p:spPr>
          <a:xfrm>
            <a:off x="-796954" y="0"/>
            <a:ext cx="10071554" cy="6857999"/>
          </a:xfrm>
          <a:prstGeom prst="rect">
            <a:avLst/>
          </a:prstGeom>
        </p:spPr>
      </p:pic>
    </p:spTree>
    <p:extLst>
      <p:ext uri="{BB962C8B-B14F-4D97-AF65-F5344CB8AC3E}">
        <p14:creationId xmlns:p14="http://schemas.microsoft.com/office/powerpoint/2010/main" val="343985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0BCD264-FA0B-BCD0-EEF4-2E9D7032E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6509F897-4396-8501-121A-510830ADF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2232252" y="633045"/>
            <a:ext cx="4788227" cy="2087853"/>
          </a:xfrm>
        </p:spPr>
        <p:txBody>
          <a:bodyPr anchor="b">
            <a:noAutofit/>
          </a:bodyPr>
          <a:lstStyle/>
          <a:p>
            <a:r>
              <a:rPr lang="en-US" sz="6600" b="1" dirty="0">
                <a:solidFill>
                  <a:schemeClr val="bg1"/>
                </a:solidFill>
              </a:rPr>
              <a:t>How Our </a:t>
            </a:r>
            <a:r>
              <a:rPr lang="en-US" sz="6600" b="1" dirty="0">
                <a:solidFill>
                  <a:srgbClr val="FFFF00"/>
                </a:solidFill>
              </a:rPr>
              <a:t>Brains</a:t>
            </a:r>
            <a:r>
              <a:rPr lang="en-US" sz="6600" b="1" dirty="0">
                <a:solidFill>
                  <a:schemeClr val="bg1"/>
                </a:solidFill>
              </a:rPr>
              <a:t> Work</a:t>
            </a:r>
          </a:p>
        </p:txBody>
      </p:sp>
      <p:sp>
        <p:nvSpPr>
          <p:cNvPr id="20" name="Freeform: Shape 19">
            <a:extLst>
              <a:ext uri="{FF2B5EF4-FFF2-40B4-BE49-F238E27FC236}">
                <a16:creationId xmlns:a16="http://schemas.microsoft.com/office/drawing/2014/main" id="{F6447B10-5095-A5F1-DC73-28D4DD1FE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EDC4089B-E5C7-E631-13A0-1C50B2930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2232252" y="3428999"/>
            <a:ext cx="4463623" cy="3027753"/>
          </a:xfrm>
        </p:spPr>
        <p:txBody>
          <a:bodyPr>
            <a:normAutofit/>
          </a:bodyPr>
          <a:lstStyle/>
          <a:p>
            <a:pPr marL="0" indent="0">
              <a:spcBef>
                <a:spcPts val="1800"/>
              </a:spcBef>
              <a:buNone/>
            </a:pPr>
            <a:r>
              <a:rPr lang="en-US" sz="4400">
                <a:solidFill>
                  <a:schemeClr val="bg1"/>
                </a:solidFill>
              </a:rPr>
              <a:t>Five</a:t>
            </a:r>
          </a:p>
          <a:p>
            <a:pPr marL="0" indent="0">
              <a:spcBef>
                <a:spcPts val="1800"/>
              </a:spcBef>
              <a:buNone/>
            </a:pPr>
            <a:r>
              <a:rPr lang="en-US" sz="4400">
                <a:solidFill>
                  <a:schemeClr val="bg1"/>
                </a:solidFill>
              </a:rPr>
              <a:t>BIG </a:t>
            </a:r>
          </a:p>
          <a:p>
            <a:pPr marL="0" indent="0">
              <a:spcBef>
                <a:spcPts val="1800"/>
              </a:spcBef>
              <a:buNone/>
            </a:pPr>
            <a:r>
              <a:rPr lang="en-US" sz="4400">
                <a:solidFill>
                  <a:schemeClr val="bg1"/>
                </a:solidFill>
              </a:rPr>
              <a:t>Truths</a:t>
            </a:r>
            <a:endParaRPr lang="en-US" altLang="en-US" sz="4400">
              <a:solidFill>
                <a:schemeClr val="bg1"/>
              </a:solidFill>
            </a:endParaRPr>
          </a:p>
        </p:txBody>
      </p:sp>
      <p:sp>
        <p:nvSpPr>
          <p:cNvPr id="24" name="Freeform: Shape 23">
            <a:extLst>
              <a:ext uri="{FF2B5EF4-FFF2-40B4-BE49-F238E27FC236}">
                <a16:creationId xmlns:a16="http://schemas.microsoft.com/office/drawing/2014/main" id="{8C791345-EAD2-CD1D-081D-7A53D999C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CD0AB770-89BD-CB33-0A61-4100F40CB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D6B74466-52A0-3EA9-9460-70D3BE84D0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134E6AD6-A4CB-ADC5-F15E-57C3306A8C10}"/>
              </a:ext>
            </a:extLst>
          </p:cNvPr>
          <p:cNvPicPr>
            <a:picLocks noChangeAspect="1"/>
          </p:cNvPicPr>
          <p:nvPr/>
        </p:nvPicPr>
        <p:blipFill>
          <a:blip r:embed="rId2"/>
          <a:srcRect l="6097" r="18902" b="-1"/>
          <a:stretch>
            <a:fillRect/>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A55D485-EFEE-276D-0AA4-226347C898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B88097B7-840F-5FA2-831A-7B92650A6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A3DBDE11-8607-1835-A4DE-D2425B963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B7340F30-C3A3-5312-BE3A-65A3B5FA0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5C8936CA-1EA1-0945-F8E1-85BEB1011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13C136E4-4E43-09CE-003B-2771601B0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20746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F52F7B-6368-FFF5-9D4B-AFDFDB609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E998E-AA92-90E4-5BA4-DADEE555A75D}"/>
              </a:ext>
            </a:extLst>
          </p:cNvPr>
          <p:cNvSpPr>
            <a:spLocks noGrp="1"/>
          </p:cNvSpPr>
          <p:nvPr>
            <p:ph type="title"/>
          </p:nvPr>
        </p:nvSpPr>
        <p:spPr>
          <a:xfrm>
            <a:off x="4471416" y="212650"/>
            <a:ext cx="7720584" cy="1704823"/>
          </a:xfrm>
        </p:spPr>
        <p:txBody>
          <a:bodyPr anchor="b">
            <a:noAutofit/>
          </a:bodyPr>
          <a:lstStyle/>
          <a:p>
            <a:pPr algn="ctr">
              <a:lnSpc>
                <a:spcPct val="90000"/>
              </a:lnSpc>
            </a:pPr>
            <a:r>
              <a:rPr lang="en-US" sz="4200" dirty="0">
                <a:solidFill>
                  <a:srgbClr val="FFFF00"/>
                </a:solidFill>
              </a:rPr>
              <a:t>1 – We’re Vulnerable </a:t>
            </a:r>
            <a:br>
              <a:rPr lang="en-US" sz="4200" dirty="0">
                <a:solidFill>
                  <a:srgbClr val="FFFF00"/>
                </a:solidFill>
              </a:rPr>
            </a:br>
            <a:r>
              <a:rPr lang="en-US" sz="4200" dirty="0">
                <a:solidFill>
                  <a:srgbClr val="FFFF00"/>
                </a:solidFill>
              </a:rPr>
              <a:t>to Over-focusing on What’s Wrong with Us and Others</a:t>
            </a:r>
            <a:endParaRPr lang="en-US" sz="3600" dirty="0"/>
          </a:p>
        </p:txBody>
      </p:sp>
      <p:sp>
        <p:nvSpPr>
          <p:cNvPr id="3" name="Text Placeholder 2">
            <a:extLst>
              <a:ext uri="{FF2B5EF4-FFF2-40B4-BE49-F238E27FC236}">
                <a16:creationId xmlns:a16="http://schemas.microsoft.com/office/drawing/2014/main" id="{77C72BF7-BBE7-25F2-B3AC-84EDA2C8580E}"/>
              </a:ext>
            </a:extLst>
          </p:cNvPr>
          <p:cNvSpPr>
            <a:spLocks noGrp="1"/>
          </p:cNvSpPr>
          <p:nvPr>
            <p:ph sz="half" idx="1"/>
          </p:nvPr>
        </p:nvSpPr>
        <p:spPr>
          <a:xfrm>
            <a:off x="6096001" y="2241395"/>
            <a:ext cx="5699759" cy="4248615"/>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endParaRPr lang="en-US" sz="4000" dirty="0">
              <a:solidFill>
                <a:schemeClr val="tx1"/>
              </a:solidFill>
            </a:endParaRPr>
          </a:p>
          <a:p>
            <a:pPr marL="285750" indent="-285750">
              <a:lnSpc>
                <a:spcPct val="90000"/>
              </a:lnSpc>
              <a:spcAft>
                <a:spcPts val="1800"/>
              </a:spcAft>
              <a:buFont typeface="Courier New" panose="020B0604020202020204" pitchFamily="34" charset="0"/>
              <a:buChar char="o"/>
            </a:pPr>
            <a:r>
              <a:rPr lang="en-US" sz="4000" dirty="0">
                <a:solidFill>
                  <a:schemeClr val="tx1"/>
                </a:solidFill>
              </a:rPr>
              <a:t>Medical and MH student disease</a:t>
            </a:r>
          </a:p>
          <a:p>
            <a:pPr marL="285750" indent="-285750">
              <a:lnSpc>
                <a:spcPct val="90000"/>
              </a:lnSpc>
              <a:spcAft>
                <a:spcPts val="1800"/>
              </a:spcAft>
              <a:buFont typeface="Courier New" panose="020B0604020202020204" pitchFamily="34" charset="0"/>
              <a:buChar char="o"/>
            </a:pPr>
            <a:r>
              <a:rPr lang="en-US" sz="4000" dirty="0">
                <a:solidFill>
                  <a:schemeClr val="tx1"/>
                </a:solidFill>
              </a:rPr>
              <a:t>Social Media/TikTok</a:t>
            </a:r>
          </a:p>
          <a:p>
            <a:pPr marL="285750" indent="-285750">
              <a:lnSpc>
                <a:spcPct val="90000"/>
              </a:lnSpc>
              <a:buFont typeface="Courier New" panose="020B0604020202020204" pitchFamily="34" charset="0"/>
              <a:buChar char="o"/>
            </a:pPr>
            <a:endParaRPr lang="en-US" sz="3200" dirty="0"/>
          </a:p>
        </p:txBody>
      </p:sp>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D46D0506-CF62-E3B3-87E0-484E4D4ECC08}"/>
                  </a:ext>
                </a:extLst>
              </p14:cNvPr>
              <p14:cNvContentPartPr/>
              <p14:nvPr/>
            </p14:nvContentPartPr>
            <p14:xfrm>
              <a:off x="1572471" y="1973634"/>
              <a:ext cx="360" cy="360"/>
            </p14:xfrm>
          </p:contentPart>
        </mc:Choice>
        <mc:Fallback xmlns="">
          <p:pic>
            <p:nvPicPr>
              <p:cNvPr id="13" name="Ink 12">
                <a:extLst>
                  <a:ext uri="{FF2B5EF4-FFF2-40B4-BE49-F238E27FC236}">
                    <a16:creationId xmlns:a16="http://schemas.microsoft.com/office/drawing/2014/main" id="{D46D0506-CF62-E3B3-87E0-484E4D4ECC08}"/>
                  </a:ext>
                </a:extLst>
              </p:cNvPr>
              <p:cNvPicPr/>
              <p:nvPr/>
            </p:nvPicPr>
            <p:blipFill>
              <a:blip r:embed="rId5"/>
              <a:stretch>
                <a:fillRect/>
              </a:stretch>
            </p:blipFill>
            <p:spPr>
              <a:xfrm>
                <a:off x="1536471" y="193763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6765BE36-34A8-C900-6CD9-506596923A0E}"/>
                  </a:ext>
                </a:extLst>
              </p14:cNvPr>
              <p14:cNvContentPartPr/>
              <p14:nvPr/>
            </p14:nvContentPartPr>
            <p14:xfrm>
              <a:off x="1605951" y="1917474"/>
              <a:ext cx="803160" cy="56520"/>
            </p14:xfrm>
          </p:contentPart>
        </mc:Choice>
        <mc:Fallback xmlns="">
          <p:pic>
            <p:nvPicPr>
              <p:cNvPr id="16" name="Ink 15">
                <a:extLst>
                  <a:ext uri="{FF2B5EF4-FFF2-40B4-BE49-F238E27FC236}">
                    <a16:creationId xmlns:a16="http://schemas.microsoft.com/office/drawing/2014/main" id="{6765BE36-34A8-C900-6CD9-506596923A0E}"/>
                  </a:ext>
                </a:extLst>
              </p:cNvPr>
              <p:cNvPicPr/>
              <p:nvPr/>
            </p:nvPicPr>
            <p:blipFill>
              <a:blip r:embed="rId7"/>
              <a:stretch>
                <a:fillRect/>
              </a:stretch>
            </p:blipFill>
            <p:spPr>
              <a:xfrm>
                <a:off x="1569967" y="1881474"/>
                <a:ext cx="874768"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E3B2CB62-B4A0-FEC1-FF6C-801E82FFFA9E}"/>
                  </a:ext>
                </a:extLst>
              </p14:cNvPr>
              <p14:cNvContentPartPr/>
              <p14:nvPr/>
            </p14:nvContentPartPr>
            <p14:xfrm>
              <a:off x="3010671" y="1984794"/>
              <a:ext cx="346320" cy="22320"/>
            </p14:xfrm>
          </p:contentPart>
        </mc:Choice>
        <mc:Fallback xmlns="">
          <p:pic>
            <p:nvPicPr>
              <p:cNvPr id="22" name="Ink 21">
                <a:extLst>
                  <a:ext uri="{FF2B5EF4-FFF2-40B4-BE49-F238E27FC236}">
                    <a16:creationId xmlns:a16="http://schemas.microsoft.com/office/drawing/2014/main" id="{E3B2CB62-B4A0-FEC1-FF6C-801E82FFFA9E}"/>
                  </a:ext>
                </a:extLst>
              </p:cNvPr>
              <p:cNvPicPr/>
              <p:nvPr/>
            </p:nvPicPr>
            <p:blipFill>
              <a:blip r:embed="rId9"/>
              <a:stretch>
                <a:fillRect/>
              </a:stretch>
            </p:blipFill>
            <p:spPr>
              <a:xfrm>
                <a:off x="2974671" y="1948794"/>
                <a:ext cx="417960" cy="93960"/>
              </a:xfrm>
              <a:prstGeom prst="rect">
                <a:avLst/>
              </a:prstGeom>
            </p:spPr>
          </p:pic>
        </mc:Fallback>
      </mc:AlternateContent>
      <p:pic>
        <p:nvPicPr>
          <p:cNvPr id="4" name="Picture 3">
            <a:extLst>
              <a:ext uri="{FF2B5EF4-FFF2-40B4-BE49-F238E27FC236}">
                <a16:creationId xmlns:a16="http://schemas.microsoft.com/office/drawing/2014/main" id="{47EDAD25-AF09-1C96-BDD6-7D0737E48015}"/>
              </a:ext>
            </a:extLst>
          </p:cNvPr>
          <p:cNvPicPr>
            <a:picLocks noChangeAspect="1"/>
          </p:cNvPicPr>
          <p:nvPr/>
        </p:nvPicPr>
        <p:blipFill>
          <a:blip r:embed="rId10"/>
          <a:stretch>
            <a:fillRect/>
          </a:stretch>
        </p:blipFill>
        <p:spPr>
          <a:xfrm>
            <a:off x="0" y="0"/>
            <a:ext cx="4639056" cy="6858000"/>
          </a:xfrm>
          <a:prstGeom prst="rect">
            <a:avLst/>
          </a:prstGeom>
        </p:spPr>
      </p:pic>
    </p:spTree>
    <p:extLst>
      <p:ext uri="{BB962C8B-B14F-4D97-AF65-F5344CB8AC3E}">
        <p14:creationId xmlns:p14="http://schemas.microsoft.com/office/powerpoint/2010/main" val="323823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668393-B7D4-676E-A7CE-C074BE0EBD1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A582D8-4FFC-1FC0-A13F-5E87D4C3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59E85C-E2B9-DD4E-6A3A-BA2A5ABD063B}"/>
              </a:ext>
            </a:extLst>
          </p:cNvPr>
          <p:cNvSpPr>
            <a:spLocks noGrp="1"/>
          </p:cNvSpPr>
          <p:nvPr>
            <p:ph type="title"/>
          </p:nvPr>
        </p:nvSpPr>
        <p:spPr>
          <a:xfrm>
            <a:off x="223024" y="568713"/>
            <a:ext cx="5296830" cy="5352586"/>
          </a:xfrm>
        </p:spPr>
        <p:txBody>
          <a:bodyPr vert="horz" lIns="91440" tIns="45720" rIns="91440" bIns="45720" rtlCol="0" anchor="b">
            <a:normAutofit/>
          </a:bodyPr>
          <a:lstStyle/>
          <a:p>
            <a:r>
              <a:rPr lang="en-US" sz="5400" b="1" dirty="0">
                <a:solidFill>
                  <a:srgbClr val="FFFF00"/>
                </a:solidFill>
              </a:rPr>
              <a:t>The Amazing Brain</a:t>
            </a:r>
            <a:br>
              <a:rPr lang="en-US" sz="4800" b="1" dirty="0">
                <a:solidFill>
                  <a:srgbClr val="FFFF00"/>
                </a:solidFill>
              </a:rPr>
            </a:br>
            <a:br>
              <a:rPr lang="en-US" sz="4800" b="1" dirty="0">
                <a:solidFill>
                  <a:srgbClr val="FFFF00"/>
                </a:solidFill>
              </a:rPr>
            </a:br>
            <a:br>
              <a:rPr lang="en-US" sz="4800" b="1" dirty="0">
                <a:solidFill>
                  <a:srgbClr val="FFFF00"/>
                </a:solidFill>
              </a:rPr>
            </a:br>
            <a:r>
              <a:rPr lang="en-US" sz="4000" b="1" dirty="0">
                <a:solidFill>
                  <a:srgbClr val="FFFF00"/>
                </a:solidFill>
              </a:rPr>
              <a:t>Activity</a:t>
            </a:r>
            <a:br>
              <a:rPr lang="en-US" sz="4000" b="1" dirty="0">
                <a:solidFill>
                  <a:schemeClr val="bg1"/>
                </a:solidFill>
              </a:rPr>
            </a:br>
            <a:br>
              <a:rPr lang="en-US" sz="4000" b="1" dirty="0">
                <a:solidFill>
                  <a:schemeClr val="bg1"/>
                </a:solidFill>
              </a:rPr>
            </a:br>
            <a:r>
              <a:rPr lang="en-US" sz="4000" b="1" dirty="0">
                <a:solidFill>
                  <a:schemeClr val="bg1"/>
                </a:solidFill>
              </a:rPr>
              <a:t>Mindful moments</a:t>
            </a:r>
            <a:br>
              <a:rPr lang="en-US" sz="6700" b="1" dirty="0">
                <a:solidFill>
                  <a:schemeClr val="bg1"/>
                </a:solidFill>
              </a:rPr>
            </a:br>
            <a:endParaRPr lang="en-US" sz="6700" b="1" dirty="0">
              <a:solidFill>
                <a:schemeClr val="bg1"/>
              </a:solidFill>
            </a:endParaRPr>
          </a:p>
        </p:txBody>
      </p:sp>
      <p:pic>
        <p:nvPicPr>
          <p:cNvPr id="4" name="Content Placeholder 3">
            <a:extLst>
              <a:ext uri="{FF2B5EF4-FFF2-40B4-BE49-F238E27FC236}">
                <a16:creationId xmlns:a16="http://schemas.microsoft.com/office/drawing/2014/main" id="{FEB43E22-D0B7-6915-C917-FF3A86216819}"/>
              </a:ext>
            </a:extLst>
          </p:cNvPr>
          <p:cNvPicPr>
            <a:picLocks noGrp="1" noChangeAspect="1"/>
          </p:cNvPicPr>
          <p:nvPr>
            <p:ph idx="1"/>
          </p:nvPr>
        </p:nvPicPr>
        <p:blipFill>
          <a:blip r:embed="rId3"/>
          <a:srcRect l="11180" r="12883" b="-1"/>
          <a:stretch>
            <a:fillRect/>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13" name="Freeform: Shape 12">
            <a:extLst>
              <a:ext uri="{FF2B5EF4-FFF2-40B4-BE49-F238E27FC236}">
                <a16:creationId xmlns:a16="http://schemas.microsoft.com/office/drawing/2014/main" id="{CE9CEC3C-434E-EA72-A787-57B54A8F2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E2D4300F-62A2-B9B9-A806-29971BDE6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79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F5CF22-C902-38E1-1E77-CFB12DC82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7A0A3-C7FC-5E5E-67FF-5F4F82457270}"/>
              </a:ext>
            </a:extLst>
          </p:cNvPr>
          <p:cNvSpPr>
            <a:spLocks noGrp="1"/>
          </p:cNvSpPr>
          <p:nvPr>
            <p:ph type="title"/>
          </p:nvPr>
        </p:nvSpPr>
        <p:spPr>
          <a:xfrm>
            <a:off x="69574" y="568712"/>
            <a:ext cx="11806740" cy="1020427"/>
          </a:xfrm>
        </p:spPr>
        <p:txBody>
          <a:bodyPr anchor="b">
            <a:noAutofit/>
          </a:bodyPr>
          <a:lstStyle/>
          <a:p>
            <a:pPr>
              <a:lnSpc>
                <a:spcPct val="90000"/>
              </a:lnSpc>
            </a:pPr>
            <a:r>
              <a:rPr lang="en-US" sz="5400">
                <a:solidFill>
                  <a:schemeClr val="tx1"/>
                </a:solidFill>
              </a:rPr>
              <a:t>	</a:t>
            </a:r>
            <a:r>
              <a:rPr lang="en-US" sz="5400">
                <a:solidFill>
                  <a:srgbClr val="FFFF00"/>
                </a:solidFill>
              </a:rPr>
              <a:t>	2 – Confirmation Bias</a:t>
            </a:r>
          </a:p>
        </p:txBody>
      </p:sp>
      <p:sp>
        <p:nvSpPr>
          <p:cNvPr id="3" name="Text Placeholder 2">
            <a:extLst>
              <a:ext uri="{FF2B5EF4-FFF2-40B4-BE49-F238E27FC236}">
                <a16:creationId xmlns:a16="http://schemas.microsoft.com/office/drawing/2014/main" id="{7A6BFD2B-B11A-EBA4-0BD5-323B496C6565}"/>
              </a:ext>
            </a:extLst>
          </p:cNvPr>
          <p:cNvSpPr>
            <a:spLocks noGrp="1"/>
          </p:cNvSpPr>
          <p:nvPr>
            <p:ph sz="half" idx="1"/>
          </p:nvPr>
        </p:nvSpPr>
        <p:spPr>
          <a:xfrm>
            <a:off x="6250257" y="2241395"/>
            <a:ext cx="5715001" cy="4248615"/>
          </a:xfrm>
          <a:solidFill>
            <a:schemeClr val="bg1"/>
          </a:solidFill>
        </p:spPr>
        <p:txBody>
          <a:bodyPr lIns="91440" tIns="45720" rIns="91440" bIns="45720" anchor="t">
            <a:noAutofit/>
          </a:bodyPr>
          <a:lstStyle/>
          <a:p>
            <a:pPr marL="285750" indent="-285750">
              <a:lnSpc>
                <a:spcPct val="90000"/>
              </a:lnSpc>
              <a:buFont typeface="Courier New" panose="020B0604020202020204" pitchFamily="34" charset="0"/>
              <a:buChar char="o"/>
            </a:pPr>
            <a:endParaRPr lang="en-US" sz="2000" dirty="0">
              <a:solidFill>
                <a:schemeClr val="tx1"/>
              </a:solidFill>
            </a:endParaRPr>
          </a:p>
          <a:p>
            <a:pPr>
              <a:lnSpc>
                <a:spcPct val="90000"/>
              </a:lnSpc>
            </a:pPr>
            <a:r>
              <a:rPr lang="en-US" sz="4800" dirty="0">
                <a:solidFill>
                  <a:schemeClr val="tx1"/>
                </a:solidFill>
              </a:rPr>
              <a:t>We find </a:t>
            </a:r>
          </a:p>
          <a:p>
            <a:pPr>
              <a:lnSpc>
                <a:spcPct val="90000"/>
              </a:lnSpc>
            </a:pPr>
            <a:r>
              <a:rPr lang="en-US" sz="4800" dirty="0">
                <a:solidFill>
                  <a:schemeClr val="tx1"/>
                </a:solidFill>
              </a:rPr>
              <a:t>	what we </a:t>
            </a:r>
          </a:p>
          <a:p>
            <a:pPr>
              <a:lnSpc>
                <a:spcPct val="90000"/>
              </a:lnSpc>
            </a:pPr>
            <a:r>
              <a:rPr lang="en-US" sz="4800" dirty="0">
                <a:solidFill>
                  <a:schemeClr val="tx1"/>
                </a:solidFill>
              </a:rPr>
              <a:t>			look for</a:t>
            </a:r>
          </a:p>
          <a:p>
            <a:pPr>
              <a:lnSpc>
                <a:spcPct val="90000"/>
              </a:lnSpc>
            </a:pPr>
            <a:endParaRPr lang="en-US" sz="4800" dirty="0">
              <a:solidFill>
                <a:schemeClr val="tx1"/>
              </a:solidFill>
            </a:endParaRPr>
          </a:p>
          <a:p>
            <a:pPr>
              <a:lnSpc>
                <a:spcPct val="90000"/>
              </a:lnSpc>
            </a:pPr>
            <a:r>
              <a:rPr lang="en-US" sz="2400" dirty="0">
                <a:solidFill>
                  <a:schemeClr val="tx1"/>
                </a:solidFill>
              </a:rPr>
              <a:t>Ex: 6th to 7th grade transition meeting</a:t>
            </a:r>
          </a:p>
          <a:p>
            <a:pPr>
              <a:lnSpc>
                <a:spcPct val="90000"/>
              </a:lnSpc>
            </a:pPr>
            <a:endParaRPr lang="en-US" sz="4800" dirty="0">
              <a:solidFill>
                <a:schemeClr val="tx1"/>
              </a:solidFill>
            </a:endParaRPr>
          </a:p>
        </p:txBody>
      </p:sp>
      <p:pic>
        <p:nvPicPr>
          <p:cNvPr id="5" name="Picture 4">
            <a:extLst>
              <a:ext uri="{FF2B5EF4-FFF2-40B4-BE49-F238E27FC236}">
                <a16:creationId xmlns:a16="http://schemas.microsoft.com/office/drawing/2014/main" id="{BA66F0FA-4383-52EC-DA85-40EF79F2F9D1}"/>
              </a:ext>
            </a:extLst>
          </p:cNvPr>
          <p:cNvPicPr>
            <a:picLocks noChangeAspect="1"/>
          </p:cNvPicPr>
          <p:nvPr/>
        </p:nvPicPr>
        <p:blipFill>
          <a:blip r:embed="rId3"/>
          <a:stretch>
            <a:fillRect/>
          </a:stretch>
        </p:blipFill>
        <p:spPr>
          <a:xfrm>
            <a:off x="0" y="2241395"/>
            <a:ext cx="5715000" cy="3810000"/>
          </a:xfrm>
          <a:prstGeom prst="rect">
            <a:avLst/>
          </a:prstGeom>
        </p:spPr>
      </p:pic>
      <p:pic>
        <p:nvPicPr>
          <p:cNvPr id="4" name="Picture 3">
            <a:extLst>
              <a:ext uri="{FF2B5EF4-FFF2-40B4-BE49-F238E27FC236}">
                <a16:creationId xmlns:a16="http://schemas.microsoft.com/office/drawing/2014/main" id="{724770E1-9BFB-88F3-FB1B-21BB5534DA2C}"/>
              </a:ext>
            </a:extLst>
          </p:cNvPr>
          <p:cNvPicPr>
            <a:picLocks noChangeAspect="1"/>
          </p:cNvPicPr>
          <p:nvPr/>
        </p:nvPicPr>
        <p:blipFill>
          <a:blip r:embed="rId4"/>
          <a:stretch>
            <a:fillRect/>
          </a:stretch>
        </p:blipFill>
        <p:spPr>
          <a:xfrm>
            <a:off x="10339989" y="1436653"/>
            <a:ext cx="1536325" cy="1609483"/>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1A9C494F-49C5-0D18-EE3E-9F321345E4A9}"/>
                  </a:ext>
                </a:extLst>
              </p14:cNvPr>
              <p14:cNvContentPartPr/>
              <p14:nvPr/>
            </p14:nvContentPartPr>
            <p14:xfrm>
              <a:off x="8898111" y="1203954"/>
              <a:ext cx="691920" cy="33840"/>
            </p14:xfrm>
          </p:contentPart>
        </mc:Choice>
        <mc:Fallback xmlns="">
          <p:pic>
            <p:nvPicPr>
              <p:cNvPr id="11" name="Ink 10">
                <a:extLst>
                  <a:ext uri="{FF2B5EF4-FFF2-40B4-BE49-F238E27FC236}">
                    <a16:creationId xmlns:a16="http://schemas.microsoft.com/office/drawing/2014/main" id="{1A9C494F-49C5-0D18-EE3E-9F321345E4A9}"/>
                  </a:ext>
                </a:extLst>
              </p:cNvPr>
              <p:cNvPicPr/>
              <p:nvPr/>
            </p:nvPicPr>
            <p:blipFill>
              <a:blip r:embed="rId6"/>
              <a:stretch>
                <a:fillRect/>
              </a:stretch>
            </p:blipFill>
            <p:spPr>
              <a:xfrm>
                <a:off x="8862111" y="1168333"/>
                <a:ext cx="763560" cy="10472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5457D94D-55EC-F0C0-0F46-FE434B35D3D5}"/>
                  </a:ext>
                </a:extLst>
              </p14:cNvPr>
              <p14:cNvContentPartPr/>
              <p14:nvPr/>
            </p14:nvContentPartPr>
            <p14:xfrm>
              <a:off x="9824031" y="645954"/>
              <a:ext cx="498240" cy="565560"/>
            </p14:xfrm>
          </p:contentPart>
        </mc:Choice>
        <mc:Fallback xmlns="">
          <p:pic>
            <p:nvPicPr>
              <p:cNvPr id="12" name="Ink 11">
                <a:extLst>
                  <a:ext uri="{FF2B5EF4-FFF2-40B4-BE49-F238E27FC236}">
                    <a16:creationId xmlns:a16="http://schemas.microsoft.com/office/drawing/2014/main" id="{5457D94D-55EC-F0C0-0F46-FE434B35D3D5}"/>
                  </a:ext>
                </a:extLst>
              </p:cNvPr>
              <p:cNvPicPr/>
              <p:nvPr/>
            </p:nvPicPr>
            <p:blipFill>
              <a:blip r:embed="rId8"/>
              <a:stretch>
                <a:fillRect/>
              </a:stretch>
            </p:blipFill>
            <p:spPr>
              <a:xfrm>
                <a:off x="9788031" y="609954"/>
                <a:ext cx="569880" cy="637200"/>
              </a:xfrm>
              <a:prstGeom prst="rect">
                <a:avLst/>
              </a:prstGeom>
            </p:spPr>
          </p:pic>
        </mc:Fallback>
      </mc:AlternateContent>
    </p:spTree>
    <p:extLst>
      <p:ext uri="{BB962C8B-B14F-4D97-AF65-F5344CB8AC3E}">
        <p14:creationId xmlns:p14="http://schemas.microsoft.com/office/powerpoint/2010/main" val="1195830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9BD7B4-0BC6-2909-926A-9A6BAB9C01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7A09D-5F30-8772-336D-F373B2291A69}"/>
              </a:ext>
            </a:extLst>
          </p:cNvPr>
          <p:cNvSpPr>
            <a:spLocks noGrp="1"/>
          </p:cNvSpPr>
          <p:nvPr>
            <p:ph type="title"/>
          </p:nvPr>
        </p:nvSpPr>
        <p:spPr>
          <a:xfrm>
            <a:off x="587165" y="210667"/>
            <a:ext cx="11017670" cy="814039"/>
          </a:xfrm>
          <a:solidFill>
            <a:schemeClr val="bg1"/>
          </a:solidFill>
        </p:spPr>
        <p:txBody>
          <a:bodyPr anchor="b">
            <a:noAutofit/>
          </a:bodyPr>
          <a:lstStyle/>
          <a:p>
            <a:pPr>
              <a:lnSpc>
                <a:spcPct val="90000"/>
              </a:lnSpc>
            </a:pPr>
            <a:r>
              <a:rPr lang="en-US" sz="4000">
                <a:solidFill>
                  <a:srgbClr val="FFFF00"/>
                </a:solidFill>
              </a:rPr>
              <a:t>3 – What We Pay Attention to Grows</a:t>
            </a:r>
          </a:p>
        </p:txBody>
      </p:sp>
      <p:sp>
        <p:nvSpPr>
          <p:cNvPr id="3" name="Text Placeholder 2">
            <a:extLst>
              <a:ext uri="{FF2B5EF4-FFF2-40B4-BE49-F238E27FC236}">
                <a16:creationId xmlns:a16="http://schemas.microsoft.com/office/drawing/2014/main" id="{4EC98965-5FC7-9DCA-4811-DDE1F909492B}"/>
              </a:ext>
            </a:extLst>
          </p:cNvPr>
          <p:cNvSpPr>
            <a:spLocks noGrp="1"/>
          </p:cNvSpPr>
          <p:nvPr>
            <p:ph sz="half" idx="1"/>
          </p:nvPr>
        </p:nvSpPr>
        <p:spPr>
          <a:xfrm>
            <a:off x="5468112" y="2017357"/>
            <a:ext cx="6723888" cy="4840643"/>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3200" dirty="0">
                <a:solidFill>
                  <a:schemeClr val="tx1"/>
                </a:solidFill>
              </a:rPr>
              <a:t>The parts of your brain </a:t>
            </a:r>
            <a:r>
              <a:rPr lang="en-US" sz="3200" dirty="0">
                <a:solidFill>
                  <a:srgbClr val="FFFF00"/>
                </a:solidFill>
              </a:rPr>
              <a:t>you use – you GROW</a:t>
            </a:r>
          </a:p>
          <a:p>
            <a:pPr marL="285750" indent="-285750">
              <a:lnSpc>
                <a:spcPct val="90000"/>
              </a:lnSpc>
              <a:spcAft>
                <a:spcPts val="1800"/>
              </a:spcAft>
              <a:buFont typeface="Courier New" panose="020B0604020202020204" pitchFamily="34" charset="0"/>
              <a:buChar char="o"/>
            </a:pPr>
            <a:r>
              <a:rPr lang="en-US" sz="3200" dirty="0">
                <a:solidFill>
                  <a:srgbClr val="FFFF00"/>
                </a:solidFill>
              </a:rPr>
              <a:t>Duh</a:t>
            </a:r>
            <a:r>
              <a:rPr lang="en-US" sz="3200" dirty="0">
                <a:solidFill>
                  <a:schemeClr val="tx1"/>
                </a:solidFill>
              </a:rPr>
              <a:t>: Neurons that </a:t>
            </a:r>
            <a:r>
              <a:rPr lang="en-US" sz="3200" dirty="0">
                <a:solidFill>
                  <a:srgbClr val="FFFF00"/>
                </a:solidFill>
              </a:rPr>
              <a:t>fire together</a:t>
            </a:r>
            <a:r>
              <a:rPr lang="en-US" sz="3200" dirty="0">
                <a:solidFill>
                  <a:schemeClr val="tx1"/>
                </a:solidFill>
              </a:rPr>
              <a:t>, wire together [Romantic partner, child, etc.]</a:t>
            </a:r>
          </a:p>
          <a:p>
            <a:pPr marL="285750" indent="-285750">
              <a:lnSpc>
                <a:spcPct val="90000"/>
              </a:lnSpc>
              <a:spcAft>
                <a:spcPts val="1800"/>
              </a:spcAft>
              <a:buFont typeface="Courier New" panose="020B0604020202020204" pitchFamily="34" charset="0"/>
              <a:buChar char="o"/>
            </a:pPr>
            <a:r>
              <a:rPr lang="en-US" sz="3200" dirty="0">
                <a:solidFill>
                  <a:schemeClr val="tx1"/>
                </a:solidFill>
              </a:rPr>
              <a:t>If we focus on failures, </a:t>
            </a:r>
            <a:r>
              <a:rPr lang="en-US" sz="3200" dirty="0">
                <a:solidFill>
                  <a:srgbClr val="FFFF00"/>
                </a:solidFill>
              </a:rPr>
              <a:t>we get BETTER </a:t>
            </a:r>
            <a:r>
              <a:rPr lang="en-US" sz="3200" dirty="0">
                <a:solidFill>
                  <a:schemeClr val="tx1"/>
                </a:solidFill>
              </a:rPr>
              <a:t>at focusing on our failures. . .and there are MANY</a:t>
            </a:r>
          </a:p>
        </p:txBody>
      </p:sp>
      <p:pic>
        <p:nvPicPr>
          <p:cNvPr id="4" name="Picture 3">
            <a:extLst>
              <a:ext uri="{FF2B5EF4-FFF2-40B4-BE49-F238E27FC236}">
                <a16:creationId xmlns:a16="http://schemas.microsoft.com/office/drawing/2014/main" id="{80B23154-B70F-C245-E947-222F8131818B}"/>
              </a:ext>
            </a:extLst>
          </p:cNvPr>
          <p:cNvPicPr>
            <a:picLocks noChangeAspect="1"/>
          </p:cNvPicPr>
          <p:nvPr/>
        </p:nvPicPr>
        <p:blipFill>
          <a:blip r:embed="rId3"/>
          <a:stretch>
            <a:fillRect/>
          </a:stretch>
        </p:blipFill>
        <p:spPr>
          <a:xfrm>
            <a:off x="404278" y="1522232"/>
            <a:ext cx="4840644" cy="4840644"/>
          </a:xfrm>
          <a:prstGeom prst="rect">
            <a:avLst/>
          </a:prstGeom>
        </p:spPr>
      </p:pic>
      <p:pic>
        <p:nvPicPr>
          <p:cNvPr id="5" name="Picture 4">
            <a:extLst>
              <a:ext uri="{FF2B5EF4-FFF2-40B4-BE49-F238E27FC236}">
                <a16:creationId xmlns:a16="http://schemas.microsoft.com/office/drawing/2014/main" id="{2CF07C2D-C703-2E3A-8DC7-15E7DB2B3381}"/>
              </a:ext>
            </a:extLst>
          </p:cNvPr>
          <p:cNvPicPr>
            <a:picLocks noChangeAspect="1"/>
          </p:cNvPicPr>
          <p:nvPr/>
        </p:nvPicPr>
        <p:blipFill>
          <a:blip r:embed="rId4"/>
          <a:stretch>
            <a:fillRect/>
          </a:stretch>
        </p:blipFill>
        <p:spPr>
          <a:xfrm>
            <a:off x="9780327" y="219964"/>
            <a:ext cx="1536325" cy="1609483"/>
          </a:xfrm>
          <a:prstGeom prst="rect">
            <a:avLst/>
          </a:prstGeom>
        </p:spPr>
      </p:pic>
    </p:spTree>
    <p:extLst>
      <p:ext uri="{BB962C8B-B14F-4D97-AF65-F5344CB8AC3E}">
        <p14:creationId xmlns:p14="http://schemas.microsoft.com/office/powerpoint/2010/main" val="1915720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640080" y="219011"/>
            <a:ext cx="4368602" cy="2100366"/>
          </a:xfrm>
          <a:prstGeom prst="rect">
            <a:avLst/>
          </a:prstGeom>
        </p:spPr>
        <p:txBody>
          <a:bodyPr spcFirstLastPara="1" vert="horz" lIns="91440" tIns="45720" rIns="91440" bIns="45720" rtlCol="0" anchor="b" anchorCtr="0">
            <a:normAutofit/>
          </a:bodyPr>
          <a:lstStyle/>
          <a:p>
            <a:pPr>
              <a:buClr>
                <a:schemeClr val="dk1"/>
              </a:buClr>
              <a:buSzPts val="1100"/>
            </a:pPr>
            <a:r>
              <a:rPr lang="en-US" sz="4800" b="1">
                <a:solidFill>
                  <a:srgbClr val="FFFF00"/>
                </a:solidFill>
              </a:rPr>
              <a:t>4 – The Problem with Happiness</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4" name="Google Shape;974;p17"/>
          <p:cNvSpPr txBox="1"/>
          <p:nvPr/>
        </p:nvSpPr>
        <p:spPr>
          <a:xfrm>
            <a:off x="457200" y="3428999"/>
            <a:ext cx="4551482" cy="3392423"/>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Should we (and our students) even be pursuing happiness?</a:t>
            </a: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97117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400" b="1">
                <a:solidFill>
                  <a:srgbClr val="FFFF00"/>
                </a:solidFill>
              </a:rPr>
              <a:t>Pursuit of Happiness?</a:t>
            </a:r>
            <a:br>
              <a:rPr lang="en-US" sz="5400" b="1">
                <a:solidFill>
                  <a:srgbClr val="FFFF00"/>
                </a:solidFill>
              </a:rPr>
            </a:br>
            <a:br>
              <a:rPr lang="en-US" sz="5400" b="1">
                <a:solidFill>
                  <a:srgbClr val="FFFF00"/>
                </a:solidFill>
              </a:rPr>
            </a:br>
            <a:r>
              <a:rPr lang="en-US" b="1">
                <a:solidFill>
                  <a:srgbClr val="FFFF00"/>
                </a:solidFill>
              </a:rPr>
              <a:t>No and yes</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02154" y="685805"/>
            <a:ext cx="5397960" cy="5865997"/>
          </a:xfrm>
        </p:spPr>
        <p:txBody>
          <a:bodyPr>
            <a:normAutofit lnSpcReduction="10000"/>
          </a:bodyPr>
          <a:lstStyle/>
          <a:p>
            <a:pPr marL="0" indent="0">
              <a:buNone/>
            </a:pPr>
            <a:r>
              <a:rPr lang="en-US" sz="4000" dirty="0">
                <a:solidFill>
                  <a:schemeClr val="bg1"/>
                </a:solidFill>
              </a:rPr>
              <a:t>Yes, to Eudaimonic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rgbClr val="FFFF00"/>
                </a:solidFill>
              </a:rPr>
              <a:t>And NO to these SELF-focused messages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093039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8389B51-23AB-4CBC-B3B2-F1B458843E31}"/>
              </a:ext>
            </a:extLst>
          </p:cNvPr>
          <p:cNvPicPr>
            <a:picLocks noGrp="1" noChangeAspect="1"/>
          </p:cNvPicPr>
          <p:nvPr>
            <p:ph idx="1"/>
          </p:nvPr>
        </p:nvPicPr>
        <p:blipFill>
          <a:blip r:embed="rId2"/>
          <a:stretch>
            <a:fillRect/>
          </a:stretch>
        </p:blipFill>
        <p:spPr>
          <a:xfrm>
            <a:off x="-1" y="-1"/>
            <a:ext cx="6249915" cy="3272207"/>
          </a:xfrm>
          <a:prstGeom prst="rect">
            <a:avLst/>
          </a:prstGeom>
        </p:spPr>
      </p:pic>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0" name="Picture 9">
            <a:extLst>
              <a:ext uri="{FF2B5EF4-FFF2-40B4-BE49-F238E27FC236}">
                <a16:creationId xmlns:a16="http://schemas.microsoft.com/office/drawing/2014/main" id="{511E3596-C8E9-438B-A639-9FA0B6435FBF}"/>
              </a:ext>
            </a:extLst>
          </p:cNvPr>
          <p:cNvPicPr>
            <a:picLocks noChangeAspect="1"/>
          </p:cNvPicPr>
          <p:nvPr/>
        </p:nvPicPr>
        <p:blipFill>
          <a:blip r:embed="rId6"/>
          <a:stretch>
            <a:fillRect/>
          </a:stretch>
        </p:blipFill>
        <p:spPr>
          <a:xfrm>
            <a:off x="7790409" y="-62719"/>
            <a:ext cx="3185607" cy="4459849"/>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7"/>
          <a:stretch>
            <a:fillRect/>
          </a:stretch>
        </p:blipFill>
        <p:spPr>
          <a:xfrm>
            <a:off x="8086987" y="4554774"/>
            <a:ext cx="4105013" cy="2298807"/>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8"/>
          <a:stretch>
            <a:fillRect/>
          </a:stretch>
        </p:blipFill>
        <p:spPr>
          <a:xfrm>
            <a:off x="6253216" y="4028292"/>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9"/>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10"/>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1"/>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2"/>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3"/>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4"/>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5"/>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6"/>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7"/>
          <a:stretch>
            <a:fillRect/>
          </a:stretch>
        </p:blipFill>
        <p:spPr>
          <a:xfrm>
            <a:off x="9029018" y="2906036"/>
            <a:ext cx="1648445" cy="1648445"/>
          </a:xfrm>
          <a:prstGeom prst="rect">
            <a:avLst/>
          </a:prstGeom>
        </p:spPr>
      </p:pic>
      <p:pic>
        <p:nvPicPr>
          <p:cNvPr id="3" name="Picture 2">
            <a:extLst>
              <a:ext uri="{FF2B5EF4-FFF2-40B4-BE49-F238E27FC236}">
                <a16:creationId xmlns:a16="http://schemas.microsoft.com/office/drawing/2014/main" id="{F35A71BA-3C66-0D50-4E2E-F30E550A8F66}"/>
              </a:ext>
            </a:extLst>
          </p:cNvPr>
          <p:cNvPicPr>
            <a:picLocks noChangeAspect="1"/>
          </p:cNvPicPr>
          <p:nvPr/>
        </p:nvPicPr>
        <p:blipFill>
          <a:blip r:embed="rId18"/>
          <a:stretch>
            <a:fillRect/>
          </a:stretch>
        </p:blipFill>
        <p:spPr>
          <a:xfrm>
            <a:off x="-39699" y="2838224"/>
            <a:ext cx="6572058" cy="4090771"/>
          </a:xfrm>
          <a:prstGeom prst="rect">
            <a:avLst/>
          </a:prstGeom>
        </p:spPr>
      </p:pic>
      <p:pic>
        <p:nvPicPr>
          <p:cNvPr id="24" name="Picture 23">
            <a:extLst>
              <a:ext uri="{FF2B5EF4-FFF2-40B4-BE49-F238E27FC236}">
                <a16:creationId xmlns:a16="http://schemas.microsoft.com/office/drawing/2014/main" id="{D7231824-715E-7FF1-A6A3-D47A07088BCF}"/>
              </a:ext>
            </a:extLst>
          </p:cNvPr>
          <p:cNvPicPr>
            <a:picLocks noChangeAspect="1"/>
          </p:cNvPicPr>
          <p:nvPr/>
        </p:nvPicPr>
        <p:blipFill>
          <a:blip r:embed="rId19"/>
          <a:stretch>
            <a:fillRect/>
          </a:stretch>
        </p:blipFill>
        <p:spPr>
          <a:xfrm>
            <a:off x="-25105" y="-9830"/>
            <a:ext cx="6248942" cy="3273836"/>
          </a:xfrm>
          <a:prstGeom prst="rect">
            <a:avLst/>
          </a:prstGeom>
        </p:spPr>
      </p:pic>
      <p:pic>
        <p:nvPicPr>
          <p:cNvPr id="25" name="Picture 24">
            <a:extLst>
              <a:ext uri="{FF2B5EF4-FFF2-40B4-BE49-F238E27FC236}">
                <a16:creationId xmlns:a16="http://schemas.microsoft.com/office/drawing/2014/main" id="{A905A849-6216-5651-9D76-CF4130630D6F}"/>
              </a:ext>
            </a:extLst>
          </p:cNvPr>
          <p:cNvPicPr>
            <a:picLocks noChangeAspect="1"/>
          </p:cNvPicPr>
          <p:nvPr/>
        </p:nvPicPr>
        <p:blipFill>
          <a:blip r:embed="rId20"/>
          <a:stretch>
            <a:fillRect/>
          </a:stretch>
        </p:blipFill>
        <p:spPr>
          <a:xfrm>
            <a:off x="7081465" y="0"/>
            <a:ext cx="3639522" cy="5086980"/>
          </a:xfrm>
          <a:prstGeom prst="rect">
            <a:avLst/>
          </a:prstGeom>
        </p:spPr>
      </p:pic>
    </p:spTree>
    <p:extLst>
      <p:ext uri="{BB962C8B-B14F-4D97-AF65-F5344CB8AC3E}">
        <p14:creationId xmlns:p14="http://schemas.microsoft.com/office/powerpoint/2010/main" val="3659337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479502"/>
            <a:ext cx="4960285" cy="1468540"/>
          </a:xfrm>
        </p:spPr>
        <p:txBody>
          <a:bodyPr anchor="b">
            <a:noAutofit/>
          </a:bodyPr>
          <a:lstStyle/>
          <a:p>
            <a:r>
              <a:rPr lang="en-US" b="1">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233299" y="2125737"/>
            <a:ext cx="5691607" cy="4252761"/>
          </a:xfrm>
        </p:spPr>
        <p:txBody>
          <a:bodyPr>
            <a:normAutofit/>
          </a:bodyPr>
          <a:lstStyle/>
          <a:p>
            <a:pPr marL="0" indent="0">
              <a:spcBef>
                <a:spcPts val="0"/>
              </a:spcBef>
              <a:spcAft>
                <a:spcPts val="600"/>
              </a:spcAft>
              <a:buNone/>
            </a:pPr>
            <a:r>
              <a:rPr lang="en-US" sz="3200" dirty="0">
                <a:solidFill>
                  <a:schemeClr val="bg1"/>
                </a:solidFill>
              </a:rPr>
              <a:t>That place where your greatest and unique virtues, gifts, skills, and talents </a:t>
            </a:r>
            <a:r>
              <a:rPr lang="en-US" sz="3200" dirty="0">
                <a:solidFill>
                  <a:srgbClr val="FFFF00"/>
                </a:solidFill>
              </a:rPr>
              <a:t>intersect </a:t>
            </a:r>
            <a:r>
              <a:rPr lang="en-US" sz="3200" dirty="0">
                <a:solidFill>
                  <a:schemeClr val="bg1"/>
                </a:solidFill>
              </a:rPr>
              <a:t>with the needs of your friends, family, communities, tribe, and the world?</a:t>
            </a:r>
            <a:endParaRPr lang="en-US" sz="3200" dirty="0">
              <a:solidFill>
                <a:schemeClr val="bg1"/>
              </a:solidFill>
              <a:cs typeface="Calibri"/>
            </a:endParaRPr>
          </a:p>
          <a:p>
            <a:pPr marL="0" indent="0">
              <a:spcBef>
                <a:spcPts val="0"/>
              </a:spcBef>
              <a:spcAft>
                <a:spcPts val="600"/>
              </a:spcAft>
              <a:buNone/>
            </a:pPr>
            <a:endParaRPr lang="en-US" sz="3200" dirty="0">
              <a:solidFill>
                <a:schemeClr val="bg1"/>
              </a:solidFill>
              <a:cs typeface="Calibri"/>
            </a:endParaRPr>
          </a:p>
          <a:p>
            <a:pPr marL="0" indent="0">
              <a:spcBef>
                <a:spcPts val="0"/>
              </a:spcBef>
              <a:spcAft>
                <a:spcPts val="600"/>
              </a:spcAft>
              <a:buNone/>
            </a:pPr>
            <a:r>
              <a:rPr lang="en-US" sz="3200" dirty="0">
                <a:solidFill>
                  <a:schemeClr val="bg1"/>
                </a:solidFill>
              </a:rPr>
              <a:t>JSF – </a:t>
            </a:r>
            <a:r>
              <a:rPr lang="en-US" sz="3200" dirty="0">
                <a:solidFill>
                  <a:srgbClr val="FFFF00"/>
                </a:solidFill>
              </a:rPr>
              <a:t>Biking story</a:t>
            </a:r>
            <a:endParaRPr lang="en-US" dirty="0">
              <a:solidFill>
                <a:srgbClr val="FFFF00"/>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84920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517779"/>
            <a:ext cx="5012120" cy="1391981"/>
          </a:xfrm>
        </p:spPr>
        <p:txBody>
          <a:bodyPr anchor="b">
            <a:normAutofit/>
          </a:bodyPr>
          <a:lstStyle/>
          <a:p>
            <a:r>
              <a:rPr lang="en-US" sz="6700" b="1">
                <a:solidFill>
                  <a:srgbClr val="FFFF00"/>
                </a:solidFill>
                <a:latin typeface="+mn-lt"/>
              </a:rPr>
              <a:t>Activity</a:t>
            </a:r>
            <a:endParaRPr lang="en-US" sz="4600">
              <a:solidFill>
                <a:srgbClr val="FFFF00"/>
              </a:solidFill>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3" y="2872899"/>
            <a:ext cx="5476917" cy="3662798"/>
          </a:xfrm>
          <a:solidFill>
            <a:schemeClr val="tx1"/>
          </a:solidFill>
        </p:spPr>
        <p:txBody>
          <a:bodyPr>
            <a:noAutofit/>
          </a:bodyPr>
          <a:lstStyle/>
          <a:p>
            <a:pPr marL="0" indent="0">
              <a:buNone/>
            </a:pPr>
            <a:r>
              <a:rPr lang="en-US" sz="3000" dirty="0">
                <a:solidFill>
                  <a:schemeClr val="bg1"/>
                </a:solidFill>
              </a:rPr>
              <a:t>Think of </a:t>
            </a:r>
            <a:r>
              <a:rPr lang="en-US" sz="3000" dirty="0">
                <a:solidFill>
                  <a:srgbClr val="FFFF00"/>
                </a:solidFill>
              </a:rPr>
              <a:t>a nice story </a:t>
            </a:r>
            <a:r>
              <a:rPr lang="en-US" sz="3000" dirty="0">
                <a:solidFill>
                  <a:schemeClr val="bg1"/>
                </a:solidFill>
              </a:rPr>
              <a:t>of your unique strengths (gifts, skills, talents, virtues) being seen at your school or with your tribe or community or at home or with friends. . .</a:t>
            </a:r>
            <a:r>
              <a:rPr lang="en-US" sz="3000" dirty="0">
                <a:solidFill>
                  <a:srgbClr val="FFFF00"/>
                </a:solidFill>
                <a:cs typeface="Calibri"/>
              </a:rPr>
              <a:t> share it with a neighbor or two (5-7 min)</a:t>
            </a:r>
            <a:endParaRPr lang="en-US" sz="3000" dirty="0">
              <a:solidFill>
                <a:schemeClr val="bg1"/>
              </a:solidFill>
            </a:endParaRPr>
          </a:p>
          <a:p>
            <a:r>
              <a:rPr lang="en-US" sz="3000" dirty="0">
                <a:solidFill>
                  <a:srgbClr val="FFFF00"/>
                </a:solidFill>
                <a:cs typeface="Calibri"/>
              </a:rPr>
              <a:t>This can feel awkward . . . </a:t>
            </a:r>
            <a:endParaRPr lang="en-US" sz="3000" dirty="0">
              <a:solidFill>
                <a:srgbClr val="FFFF00"/>
              </a:solidFill>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946115" y="10"/>
            <a:ext cx="624436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79421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1428881"/>
          </a:xfrm>
        </p:spPr>
        <p:txBody>
          <a:bodyPr anchor="b">
            <a:normAutofit fontScale="90000"/>
          </a:bodyPr>
          <a:lstStyle/>
          <a:p>
            <a:r>
              <a:rPr lang="en-US" sz="5600" b="1">
                <a:solidFill>
                  <a:srgbClr val="FFC000"/>
                </a:solidFill>
              </a:rPr>
              <a:t>				</a:t>
            </a:r>
            <a:br>
              <a:rPr lang="en-US" sz="5600" b="1">
                <a:solidFill>
                  <a:srgbClr val="FFC000"/>
                </a:solidFill>
              </a:rPr>
            </a:br>
            <a:r>
              <a:rPr lang="en-US" sz="6000" b="1">
                <a:solidFill>
                  <a:srgbClr val="FFFF00">
                    <a:alpha val="80000"/>
                  </a:srgbClr>
                </a:solidFill>
              </a:rPr>
              <a:t>Flip the Happiness</a:t>
            </a:r>
            <a:endParaRPr lang="en-US" sz="5600" b="1">
              <a:solidFill>
                <a:srgbClr val="FFFF00">
                  <a:alpha val="80000"/>
                </a:srgbClr>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2029967"/>
            <a:ext cx="5015589" cy="4694218"/>
          </a:xfrm>
        </p:spPr>
        <p:txBody>
          <a:bodyPr anchor="t">
            <a:noAutofit/>
          </a:bodyPr>
          <a:lstStyle/>
          <a:p>
            <a:pPr>
              <a:spcBef>
                <a:spcPts val="1800"/>
              </a:spcBef>
            </a:pPr>
            <a:r>
              <a:rPr lang="en-US" sz="3200" dirty="0">
                <a:solidFill>
                  <a:schemeClr val="bg1">
                    <a:alpha val="80000"/>
                  </a:schemeClr>
                </a:solidFill>
              </a:rPr>
              <a:t>Notice. . . with others, their unique strengths</a:t>
            </a:r>
          </a:p>
          <a:p>
            <a:pPr>
              <a:spcBef>
                <a:spcPts val="1800"/>
              </a:spcBef>
            </a:pPr>
            <a:r>
              <a:rPr lang="en-US" altLang="en-US" sz="3200" dirty="0">
                <a:solidFill>
                  <a:schemeClr val="bg1">
                    <a:alpha val="80000"/>
                  </a:schemeClr>
                </a:solidFill>
              </a:rPr>
              <a:t>Name them and share them</a:t>
            </a:r>
          </a:p>
          <a:p>
            <a:pPr>
              <a:spcBef>
                <a:spcPts val="1800"/>
              </a:spcBef>
            </a:pPr>
            <a:r>
              <a:rPr lang="en-US" altLang="en-US" sz="3200" dirty="0">
                <a:solidFill>
                  <a:schemeClr val="bg1">
                    <a:alpha val="80000"/>
                  </a:schemeClr>
                </a:solidFill>
              </a:rPr>
              <a:t>Being seen is great; being seen for your best qualities is better</a:t>
            </a:r>
          </a:p>
          <a:p>
            <a:pPr>
              <a:spcBef>
                <a:spcPts val="1800"/>
              </a:spcBef>
            </a:pPr>
            <a:r>
              <a:rPr lang="en-US" altLang="en-US" sz="3200" dirty="0">
                <a:solidFill>
                  <a:schemeClr val="bg1">
                    <a:alpha val="80000"/>
                  </a:schemeClr>
                </a:solidFill>
              </a:rPr>
              <a:t>Other people. . . </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51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912476-3D6B-E297-D6F1-502865A98772}"/>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50DCE515-72B2-F525-02B9-4DAC6CBE4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638EDD8A-7600-5807-8893-B2D757CDF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F1B5D-51E9-048E-47DD-F22BF86CCD69}"/>
              </a:ext>
            </a:extLst>
          </p:cNvPr>
          <p:cNvSpPr>
            <a:spLocks noGrp="1"/>
          </p:cNvSpPr>
          <p:nvPr>
            <p:ph type="title"/>
          </p:nvPr>
        </p:nvSpPr>
        <p:spPr>
          <a:xfrm>
            <a:off x="2232252" y="479502"/>
            <a:ext cx="4960285" cy="1468540"/>
          </a:xfrm>
        </p:spPr>
        <p:txBody>
          <a:bodyPr anchor="b">
            <a:noAutofit/>
          </a:bodyPr>
          <a:lstStyle/>
          <a:p>
            <a:r>
              <a:rPr lang="en-US" b="1">
                <a:solidFill>
                  <a:srgbClr val="FFFF00"/>
                </a:solidFill>
                <a:latin typeface="+mn-lt"/>
              </a:rPr>
              <a:t>5 – The Contrarian Brain</a:t>
            </a:r>
          </a:p>
        </p:txBody>
      </p:sp>
      <p:sp>
        <p:nvSpPr>
          <p:cNvPr id="42" name="Freeform: Shape 41">
            <a:extLst>
              <a:ext uri="{FF2B5EF4-FFF2-40B4-BE49-F238E27FC236}">
                <a16:creationId xmlns:a16="http://schemas.microsoft.com/office/drawing/2014/main" id="{82E97F50-B7BC-B4AD-BBEC-66BC03596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C8C38FDE-4961-56FB-B9E9-8DAE00C7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9" name="Content Placeholder 2">
            <a:extLst>
              <a:ext uri="{FF2B5EF4-FFF2-40B4-BE49-F238E27FC236}">
                <a16:creationId xmlns:a16="http://schemas.microsoft.com/office/drawing/2014/main" id="{B5A8D025-A163-CB03-95CD-D9441AD24615}"/>
              </a:ext>
            </a:extLst>
          </p:cNvPr>
          <p:cNvGraphicFramePr>
            <a:graphicFrameLocks noGrp="1"/>
          </p:cNvGraphicFramePr>
          <p:nvPr>
            <p:ph idx="1"/>
          </p:nvPr>
        </p:nvGraphicFramePr>
        <p:xfrm>
          <a:off x="1233299" y="2125737"/>
          <a:ext cx="5691607" cy="4252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 name="Freeform: Shape 45">
            <a:extLst>
              <a:ext uri="{FF2B5EF4-FFF2-40B4-BE49-F238E27FC236}">
                <a16:creationId xmlns:a16="http://schemas.microsoft.com/office/drawing/2014/main" id="{FEC71BF3-02A5-DD44-96B4-9FB0347C2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FD34BF72-AE7D-AAE7-F2E8-209BA9245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AB6CC32-190E-C0D2-A3CB-7976DDC9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2" name="Graphic 185">
            <a:extLst>
              <a:ext uri="{FF2B5EF4-FFF2-40B4-BE49-F238E27FC236}">
                <a16:creationId xmlns:a16="http://schemas.microsoft.com/office/drawing/2014/main" id="{19499517-21C5-658C-1A79-31C03F0CB6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E28A84F5-69CA-BE30-BF64-91554566B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2056BDF-7693-8B90-8BB3-949A697C7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5EEFBE7-2E98-BDFC-E754-336448604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5DE5F3CC-5F60-D6F3-ABFE-B16A291FF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CE9E1BDE-7090-7B77-3B45-5AFFCFEAA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A5DC4F8A-0C41-F271-CFE8-25DA1F474C26}"/>
              </a:ext>
            </a:extLst>
          </p:cNvPr>
          <p:cNvPicPr>
            <a:picLocks noChangeAspect="1"/>
          </p:cNvPicPr>
          <p:nvPr/>
        </p:nvPicPr>
        <p:blipFill>
          <a:blip r:embed="rId8"/>
          <a:stretch>
            <a:fillRect/>
          </a:stretch>
        </p:blipFill>
        <p:spPr>
          <a:xfrm>
            <a:off x="7150657" y="2427542"/>
            <a:ext cx="4885172" cy="2963671"/>
          </a:xfrm>
          <a:prstGeom prst="rect">
            <a:avLst/>
          </a:prstGeom>
        </p:spPr>
      </p:pic>
    </p:spTree>
    <p:extLst>
      <p:ext uri="{BB962C8B-B14F-4D97-AF65-F5344CB8AC3E}">
        <p14:creationId xmlns:p14="http://schemas.microsoft.com/office/powerpoint/2010/main" val="1509522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60F0EC-DD8A-C3A1-3615-A820B87F4481}"/>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33FE450-AA19-9A78-FC4E-D575D61F9D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0871EBC-232E-D661-7846-CB7A5447D63C}"/>
              </a:ext>
            </a:extLst>
          </p:cNvPr>
          <p:cNvSpPr>
            <a:spLocks noGrp="1"/>
          </p:cNvSpPr>
          <p:nvPr>
            <p:ph type="title"/>
          </p:nvPr>
        </p:nvSpPr>
        <p:spPr>
          <a:xfrm>
            <a:off x="5645425" y="516836"/>
            <a:ext cx="6023113" cy="1083364"/>
          </a:xfrm>
        </p:spPr>
        <p:txBody>
          <a:bodyPr anchor="t">
            <a:normAutofit fontScale="90000"/>
          </a:bodyPr>
          <a:lstStyle/>
          <a:p>
            <a:r>
              <a:rPr lang="en-US" sz="7200" b="1">
                <a:solidFill>
                  <a:srgbClr val="FFFF00"/>
                </a:solidFill>
              </a:rPr>
              <a:t>What’s Wrong??</a:t>
            </a:r>
          </a:p>
        </p:txBody>
      </p:sp>
      <p:grpSp>
        <p:nvGrpSpPr>
          <p:cNvPr id="58" name="Group 57">
            <a:extLst>
              <a:ext uri="{FF2B5EF4-FFF2-40B4-BE49-F238E27FC236}">
                <a16:creationId xmlns:a16="http://schemas.microsoft.com/office/drawing/2014/main" id="{AAE20F3E-2050-97F0-43D1-77FF823F12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F013F8D2-B4FB-9BB2-E71E-C2F659A56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867C78F5-AB70-7D18-B779-CDA8F345DF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46DC80B1-9968-8422-66DF-E70251120145}"/>
              </a:ext>
            </a:extLst>
          </p:cNvPr>
          <p:cNvSpPr>
            <a:spLocks noGrp="1"/>
          </p:cNvSpPr>
          <p:nvPr>
            <p:ph idx="1"/>
          </p:nvPr>
        </p:nvSpPr>
        <p:spPr>
          <a:xfrm>
            <a:off x="5516218" y="1600200"/>
            <a:ext cx="6347832" cy="4997370"/>
          </a:xfrm>
        </p:spPr>
        <p:txBody>
          <a:bodyPr>
            <a:normAutofit lnSpcReduction="100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rPr>
              <a:t>The Big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rPr>
              <a:t>Psych </a:t>
            </a:r>
            <a:r>
              <a:rPr lang="en-US" sz="3200" dirty="0">
                <a:solidFill>
                  <a:srgbClr val="FFFF00"/>
                </a:solidFill>
                <a:latin typeface="Aptos" panose="02110004020202020204"/>
              </a:rPr>
              <a:t>Truths</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rPr>
              <a:t> </a:t>
            </a:r>
            <a:r>
              <a:rPr lang="en-US" sz="3200" dirty="0">
                <a:solidFill>
                  <a:prstClr val="white"/>
                </a:solidFill>
                <a:latin typeface="Aptos" panose="02110004020202020204"/>
              </a:rPr>
              <a:t>that you and your students must face. .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3000" dirty="0">
                <a:solidFill>
                  <a:prstClr val="white"/>
                </a:solidFill>
                <a:latin typeface="Aptos" panose="02110004020202020204"/>
              </a:rPr>
              <a:t>We overfocus on </a:t>
            </a:r>
            <a:r>
              <a:rPr lang="en-US" sz="3000" dirty="0">
                <a:solidFill>
                  <a:srgbClr val="FFFF00"/>
                </a:solidFill>
                <a:latin typeface="Aptos" panose="02110004020202020204"/>
              </a:rPr>
              <a:t>what’s wrong </a:t>
            </a:r>
            <a:r>
              <a:rPr lang="en-US" sz="3000" dirty="0">
                <a:solidFill>
                  <a:schemeClr val="bg1"/>
                </a:solidFill>
                <a:latin typeface="Aptos" panose="02110004020202020204"/>
              </a:rPr>
              <a:t>[21 negative:1 positive]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We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find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what we look for</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3000" dirty="0">
                <a:solidFill>
                  <a:prstClr val="white"/>
                </a:solidFill>
                <a:latin typeface="Aptos" panose="02110004020202020204"/>
              </a:rPr>
              <a:t>What we pay attention to </a:t>
            </a:r>
            <a:r>
              <a:rPr lang="en-US" sz="3000" dirty="0">
                <a:solidFill>
                  <a:srgbClr val="FFFF00"/>
                </a:solidFill>
                <a:latin typeface="Aptos" panose="02110004020202020204"/>
              </a:rPr>
              <a:t>grows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Social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messaging</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 about happiness is </a:t>
            </a:r>
            <a:r>
              <a:rPr lang="en-US" sz="3000" dirty="0">
                <a:solidFill>
                  <a:prstClr val="white"/>
                </a:solidFill>
                <a:latin typeface="Aptos" panose="02110004020202020204"/>
              </a:rPr>
              <a:t>unhelpful</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Our brains are often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contrary-spoilers</a:t>
            </a:r>
            <a:endPar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endParaRPr>
          </a:p>
        </p:txBody>
      </p:sp>
      <p:pic>
        <p:nvPicPr>
          <p:cNvPr id="5" name="Picture 4" descr="A flower in a field&#10;&#10;AI-generated content may be incorrect.">
            <a:extLst>
              <a:ext uri="{FF2B5EF4-FFF2-40B4-BE49-F238E27FC236}">
                <a16:creationId xmlns:a16="http://schemas.microsoft.com/office/drawing/2014/main" id="{37040CCE-0876-38E1-C681-ACC555053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78787" y="857250"/>
            <a:ext cx="6858000" cy="5143500"/>
          </a:xfrm>
          <a:prstGeom prst="rect">
            <a:avLst/>
          </a:prstGeom>
        </p:spPr>
      </p:pic>
    </p:spTree>
    <p:extLst>
      <p:ext uri="{BB962C8B-B14F-4D97-AF65-F5344CB8AC3E}">
        <p14:creationId xmlns:p14="http://schemas.microsoft.com/office/powerpoint/2010/main" val="19223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Ex: Ability to generate positive emotion. Not just inside a person but also between and among people and within and between communities</a:t>
            </a:r>
          </a:p>
        </p:txBody>
      </p:sp>
      <p:sp>
        <p:nvSpPr>
          <p:cNvPr id="6" name="TextBox 5"/>
          <p:cNvSpPr txBox="1"/>
          <p:nvPr/>
        </p:nvSpPr>
        <p:spPr>
          <a:xfrm>
            <a:off x="823866" y="4825497"/>
            <a:ext cx="599149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Tw Cen MT" panose="020B0602020104020603"/>
              </a:rPr>
              <a:t>The Muscle Metaphor [everyone with me] . . . Work Out with the Positive . . . Then what happens? 		What about ACES?</a:t>
            </a:r>
            <a:endParaRPr kumimoji="0" lang="en-US" sz="2400" b="1" i="1"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rPr>
              <a:t>How does positive psychology/psychotherapy  work?</a:t>
            </a:r>
          </a:p>
        </p:txBody>
      </p:sp>
    </p:spTree>
    <p:extLst>
      <p:ext uri="{BB962C8B-B14F-4D97-AF65-F5344CB8AC3E}">
        <p14:creationId xmlns:p14="http://schemas.microsoft.com/office/powerpoint/2010/main" val="362662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7A59776-5948-400C-9935-7464561E8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895353" y="609600"/>
            <a:ext cx="3108960" cy="2362610"/>
          </a:xfrm>
        </p:spPr>
        <p:txBody>
          <a:bodyPr>
            <a:normAutofit/>
          </a:bodyPr>
          <a:lstStyle/>
          <a:p>
            <a:pPr algn="r"/>
            <a:r>
              <a:rPr kumimoji="0" lang="en-US" sz="54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Bad Moods</a:t>
            </a:r>
            <a:endParaRPr lang="en-US" sz="5400" dirty="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4537923" y="412595"/>
            <a:ext cx="7037043" cy="2096430"/>
          </a:xfrm>
        </p:spPr>
        <p:txBody>
          <a:bodyPr anchor="ctr">
            <a:normAutofit fontScale="85000" lnSpcReduction="20000"/>
          </a:bodyPr>
          <a:lstStyle/>
          <a:p>
            <a:pPr marL="36900" indent="0">
              <a:buClr>
                <a:srgbClr val="D62B00"/>
              </a:buClr>
              <a:buNone/>
            </a:pPr>
            <a:br>
              <a:rPr kumimoji="0" lang="en-US" sz="1800" b="1" i="0" u="none" strike="noStrike" kern="1200" cap="none" spc="0" normalizeH="0" baseline="0" noProof="0" dirty="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br>
            <a:r>
              <a:rPr kumimoji="0" lang="en-US" sz="1800" b="1" i="0" u="none" strike="noStrike" kern="1200" cap="none" spc="0" normalizeH="0" baseline="0" noProof="0" dirty="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t>Let’s Grow Wellbeing</a:t>
            </a:r>
          </a:p>
          <a:p>
            <a:pPr marL="36900" indent="0">
              <a:buClr>
                <a:srgbClr val="D62B00"/>
              </a:buClr>
              <a:buNone/>
            </a:pPr>
            <a:r>
              <a:rPr kumimoji="0" lang="en-US" sz="4000" b="1" i="0" u="none" strike="noStrike" kern="1200" cap="none" spc="0" normalizeH="0" baseline="0" noProof="0" dirty="0">
                <a:ln>
                  <a:solidFill>
                    <a:prstClr val="black">
                      <a:lumMod val="75000"/>
                      <a:lumOff val="25000"/>
                      <a:alpha val="10000"/>
                    </a:prstClr>
                  </a:solidFill>
                </a:ln>
                <a:solidFill>
                  <a:srgbClr val="FF0000"/>
                </a:solidFill>
                <a:effectLst>
                  <a:outerShdw blurRad="9525" dist="25400" dir="14640000" algn="tl" rotWithShape="0">
                    <a:prstClr val="black">
                      <a:alpha val="30000"/>
                    </a:prstClr>
                  </a:outerShdw>
                </a:effectLst>
                <a:uLnTx/>
                <a:uFillTx/>
                <a:latin typeface="Amasis MT Pro"/>
                <a:ea typeface="+mj-ea"/>
                <a:cs typeface="Times New Roman"/>
              </a:rPr>
              <a:t>A Story about Bad Moods and our CAPE Philosophy</a:t>
            </a:r>
          </a:p>
          <a:p>
            <a:pPr marL="36900" indent="0">
              <a:buClr>
                <a:srgbClr val="D62B00"/>
              </a:buClr>
              <a:buNone/>
            </a:pPr>
            <a:r>
              <a:rPr kumimoji="0" lang="en-US" sz="4000" b="1" i="0" u="none" strike="noStrike" kern="1200" cap="none" spc="0" normalizeH="0" baseline="0" noProof="0" dirty="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t>1990-2014</a:t>
            </a:r>
            <a:endParaRPr lang="en-US" sz="4000" dirty="0"/>
          </a:p>
        </p:txBody>
      </p:sp>
      <p:pic>
        <p:nvPicPr>
          <p:cNvPr id="4" name="Picture 3">
            <a:extLst>
              <a:ext uri="{FF2B5EF4-FFF2-40B4-BE49-F238E27FC236}">
                <a16:creationId xmlns:a16="http://schemas.microsoft.com/office/drawing/2014/main" id="{7744ED4E-7297-419E-B661-6D8752E731C9}"/>
              </a:ext>
            </a:extLst>
          </p:cNvPr>
          <p:cNvPicPr>
            <a:picLocks noChangeAspect="1"/>
          </p:cNvPicPr>
          <p:nvPr/>
        </p:nvPicPr>
        <p:blipFill>
          <a:blip r:embed="rId3"/>
          <a:srcRect t="12570" r="-5" b="12082"/>
          <a:stretch>
            <a:fillRect/>
          </a:stretch>
        </p:blipFill>
        <p:spPr>
          <a:xfrm>
            <a:off x="895352" y="3225959"/>
            <a:ext cx="3340921" cy="2677887"/>
          </a:xfrm>
          <a:prstGeom prst="roundRect">
            <a:avLst>
              <a:gd name="adj" fmla="val 0"/>
            </a:avLst>
          </a:prstGeom>
          <a:ln w="38100">
            <a:noFill/>
          </a:ln>
          <a:effectLst>
            <a:innerShdw blurRad="57150" dist="38100" dir="14460000">
              <a:srgbClr val="000000">
                <a:alpha val="70000"/>
              </a:srgbClr>
            </a:innerShdw>
          </a:effectLst>
        </p:spPr>
      </p:pic>
      <p:pic>
        <p:nvPicPr>
          <p:cNvPr id="6" name="Picture 5">
            <a:extLst>
              <a:ext uri="{FF2B5EF4-FFF2-40B4-BE49-F238E27FC236}">
                <a16:creationId xmlns:a16="http://schemas.microsoft.com/office/drawing/2014/main" id="{D4C9B19E-2DF3-4E0E-AF95-E95D805668EB}"/>
              </a:ext>
            </a:extLst>
          </p:cNvPr>
          <p:cNvPicPr>
            <a:picLocks noChangeAspect="1"/>
          </p:cNvPicPr>
          <p:nvPr/>
        </p:nvPicPr>
        <p:blipFill>
          <a:blip r:embed="rId4"/>
          <a:srcRect l="2152" r="4370" b="-3"/>
          <a:stretch>
            <a:fillRect/>
          </a:stretch>
        </p:blipFill>
        <p:spPr>
          <a:xfrm>
            <a:off x="4413020" y="3225959"/>
            <a:ext cx="3337560" cy="2677887"/>
          </a:xfrm>
          <a:prstGeom prst="roundRect">
            <a:avLst>
              <a:gd name="adj" fmla="val 0"/>
            </a:avLst>
          </a:prstGeom>
          <a:ln w="38100">
            <a:no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394E3201-3B20-40C7-9A19-1D1C4845A853}"/>
              </a:ext>
            </a:extLst>
          </p:cNvPr>
          <p:cNvPicPr>
            <a:picLocks noChangeAspect="1"/>
          </p:cNvPicPr>
          <p:nvPr/>
        </p:nvPicPr>
        <p:blipFill>
          <a:blip r:embed="rId5"/>
          <a:srcRect t="2959" r="2" b="2"/>
          <a:stretch>
            <a:fillRect/>
          </a:stretch>
        </p:blipFill>
        <p:spPr>
          <a:xfrm>
            <a:off x="7927327" y="3225959"/>
            <a:ext cx="3337560" cy="2677887"/>
          </a:xfrm>
          <a:prstGeom prst="roundRect">
            <a:avLst>
              <a:gd name="adj" fmla="val 0"/>
            </a:avLst>
          </a:prstGeom>
          <a:ln w="38100">
            <a:noFill/>
          </a:ln>
          <a:effectLst>
            <a:innerShdw blurRad="57150" dist="38100" dir="14460000">
              <a:srgbClr val="000000">
                <a:alpha val="70000"/>
              </a:srgbClr>
            </a:innerShdw>
          </a:effectLst>
        </p:spPr>
      </p:pic>
    </p:spTree>
    <p:extLst>
      <p:ext uri="{BB962C8B-B14F-4D97-AF65-F5344CB8AC3E}">
        <p14:creationId xmlns:p14="http://schemas.microsoft.com/office/powerpoint/2010/main" val="3644348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913795" y="609600"/>
            <a:ext cx="10353762" cy="1534886"/>
          </a:xfrm>
        </p:spPr>
        <p:txBody>
          <a:bodyPr>
            <a:normAutofit/>
          </a:bodyPr>
          <a:lstStyle/>
          <a:p>
            <a:pPr algn="l"/>
            <a:r>
              <a:rPr kumimoji="0" lang="en-US" sz="6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Bad Moods – 2 </a:t>
            </a:r>
            <a:endParaRPr lang="en-US" sz="6000" dirty="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511629" y="1732449"/>
            <a:ext cx="7677959" cy="4515951"/>
          </a:xfrm>
        </p:spPr>
        <p:txBody>
          <a:bodyPr>
            <a:normAutofit fontScale="85000" lnSpcReduction="20000"/>
          </a:bodyPr>
          <a:lstStyle/>
          <a:p>
            <a:pPr marL="36900" indent="0" algn="ctr">
              <a:buNone/>
            </a:pPr>
            <a:br>
              <a:rPr kumimoji="0" lang="en-US" sz="43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br>
            <a:br>
              <a:rPr kumimoji="0" lang="en-US" sz="32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br>
            <a:r>
              <a:rPr kumimoji="0" lang="en-US" sz="48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Anyone here </a:t>
            </a:r>
          </a:p>
          <a:p>
            <a:pPr marL="36900" indent="0" algn="ctr">
              <a:buNone/>
            </a:pPr>
            <a:r>
              <a:rPr kumimoji="0" lang="en-US" sz="48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ever had someone tell you to </a:t>
            </a:r>
          </a:p>
          <a:p>
            <a:pPr marL="36900" indent="0" algn="ctr">
              <a:buNone/>
            </a:pPr>
            <a:r>
              <a:rPr kumimoji="0" lang="en-US" sz="48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“Cheer Up?!”</a:t>
            </a:r>
          </a:p>
          <a:p>
            <a:pPr marL="36900" indent="0" algn="ctr">
              <a:buNone/>
            </a:pPr>
            <a:r>
              <a:rPr kumimoji="0" lang="en-US" sz="48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Or</a:t>
            </a:r>
          </a:p>
          <a:p>
            <a:pPr marL="36900" indent="0" algn="ctr">
              <a:buNone/>
            </a:pPr>
            <a:r>
              <a:rPr kumimoji="0" lang="en-US" sz="48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“Smile!”</a:t>
            </a:r>
          </a:p>
          <a:p>
            <a:pPr marL="36900" indent="0" algn="ctr">
              <a:buNone/>
            </a:pPr>
            <a:endParaRPr lang="en-US" sz="4000" dirty="0"/>
          </a:p>
        </p:txBody>
      </p:sp>
      <p:pic>
        <p:nvPicPr>
          <p:cNvPr id="4" name="Picture 3">
            <a:extLst>
              <a:ext uri="{FF2B5EF4-FFF2-40B4-BE49-F238E27FC236}">
                <a16:creationId xmlns:a16="http://schemas.microsoft.com/office/drawing/2014/main" id="{7744ED4E-7297-419E-B661-6D8752E731C9}"/>
              </a:ext>
            </a:extLst>
          </p:cNvPr>
          <p:cNvPicPr>
            <a:picLocks noChangeAspect="1"/>
          </p:cNvPicPr>
          <p:nvPr/>
        </p:nvPicPr>
        <p:blipFill>
          <a:blip r:embed="rId2"/>
          <a:stretch>
            <a:fillRect/>
          </a:stretch>
        </p:blipFill>
        <p:spPr>
          <a:xfrm>
            <a:off x="10474157" y="0"/>
            <a:ext cx="1717843" cy="1829018"/>
          </a:xfrm>
          <a:prstGeom prst="rect">
            <a:avLst/>
          </a:prstGeom>
        </p:spPr>
      </p:pic>
      <p:pic>
        <p:nvPicPr>
          <p:cNvPr id="6" name="Picture 5">
            <a:extLst>
              <a:ext uri="{FF2B5EF4-FFF2-40B4-BE49-F238E27FC236}">
                <a16:creationId xmlns:a16="http://schemas.microsoft.com/office/drawing/2014/main" id="{D4C9B19E-2DF3-4E0E-AF95-E95D805668EB}"/>
              </a:ext>
            </a:extLst>
          </p:cNvPr>
          <p:cNvPicPr>
            <a:picLocks noChangeAspect="1"/>
          </p:cNvPicPr>
          <p:nvPr/>
        </p:nvPicPr>
        <p:blipFill>
          <a:blip r:embed="rId3"/>
          <a:stretch>
            <a:fillRect/>
          </a:stretch>
        </p:blipFill>
        <p:spPr>
          <a:xfrm>
            <a:off x="970928" y="5560639"/>
            <a:ext cx="1717843" cy="1288096"/>
          </a:xfrm>
          <a:prstGeom prst="rect">
            <a:avLst/>
          </a:prstGeom>
        </p:spPr>
      </p:pic>
      <p:pic>
        <p:nvPicPr>
          <p:cNvPr id="7" name="Picture 6">
            <a:extLst>
              <a:ext uri="{FF2B5EF4-FFF2-40B4-BE49-F238E27FC236}">
                <a16:creationId xmlns:a16="http://schemas.microsoft.com/office/drawing/2014/main" id="{394E3201-3B20-40C7-9A19-1D1C4845A853}"/>
              </a:ext>
            </a:extLst>
          </p:cNvPr>
          <p:cNvPicPr>
            <a:picLocks noChangeAspect="1"/>
          </p:cNvPicPr>
          <p:nvPr/>
        </p:nvPicPr>
        <p:blipFill>
          <a:blip r:embed="rId4"/>
          <a:stretch>
            <a:fillRect/>
          </a:stretch>
        </p:blipFill>
        <p:spPr>
          <a:xfrm>
            <a:off x="8189588" y="3548743"/>
            <a:ext cx="4002412" cy="3309257"/>
          </a:xfrm>
          <a:prstGeom prst="rect">
            <a:avLst/>
          </a:prstGeom>
        </p:spPr>
      </p:pic>
    </p:spTree>
    <p:extLst>
      <p:ext uri="{BB962C8B-B14F-4D97-AF65-F5344CB8AC3E}">
        <p14:creationId xmlns:p14="http://schemas.microsoft.com/office/powerpoint/2010/main" val="3530504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6" name="Picture 5" descr="A dirt road with a rainbow over it&#10;&#10;AI-generated content may be incorrect.">
            <a:extLst>
              <a:ext uri="{FF2B5EF4-FFF2-40B4-BE49-F238E27FC236}">
                <a16:creationId xmlns:a16="http://schemas.microsoft.com/office/drawing/2014/main" id="{B36172FB-2FFE-8ED8-E8D6-3F683EF83D08}"/>
              </a:ext>
            </a:extLst>
          </p:cNvPr>
          <p:cNvPicPr>
            <a:picLocks noChangeAspect="1"/>
          </p:cNvPicPr>
          <p:nvPr/>
        </p:nvPicPr>
        <p:blipFill>
          <a:blip r:embed="rId3">
            <a:extLst>
              <a:ext uri="{28A0092B-C50C-407E-A947-70E740481C1C}">
                <a14:useLocalDpi xmlns:a14="http://schemas.microsoft.com/office/drawing/2010/main" val="0"/>
              </a:ext>
            </a:extLst>
          </a:blip>
          <a:srcRect t="18638" b="6363"/>
          <a:stretch>
            <a:fillRect/>
          </a:stretch>
        </p:blipFill>
        <p:spPr>
          <a:xfrm>
            <a:off x="1" y="10"/>
            <a:ext cx="12192000" cy="6857990"/>
          </a:xfrm>
          <a:prstGeom prst="rect">
            <a:avLst/>
          </a:prstGeom>
        </p:spPr>
      </p:pic>
      <p:sp useBgFill="1">
        <p:nvSpPr>
          <p:cNvPr id="11"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536" y="1371603"/>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913795" y="845388"/>
            <a:ext cx="3596420" cy="681660"/>
          </a:xfrm>
        </p:spPr>
        <p:txBody>
          <a:bodyPr anchor="b">
            <a:normAutofit/>
          </a:bodyPr>
          <a:lstStyle/>
          <a:p>
            <a:pPr algn="l"/>
            <a:r>
              <a:rPr kumimoji="0" lang="en-US" sz="36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Bad Moods – 3 </a:t>
            </a:r>
            <a:endParaRPr lang="en-US" sz="3600" dirty="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749808" y="1968237"/>
            <a:ext cx="3904487" cy="3679189"/>
          </a:xfrm>
        </p:spPr>
        <p:txBody>
          <a:bodyPr anchor="t">
            <a:normAutofit fontScale="70000" lnSpcReduction="20000"/>
          </a:bodyPr>
          <a:lstStyle/>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Ever feel </a:t>
            </a:r>
            <a:r>
              <a:rPr kumimoji="0" lang="en-US" sz="4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n-ea"/>
                <a:cs typeface="Times New Roman"/>
              </a:rPr>
              <a:t>stuck</a:t>
            </a: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 in a bad mood?</a:t>
            </a:r>
            <a:b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br>
            <a:br>
              <a:rPr kumimoji="0" lang="en-US" sz="32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br>
            <a:endParaRPr kumimoji="0" lang="en-US" sz="32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endParaRP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What if YOU could be  </a:t>
            </a: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n-ea"/>
                <a:cs typeface="Times New Roman"/>
              </a:rPr>
              <a:t>THE CAPTAIN</a:t>
            </a: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of your own emotional ship</a:t>
            </a:r>
            <a:endParaRPr kumimoji="0" lang="en-US" sz="4000" b="0" i="0" u="none" strike="noStrike" kern="1200" cap="none" spc="0" normalizeH="0" baseline="0" noProof="0" dirty="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uLnTx/>
              <a:uFillTx/>
              <a:latin typeface="Calisto MT" panose="02040603050505030304"/>
              <a:ea typeface="+mn-ea"/>
              <a:cs typeface="+mn-cs"/>
            </a:endParaRPr>
          </a:p>
        </p:txBody>
      </p:sp>
    </p:spTree>
    <p:extLst>
      <p:ext uri="{BB962C8B-B14F-4D97-AF65-F5344CB8AC3E}">
        <p14:creationId xmlns:p14="http://schemas.microsoft.com/office/powerpoint/2010/main" val="885411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225292" y="1450655"/>
            <a:ext cx="3932030" cy="3956690"/>
          </a:xfrm>
        </p:spPr>
        <p:txBody>
          <a:bodyPr anchor="ctr">
            <a:normAutofit/>
          </a:bodyPr>
          <a:lstStyle/>
          <a:p>
            <a:r>
              <a:rPr lang="en-US" sz="5600" b="1">
                <a:solidFill>
                  <a:schemeClr val="bg1"/>
                </a:solidFill>
              </a:rPr>
              <a:t>The Three-Step Emotional </a:t>
            </a:r>
            <a:br>
              <a:rPr lang="en-US" sz="5600" b="1">
                <a:solidFill>
                  <a:schemeClr val="bg1"/>
                </a:solidFill>
              </a:rPr>
            </a:br>
            <a:r>
              <a:rPr lang="en-US" sz="5600" b="1">
                <a:solidFill>
                  <a:schemeClr val="bg1"/>
                </a:solidFill>
              </a:rPr>
              <a:t>Change Trick</a:t>
            </a:r>
          </a:p>
        </p:txBody>
      </p:sp>
      <p:cxnSp>
        <p:nvCxnSpPr>
          <p:cNvPr id="17" name="Straight Connector 16">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026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b="1" dirty="0">
                <a:solidFill>
                  <a:schemeClr val="bg1"/>
                </a:solidFill>
              </a:rPr>
              <a:t>The Three-Step Emotional Change Trick</a:t>
            </a:r>
            <a:br>
              <a:rPr lang="en-US" sz="2600" b="1" dirty="0">
                <a:solidFill>
                  <a:schemeClr val="bg1"/>
                </a:solidFill>
              </a:rPr>
            </a:br>
            <a:endParaRPr lang="en-US" sz="2600" b="1" dirty="0">
              <a:solidFill>
                <a:schemeClr val="bg1"/>
              </a:solidFill>
            </a:endParaRPr>
          </a:p>
        </p:txBody>
      </p:sp>
      <p:sp>
        <p:nvSpPr>
          <p:cNvPr id="1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1306247520"/>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134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67F1BD0-4A79-8BA2-EECF-8F69880300BC}"/>
              </a:ext>
            </a:extLst>
          </p:cNvPr>
          <p:cNvPicPr>
            <a:picLocks noChangeAspect="1"/>
          </p:cNvPicPr>
          <p:nvPr/>
        </p:nvPicPr>
        <p:blipFill>
          <a:blip r:embed="rId3">
            <a:alphaModFix amt="35000"/>
          </a:blip>
          <a:srcRect t="15413"/>
          <a:stretch>
            <a:fill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sz="2800" b="1">
                <a:solidFill>
                  <a:srgbClr val="FFFFFF"/>
                </a:solidFill>
              </a:rPr>
              <a:t>The Three-Step Emotional </a:t>
            </a:r>
            <a:br>
              <a:rPr lang="en-US" sz="2800" b="1">
                <a:solidFill>
                  <a:srgbClr val="FFFFFF"/>
                </a:solidFill>
              </a:rPr>
            </a:br>
            <a:r>
              <a:rPr lang="en-US" sz="2800" b="1">
                <a:solidFill>
                  <a:srgbClr val="FFFFFF"/>
                </a:solidFill>
              </a:rPr>
              <a:t>Change Trick</a:t>
            </a:r>
            <a:br>
              <a:rPr lang="en-US" sz="2800" b="1">
                <a:solidFill>
                  <a:srgbClr val="FFFFFF"/>
                </a:solidFill>
              </a:rPr>
            </a:br>
            <a:endParaRPr lang="en-US" sz="2800" b="1">
              <a:solidFill>
                <a:srgbClr val="FFFFFF"/>
              </a:solidFill>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64106070"/>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51CBC1-08C2-8DF7-D6E9-A30FA55CC51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8B7F6CA-E748-1D2C-1C0C-AFCC5009B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40C6243-840E-7D70-3AB7-17574204B2F0}"/>
              </a:ext>
            </a:extLst>
          </p:cNvPr>
          <p:cNvSpPr>
            <a:spLocks noGrp="1"/>
          </p:cNvSpPr>
          <p:nvPr>
            <p:ph type="title"/>
          </p:nvPr>
        </p:nvSpPr>
        <p:spPr>
          <a:xfrm>
            <a:off x="1225292" y="1450655"/>
            <a:ext cx="3932030" cy="3956690"/>
          </a:xfrm>
        </p:spPr>
        <p:txBody>
          <a:bodyPr anchor="ctr">
            <a:normAutofit/>
          </a:bodyPr>
          <a:lstStyle/>
          <a:p>
            <a:r>
              <a:rPr lang="en-US" b="1" dirty="0">
                <a:solidFill>
                  <a:schemeClr val="bg1"/>
                </a:solidFill>
              </a:rPr>
              <a:t>The Three-Step Emotional </a:t>
            </a:r>
            <a:br>
              <a:rPr lang="en-US" b="1" dirty="0">
                <a:solidFill>
                  <a:schemeClr val="bg1"/>
                </a:solidFill>
              </a:rPr>
            </a:br>
            <a:r>
              <a:rPr lang="en-US" b="1" dirty="0">
                <a:solidFill>
                  <a:schemeClr val="bg1"/>
                </a:solidFill>
              </a:rPr>
              <a:t>Change Trick</a:t>
            </a:r>
          </a:p>
        </p:txBody>
      </p:sp>
      <p:cxnSp>
        <p:nvCxnSpPr>
          <p:cNvPr id="17" name="Straight Connector 16">
            <a:extLst>
              <a:ext uri="{FF2B5EF4-FFF2-40B4-BE49-F238E27FC236}">
                <a16:creationId xmlns:a16="http://schemas.microsoft.com/office/drawing/2014/main" id="{8D4B51BB-1798-295A-04FE-2A6F7F04F7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DFF22F-9A12-3820-83AB-A084C4CA7A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69DAAA2-511B-F072-B686-16A101D02DA3}"/>
              </a:ext>
            </a:extLst>
          </p:cNvPr>
          <p:cNvGraphicFramePr>
            <a:graphicFrameLocks noGrp="1"/>
          </p:cNvGraphicFramePr>
          <p:nvPr>
            <p:ph idx="1"/>
            <p:extLst>
              <p:ext uri="{D42A27DB-BD31-4B8C-83A1-F6EECF244321}">
                <p14:modId xmlns:p14="http://schemas.microsoft.com/office/powerpoint/2010/main" val="1627118583"/>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702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359924" y="510892"/>
            <a:ext cx="4869302" cy="2454300"/>
          </a:xfrm>
        </p:spPr>
        <p:txBody>
          <a:bodyPr anchor="t">
            <a:normAutofit fontScale="90000"/>
          </a:bodyPr>
          <a:lstStyle/>
          <a:p>
            <a:r>
              <a:rPr lang="en-US" sz="5400" b="1" dirty="0">
                <a:solidFill>
                  <a:srgbClr val="FFFF00"/>
                </a:solidFill>
              </a:rPr>
              <a:t>Sample (step 2) Intervention</a:t>
            </a:r>
            <a:r>
              <a:rPr lang="en-US" sz="5400" dirty="0">
                <a:solidFill>
                  <a:schemeClr val="bg1"/>
                </a:solidFill>
              </a:rPr>
              <a:t> </a:t>
            </a:r>
            <a:br>
              <a:rPr lang="en-US" sz="5400" dirty="0">
                <a:solidFill>
                  <a:schemeClr val="bg1"/>
                </a:solidFill>
              </a:rPr>
            </a:br>
            <a:r>
              <a:rPr lang="en-US" sz="5400" b="1" dirty="0">
                <a:solidFill>
                  <a:schemeClr val="bg1"/>
                </a:solidFill>
              </a:rPr>
              <a:t>Three Good Things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838200" y="3476084"/>
            <a:ext cx="4391025" cy="2973354"/>
          </a:xfrm>
        </p:spPr>
        <p:txBody>
          <a:bodyPr>
            <a:normAutofit/>
          </a:bodyPr>
          <a:lstStyle/>
          <a:p>
            <a:r>
              <a:rPr lang="en-US" sz="3200" dirty="0">
                <a:solidFill>
                  <a:schemeClr val="bg1">
                    <a:alpha val="80000"/>
                  </a:schemeClr>
                </a:solidFill>
              </a:rPr>
              <a:t>Sleep survey</a:t>
            </a:r>
          </a:p>
          <a:p>
            <a:endParaRPr lang="en-US" sz="3200" dirty="0">
              <a:solidFill>
                <a:schemeClr val="bg1">
                  <a:alpha val="80000"/>
                </a:schemeClr>
              </a:solidFill>
            </a:endParaRPr>
          </a:p>
          <a:p>
            <a:r>
              <a:rPr lang="en-US" sz="3200" dirty="0">
                <a:solidFill>
                  <a:schemeClr val="bg1">
                    <a:alpha val="80000"/>
                  </a:schemeClr>
                </a:solidFill>
              </a:rPr>
              <a:t>Rumination is </a:t>
            </a:r>
            <a:r>
              <a:rPr lang="en-US" sz="3200" b="1" dirty="0">
                <a:solidFill>
                  <a:srgbClr val="FFFF00">
                    <a:alpha val="80000"/>
                  </a:srgbClr>
                </a:solidFill>
              </a:rPr>
              <a:t>all-natural</a:t>
            </a:r>
            <a:r>
              <a:rPr lang="en-US" sz="3200" dirty="0">
                <a:solidFill>
                  <a:schemeClr val="bg1">
                    <a:alpha val="80000"/>
                  </a:schemeClr>
                </a:solidFill>
              </a:rPr>
              <a:t>, but not helpful</a:t>
            </a:r>
          </a:p>
          <a:p>
            <a:pPr marL="0" indent="0">
              <a:buNone/>
            </a:pPr>
            <a:endParaRPr lang="en-US" sz="2400" dirty="0">
              <a:solidFill>
                <a:schemeClr val="bg1">
                  <a:alpha val="80000"/>
                </a:schemeClr>
              </a:solidFill>
            </a:endParaRPr>
          </a:p>
        </p:txBody>
      </p:sp>
      <p:pic>
        <p:nvPicPr>
          <p:cNvPr id="4" name="Picture 3">
            <a:extLst>
              <a:ext uri="{FF2B5EF4-FFF2-40B4-BE49-F238E27FC236}">
                <a16:creationId xmlns:a16="http://schemas.microsoft.com/office/drawing/2014/main" id="{C8E7C52A-888B-0DA1-8B4B-4F2C19F94B62}"/>
              </a:ext>
            </a:extLst>
          </p:cNvPr>
          <p:cNvPicPr>
            <a:picLocks noChangeAspect="1"/>
          </p:cNvPicPr>
          <p:nvPr/>
        </p:nvPicPr>
        <p:blipFill>
          <a:blip r:embed="rId3"/>
          <a:stretch>
            <a:fillRect/>
          </a:stretch>
        </p:blipFill>
        <p:spPr>
          <a:xfrm>
            <a:off x="5582750" y="474844"/>
            <a:ext cx="5956308" cy="5669771"/>
          </a:xfrm>
          <a:prstGeom prst="rect">
            <a:avLst/>
          </a:prstGeom>
        </p:spPr>
      </p:pic>
    </p:spTree>
    <p:extLst>
      <p:ext uri="{BB962C8B-B14F-4D97-AF65-F5344CB8AC3E}">
        <p14:creationId xmlns:p14="http://schemas.microsoft.com/office/powerpoint/2010/main" val="3337727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7146" y="804519"/>
            <a:ext cx="10222153" cy="1049235"/>
          </a:xfrm>
        </p:spPr>
        <p:txBody>
          <a:bodyPr>
            <a:normAutofit/>
          </a:bodyPr>
          <a:lstStyle/>
          <a:p>
            <a:r>
              <a:rPr lang="en-US" sz="4800" b="1">
                <a:solidFill>
                  <a:schemeClr val="accent2"/>
                </a:solidFill>
              </a:rPr>
              <a:t>Three Good Things</a:t>
            </a:r>
          </a:p>
        </p:txBody>
      </p:sp>
      <p:sp>
        <p:nvSpPr>
          <p:cNvPr id="3" name="Content Placeholder 2"/>
          <p:cNvSpPr>
            <a:spLocks noGrp="1"/>
          </p:cNvSpPr>
          <p:nvPr>
            <p:ph idx="1"/>
          </p:nvPr>
        </p:nvSpPr>
        <p:spPr>
          <a:xfrm>
            <a:off x="1015069" y="2038525"/>
            <a:ext cx="10658664" cy="4102216"/>
          </a:xfrm>
        </p:spPr>
        <p:txBody>
          <a:bodyPr>
            <a:noAutofit/>
          </a:bodyPr>
          <a:lstStyle/>
          <a:p>
            <a:r>
              <a:rPr lang="en-US" sz="3200" dirty="0"/>
              <a:t>Seligman’s signature technique</a:t>
            </a:r>
          </a:p>
          <a:p>
            <a:pPr lvl="1"/>
            <a:r>
              <a:rPr lang="en-US" sz="2800" dirty="0"/>
              <a:t>Before you go to sleep (or right now) </a:t>
            </a:r>
          </a:p>
          <a:p>
            <a:pPr lvl="1"/>
            <a:r>
              <a:rPr lang="en-US" sz="2800" dirty="0"/>
              <a:t>Write down (or think about) three good things that happened during the day (or last 24 hours)</a:t>
            </a:r>
          </a:p>
          <a:p>
            <a:pPr lvl="1"/>
            <a:r>
              <a:rPr lang="en-US" sz="2800" dirty="0"/>
              <a:t>Then track down in your mind </a:t>
            </a:r>
            <a:r>
              <a:rPr lang="en-US" sz="2800" b="1" dirty="0">
                <a:solidFill>
                  <a:schemeClr val="accent2"/>
                </a:solidFill>
              </a:rPr>
              <a:t>“Why” those things happened</a:t>
            </a:r>
          </a:p>
          <a:p>
            <a:pPr lvl="1"/>
            <a:r>
              <a:rPr lang="en-US" sz="2800" dirty="0"/>
              <a:t>Seligman: After a week, you’ll want to keep doing it (JSF: Maybe)</a:t>
            </a:r>
          </a:p>
          <a:p>
            <a:pPr lvl="1"/>
            <a:r>
              <a:rPr lang="en-US" sz="2800" dirty="0">
                <a:solidFill>
                  <a:schemeClr val="accent2"/>
                </a:solidFill>
              </a:rPr>
              <a:t>Volunteer</a:t>
            </a:r>
            <a:r>
              <a:rPr lang="en-US" sz="2800" dirty="0"/>
              <a:t>? And practice.</a:t>
            </a:r>
          </a:p>
        </p:txBody>
      </p:sp>
      <p:pic>
        <p:nvPicPr>
          <p:cNvPr id="4" name="Picture 3">
            <a:extLst>
              <a:ext uri="{FF2B5EF4-FFF2-40B4-BE49-F238E27FC236}">
                <a16:creationId xmlns:a16="http://schemas.microsoft.com/office/drawing/2014/main" id="{F6C7DD5A-2330-437C-8912-2515E6B547D9}"/>
              </a:ext>
            </a:extLst>
          </p:cNvPr>
          <p:cNvPicPr>
            <a:picLocks noChangeAspect="1"/>
          </p:cNvPicPr>
          <p:nvPr/>
        </p:nvPicPr>
        <p:blipFill>
          <a:blip r:embed="rId3"/>
          <a:stretch>
            <a:fillRect/>
          </a:stretch>
        </p:blipFill>
        <p:spPr>
          <a:xfrm>
            <a:off x="7912237" y="0"/>
            <a:ext cx="4279763" cy="2255716"/>
          </a:xfrm>
          <a:prstGeom prst="rect">
            <a:avLst/>
          </a:prstGeom>
        </p:spPr>
      </p:pic>
    </p:spTree>
    <p:extLst>
      <p:ext uri="{BB962C8B-B14F-4D97-AF65-F5344CB8AC3E}">
        <p14:creationId xmlns:p14="http://schemas.microsoft.com/office/powerpoint/2010/main" val="1756683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p:cNvSpPr>
            <a:spLocks noGrp="1"/>
          </p:cNvSpPr>
          <p:nvPr>
            <p:ph type="title"/>
          </p:nvPr>
        </p:nvSpPr>
        <p:spPr>
          <a:xfrm>
            <a:off x="648930" y="205274"/>
            <a:ext cx="6188190" cy="1698172"/>
          </a:xfrm>
        </p:spPr>
        <p:txBody>
          <a:bodyPr>
            <a:normAutofit/>
          </a:bodyPr>
          <a:lstStyle/>
          <a:p>
            <a:r>
              <a:rPr lang="en-US" b="1" dirty="0">
                <a:solidFill>
                  <a:srgbClr val="FFFF00"/>
                </a:solidFill>
              </a:rPr>
              <a:t>Why Three Good Things Works</a:t>
            </a:r>
          </a:p>
        </p:txBody>
      </p:sp>
      <p:sp>
        <p:nvSpPr>
          <p:cNvPr id="3" name="Content Placeholder 2"/>
          <p:cNvSpPr>
            <a:spLocks noGrp="1"/>
          </p:cNvSpPr>
          <p:nvPr>
            <p:ph idx="1"/>
          </p:nvPr>
        </p:nvSpPr>
        <p:spPr>
          <a:xfrm>
            <a:off x="308114" y="1744824"/>
            <a:ext cx="6529006" cy="4993906"/>
          </a:xfrm>
        </p:spPr>
        <p:txBody>
          <a:bodyPr>
            <a:noAutofit/>
          </a:bodyPr>
          <a:lstStyle/>
          <a:p>
            <a:pPr>
              <a:spcAft>
                <a:spcPts val="1800"/>
              </a:spcAft>
            </a:pPr>
            <a:r>
              <a:rPr lang="en-US" sz="2800" dirty="0">
                <a:solidFill>
                  <a:srgbClr val="FFFFFF"/>
                </a:solidFill>
              </a:rPr>
              <a:t>When you go to bed, you </a:t>
            </a:r>
            <a:r>
              <a:rPr lang="en-US" sz="2800" b="1" dirty="0">
                <a:solidFill>
                  <a:srgbClr val="FFFF00"/>
                </a:solidFill>
              </a:rPr>
              <a:t>NATURALLY</a:t>
            </a:r>
            <a:r>
              <a:rPr lang="en-US" sz="2800" dirty="0">
                <a:solidFill>
                  <a:srgbClr val="FFFFFF"/>
                </a:solidFill>
              </a:rPr>
              <a:t> embark on a negative (depressive) </a:t>
            </a:r>
            <a:r>
              <a:rPr lang="en-US" sz="2800" b="1" dirty="0">
                <a:solidFill>
                  <a:srgbClr val="FFFF00"/>
                </a:solidFill>
              </a:rPr>
              <a:t>review</a:t>
            </a:r>
            <a:r>
              <a:rPr lang="en-US" sz="2800" b="1" dirty="0">
                <a:solidFill>
                  <a:srgbClr val="FFFFFF"/>
                </a:solidFill>
              </a:rPr>
              <a:t> </a:t>
            </a:r>
            <a:r>
              <a:rPr lang="en-US" sz="2800" dirty="0">
                <a:solidFill>
                  <a:srgbClr val="FFFFFF"/>
                </a:solidFill>
              </a:rPr>
              <a:t>or anticipatory (anxiety) </a:t>
            </a:r>
            <a:r>
              <a:rPr lang="en-US" sz="2800" b="1" dirty="0">
                <a:solidFill>
                  <a:srgbClr val="FFFF00"/>
                </a:solidFill>
              </a:rPr>
              <a:t>preview</a:t>
            </a:r>
          </a:p>
          <a:p>
            <a:pPr>
              <a:spcAft>
                <a:spcPts val="1800"/>
              </a:spcAft>
            </a:pPr>
            <a:r>
              <a:rPr lang="en-US" sz="2800" dirty="0">
                <a:solidFill>
                  <a:srgbClr val="FFFFFF"/>
                </a:solidFill>
              </a:rPr>
              <a:t>Three good things </a:t>
            </a:r>
            <a:r>
              <a:rPr lang="en-US" sz="2800" b="1" dirty="0">
                <a:solidFill>
                  <a:srgbClr val="FFFF00"/>
                </a:solidFill>
              </a:rPr>
              <a:t>shifts your focus</a:t>
            </a:r>
          </a:p>
          <a:p>
            <a:pPr>
              <a:spcAft>
                <a:spcPts val="1800"/>
              </a:spcAft>
            </a:pPr>
            <a:r>
              <a:rPr lang="en-US" sz="2800" dirty="0">
                <a:solidFill>
                  <a:srgbClr val="FFFFFF"/>
                </a:solidFill>
              </a:rPr>
              <a:t>Identifying “Why” those things happened activates </a:t>
            </a:r>
            <a:r>
              <a:rPr lang="en-US" sz="2800" b="1" dirty="0">
                <a:solidFill>
                  <a:srgbClr val="FFFF00"/>
                </a:solidFill>
              </a:rPr>
              <a:t>a brain search </a:t>
            </a:r>
            <a:r>
              <a:rPr lang="en-US" sz="2800" dirty="0">
                <a:solidFill>
                  <a:srgbClr val="FFFFFF"/>
                </a:solidFill>
              </a:rPr>
              <a:t>toward positive attributions</a:t>
            </a:r>
          </a:p>
          <a:p>
            <a:pPr>
              <a:spcAft>
                <a:spcPts val="1800"/>
              </a:spcAft>
            </a:pPr>
            <a:r>
              <a:rPr lang="en-US" sz="2800" dirty="0">
                <a:solidFill>
                  <a:srgbClr val="FFFFFF"/>
                </a:solidFill>
              </a:rPr>
              <a:t>Sleep problems and </a:t>
            </a:r>
            <a:r>
              <a:rPr lang="en-US" sz="2800" b="1" dirty="0">
                <a:solidFill>
                  <a:srgbClr val="FFFF00"/>
                </a:solidFill>
              </a:rPr>
              <a:t>solutions</a:t>
            </a:r>
          </a:p>
        </p:txBody>
      </p:sp>
      <p:sp>
        <p:nvSpPr>
          <p:cNvPr id="1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B5E77388-2F47-C089-9D3B-07A14DE58BC8}"/>
              </a:ext>
            </a:extLst>
          </p:cNvPr>
          <p:cNvPicPr>
            <a:picLocks noChangeAspect="1"/>
          </p:cNvPicPr>
          <p:nvPr/>
        </p:nvPicPr>
        <p:blipFill>
          <a:blip r:embed="rId2"/>
          <a:srcRect t="168" r="1" b="1"/>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965205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7848600" y="1122363"/>
            <a:ext cx="4023360" cy="2863894"/>
          </a:xfrm>
        </p:spPr>
        <p:txBody>
          <a:bodyPr vert="horz" lIns="91440" tIns="45720" rIns="91440" bIns="45720" rtlCol="0" anchor="b">
            <a:normAutofit fontScale="90000"/>
          </a:bodyPr>
          <a:lstStyle/>
          <a:p>
            <a:r>
              <a:rPr lang="en-US" sz="5400" b="1" dirty="0">
                <a:solidFill>
                  <a:schemeClr val="bg1"/>
                </a:solidFill>
              </a:rPr>
              <a:t>Evidence-Based Happiness for Educators</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7848600" y="4872922"/>
            <a:ext cx="4023360" cy="1208141"/>
          </a:xfrm>
        </p:spPr>
        <p:txBody>
          <a:bodyPr vert="horz" lIns="91440" tIns="45720" rIns="91440" bIns="45720" rtlCol="0">
            <a:normAutofit lnSpcReduction="10000"/>
          </a:bodyPr>
          <a:lstStyle/>
          <a:p>
            <a:pPr marL="0" indent="0">
              <a:buNone/>
            </a:pPr>
            <a:r>
              <a:rPr lang="en-US" dirty="0">
                <a:solidFill>
                  <a:schemeClr val="bg1"/>
                </a:solidFill>
              </a:rPr>
              <a:t>One MHP, AMBFF, and CAPE project at the University of Montana</a:t>
            </a:r>
          </a:p>
        </p:txBody>
      </p:sp>
      <p:sp>
        <p:nvSpPr>
          <p:cNvPr id="45" name="Rectangle 4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164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686C3C-D5A0-E897-FD01-DACCB52054C9}"/>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ACC481A-BFA7-D283-3BD1-03E2DE2F130E}"/>
              </a:ext>
            </a:extLst>
          </p:cNvPr>
          <p:cNvPicPr>
            <a:picLocks noChangeAspect="1"/>
          </p:cNvPicPr>
          <p:nvPr/>
        </p:nvPicPr>
        <p:blipFill>
          <a:blip r:embed="rId3"/>
          <a:srcRect t="9860" r="9092" b="22714"/>
          <a:stretch>
            <a:fillRect/>
          </a:stretch>
        </p:blipFill>
        <p:spPr>
          <a:xfrm>
            <a:off x="3523488" y="10"/>
            <a:ext cx="8668512" cy="6857990"/>
          </a:xfrm>
          <a:prstGeom prst="rect">
            <a:avLst/>
          </a:prstGeom>
        </p:spPr>
      </p:pic>
      <p:sp>
        <p:nvSpPr>
          <p:cNvPr id="74" name="Rectangle 7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24C3FE-52F0-19E5-1B9B-E1E1D6648BE4}"/>
              </a:ext>
            </a:extLst>
          </p:cNvPr>
          <p:cNvSpPr>
            <a:spLocks noGrp="1"/>
          </p:cNvSpPr>
          <p:nvPr>
            <p:ph type="title"/>
          </p:nvPr>
        </p:nvSpPr>
        <p:spPr>
          <a:xfrm>
            <a:off x="477981" y="1008888"/>
            <a:ext cx="4366162" cy="3556319"/>
          </a:xfrm>
        </p:spPr>
        <p:txBody>
          <a:bodyPr vert="horz" lIns="91440" tIns="45720" rIns="91440" bIns="45720" rtlCol="0" anchor="b">
            <a:normAutofit/>
          </a:bodyPr>
          <a:lstStyle/>
          <a:p>
            <a:r>
              <a:rPr lang="en-US" sz="4800" b="1" dirty="0">
                <a:solidFill>
                  <a:srgbClr val="FFFF00"/>
                </a:solidFill>
              </a:rPr>
              <a:t>Does a 3-Credit Grad Course on HFE Make a Difference?</a:t>
            </a:r>
            <a:br>
              <a:rPr lang="en-US" b="1" dirty="0">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04BC0D37-F204-4030-235F-8DAAFBD23042}"/>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r>
              <a:rPr lang="en-US" dirty="0">
                <a:solidFill>
                  <a:schemeClr val="bg1"/>
                </a:solidFill>
              </a:rPr>
              <a:t>In the beginning. . . </a:t>
            </a:r>
          </a:p>
        </p:txBody>
      </p:sp>
      <p:sp>
        <p:nvSpPr>
          <p:cNvPr id="76" name="Rectangle 7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709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03BEDE-7CCB-D78A-35B3-DB5D72D91C2E}"/>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F1851B01-FAC4-6A7A-4071-F504106A7551}"/>
              </a:ext>
            </a:extLst>
          </p:cNvPr>
          <p:cNvSpPr>
            <a:spLocks noGrp="1"/>
          </p:cNvSpPr>
          <p:nvPr>
            <p:ph type="dt" sz="half" idx="14"/>
          </p:nvPr>
        </p:nvSpPr>
        <p:spPr>
          <a:xfrm>
            <a:off x="10207640" y="6403919"/>
            <a:ext cx="137476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1/16/2026</a:t>
            </a:fld>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7" name="Slide Number Placeholder 6">
            <a:extLst>
              <a:ext uri="{FF2B5EF4-FFF2-40B4-BE49-F238E27FC236}">
                <a16:creationId xmlns:a16="http://schemas.microsoft.com/office/drawing/2014/main" id="{483743EC-D13F-ACC2-21EF-B63E7799F9E1}"/>
              </a:ext>
            </a:extLst>
          </p:cNvPr>
          <p:cNvSpPr>
            <a:spLocks noGrp="1"/>
          </p:cNvSpPr>
          <p:nvPr>
            <p:ph type="sldNum" sz="quarter" idx="16"/>
          </p:nvPr>
        </p:nvSpPr>
        <p:spPr>
          <a:xfrm>
            <a:off x="11304337" y="6403167"/>
            <a:ext cx="711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Footer Placeholder 7">
            <a:extLst>
              <a:ext uri="{FF2B5EF4-FFF2-40B4-BE49-F238E27FC236}">
                <a16:creationId xmlns:a16="http://schemas.microsoft.com/office/drawing/2014/main" id="{F380F97E-A1FF-0FCE-C003-82298AD62EBA}"/>
              </a:ext>
            </a:extLst>
          </p:cNvPr>
          <p:cNvSpPr>
            <a:spLocks noGrp="1"/>
          </p:cNvSpPr>
          <p:nvPr>
            <p:ph type="ftr" sz="quarter" idx="3"/>
          </p:nvPr>
        </p:nvSpPr>
        <p:spPr>
          <a:xfrm>
            <a:off x="6697821" y="6404295"/>
            <a:ext cx="3509819"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Road to Well-Being in Montana</a:t>
            </a:r>
          </a:p>
        </p:txBody>
      </p:sp>
      <p:sp>
        <p:nvSpPr>
          <p:cNvPr id="2" name="Text Placeholder 1">
            <a:extLst>
              <a:ext uri="{FF2B5EF4-FFF2-40B4-BE49-F238E27FC236}">
                <a16:creationId xmlns:a16="http://schemas.microsoft.com/office/drawing/2014/main" id="{59DA3FC6-8C0F-7276-EB2D-FD555384FD53}"/>
              </a:ext>
            </a:extLst>
          </p:cNvPr>
          <p:cNvSpPr txBox="1">
            <a:spLocks/>
          </p:cNvSpPr>
          <p:nvPr/>
        </p:nvSpPr>
        <p:spPr>
          <a:xfrm>
            <a:off x="266700" y="1625888"/>
            <a:ext cx="8229600" cy="3604133"/>
          </a:xfrm>
          <a:prstGeom prst="rect">
            <a:avLst/>
          </a:prstGeom>
        </p:spPr>
        <p:txBody>
          <a:bodyPr vert="horz" lIns="121920" tIns="60960" rIns="121920" bIns="60960" rtlCol="0">
            <a:noAutofit/>
          </a:bodyPr>
          <a:lstStyle>
            <a:lvl1pPr marL="342891" indent="-342891" algn="l" defTabSz="914377" rtl="0" eaLnBrk="1" latinLnBrk="0" hangingPunct="1">
              <a:spcBef>
                <a:spcPct val="20000"/>
              </a:spcBef>
              <a:buClr>
                <a:srgbClr val="E17C00"/>
              </a:buClr>
              <a:buFont typeface="Arial" panose="020B0604020202020204" pitchFamily="34" charset="0"/>
              <a:buChar char="•"/>
              <a:defRPr sz="1600" b="1" i="0" kern="1200">
                <a:solidFill>
                  <a:srgbClr val="72243D"/>
                </a:solidFill>
                <a:latin typeface="Arial" panose="020B0604020202020204" pitchFamily="34" charset="0"/>
                <a:ea typeface="+mn-ea"/>
                <a:cs typeface="Arial" panose="020B0604020202020204" pitchFamily="34" charset="0"/>
              </a:defRPr>
            </a:lvl1pPr>
            <a:lvl2pPr marL="742932" indent="-285744" algn="l" defTabSz="914377" rtl="0" eaLnBrk="1" latinLnBrk="0" hangingPunct="1">
              <a:spcBef>
                <a:spcPct val="20000"/>
              </a:spcBef>
              <a:buClr>
                <a:srgbClr val="E17C00"/>
              </a:buClr>
              <a:buFont typeface="Arial" panose="020B0604020202020204" pitchFamily="34" charset="0"/>
              <a:buChar char="–"/>
              <a:defRPr sz="1400" kern="1200">
                <a:solidFill>
                  <a:srgbClr val="72243D"/>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spcBef>
                <a:spcPct val="20000"/>
              </a:spcBef>
              <a:buClr>
                <a:srgbClr val="E17C00"/>
              </a:buClr>
              <a:buFont typeface="Arial" panose="020B0604020202020204" pitchFamily="34" charset="0"/>
              <a:buChar char="•"/>
              <a:defRPr sz="1200" kern="1200">
                <a:solidFill>
                  <a:srgbClr val="72243D"/>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spcBef>
                <a:spcPct val="20000"/>
              </a:spcBef>
              <a:buClr>
                <a:srgbClr val="E17C00"/>
              </a:buClr>
              <a:buFont typeface="Arial" panose="020B0604020202020204" pitchFamily="34" charset="0"/>
              <a:buChar char="–"/>
              <a:defRPr sz="1100" kern="1200">
                <a:solidFill>
                  <a:srgbClr val="72243D"/>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spcBef>
                <a:spcPct val="20000"/>
              </a:spcBef>
              <a:buClr>
                <a:srgbClr val="E17C00"/>
              </a:buClr>
              <a:buFont typeface="Arial" panose="020B0604020202020204" pitchFamily="34" charset="0"/>
              <a:buChar char="»"/>
              <a:defRPr sz="1100" kern="1200">
                <a:solidFill>
                  <a:srgbClr val="72243D"/>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Created and Delivered a 3 Grad Credit Happiness for Educators Online Async Course</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Pilot – Winter 2022/2023 = 19 (Browning only)</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1 – Summer 2023 = 44</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2 – Spring 2024 = 54</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3 – Summer 2024 = 71</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4 – Fall 2024 = 27 </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5 – Spring 2025 = 89 </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6 – Summer 2025 = 130 </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Cohort 7 – Fall 2025 = 42 [451 completed]</a:t>
            </a:r>
          </a:p>
          <a:p>
            <a:pPr marL="380990" marR="0" lvl="0" indent="-380990" algn="l" defTabSz="914377"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Title 5">
            <a:extLst>
              <a:ext uri="{FF2B5EF4-FFF2-40B4-BE49-F238E27FC236}">
                <a16:creationId xmlns:a16="http://schemas.microsoft.com/office/drawing/2014/main" id="{962384CC-2752-2617-A0E1-9440C3082F1A}"/>
              </a:ext>
            </a:extLst>
          </p:cNvPr>
          <p:cNvSpPr>
            <a:spLocks noGrp="1"/>
          </p:cNvSpPr>
          <p:nvPr>
            <p:ph type="title"/>
          </p:nvPr>
        </p:nvSpPr>
        <p:spPr>
          <a:xfrm>
            <a:off x="101600" y="482600"/>
            <a:ext cx="8636000" cy="685800"/>
          </a:xfrm>
        </p:spPr>
        <p:txBody>
          <a:bodyPr/>
          <a:lstStyle/>
          <a:p>
            <a:r>
              <a:rPr lang="en-US" dirty="0">
                <a:solidFill>
                  <a:srgbClr val="FFFF00"/>
                </a:solidFill>
              </a:rPr>
              <a:t>What We’ve Done: With the Arthur M. Blank Family Foundation’s Support</a:t>
            </a:r>
          </a:p>
        </p:txBody>
      </p:sp>
      <p:pic>
        <p:nvPicPr>
          <p:cNvPr id="9" name="Picture 8">
            <a:extLst>
              <a:ext uri="{FF2B5EF4-FFF2-40B4-BE49-F238E27FC236}">
                <a16:creationId xmlns:a16="http://schemas.microsoft.com/office/drawing/2014/main" id="{FA2F63E2-356D-F544-93B7-0C9F95999A8C}"/>
              </a:ext>
            </a:extLst>
          </p:cNvPr>
          <p:cNvPicPr>
            <a:picLocks noChangeAspect="1"/>
          </p:cNvPicPr>
          <p:nvPr/>
        </p:nvPicPr>
        <p:blipFill>
          <a:blip r:embed="rId2"/>
          <a:stretch>
            <a:fillRect/>
          </a:stretch>
        </p:blipFill>
        <p:spPr>
          <a:xfrm>
            <a:off x="8672452" y="25112"/>
            <a:ext cx="3509817" cy="6223288"/>
          </a:xfrm>
          <a:prstGeom prst="rect">
            <a:avLst/>
          </a:prstGeom>
        </p:spPr>
      </p:pic>
    </p:spTree>
    <p:extLst>
      <p:ext uri="{BB962C8B-B14F-4D97-AF65-F5344CB8AC3E}">
        <p14:creationId xmlns:p14="http://schemas.microsoft.com/office/powerpoint/2010/main" val="26636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300" b="1" dirty="0">
                <a:solidFill>
                  <a:srgbClr val="FFFF00"/>
                </a:solidFill>
              </a:rPr>
              <a:t>Cultural Convergence</a:t>
            </a:r>
            <a:br>
              <a:rPr lang="en-US" sz="5400" b="1" dirty="0">
                <a:solidFill>
                  <a:srgbClr val="FFFF00"/>
                </a:solidFill>
              </a:rPr>
            </a:br>
            <a:r>
              <a:rPr lang="en-US" b="1" dirty="0">
                <a:solidFill>
                  <a:schemeClr val="bg1"/>
                </a:solidFill>
              </a:rPr>
              <a:t>Integrating Indigenous Resilience</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795494" y="685805"/>
            <a:ext cx="5004620" cy="5923717"/>
          </a:xfrm>
        </p:spPr>
        <p:txBody>
          <a:bodyPr>
            <a:normAutofit lnSpcReduction="10000"/>
          </a:bodyPr>
          <a:lstStyle/>
          <a:p>
            <a:pPr marL="0" marR="0" lvl="0" indent="0" algn="l" defTabSz="457189" rtl="0" eaLnBrk="1" fontAlgn="base" latinLnBrk="0" hangingPunct="1">
              <a:lnSpc>
                <a:spcPct val="90000"/>
              </a:lnSpc>
              <a:spcBef>
                <a:spcPts val="1000"/>
              </a:spcBef>
              <a:spcAft>
                <a:spcPct val="0"/>
              </a:spcAft>
              <a:buClr>
                <a:srgbClr val="A53010"/>
              </a:buClr>
              <a:buSzTx/>
              <a:buNone/>
              <a:tabLst/>
              <a:defRPr/>
            </a:pPr>
            <a:r>
              <a:rPr kumimoji="0" lang="en-US" altLang="en-US" sz="3200" b="1" i="0" u="none" strike="noStrike" kern="1200" cap="none" spc="0" normalizeH="0" baseline="0" noProof="0" dirty="0">
                <a:ln>
                  <a:noFill/>
                </a:ln>
                <a:solidFill>
                  <a:srgbClr val="FFFF00"/>
                </a:solidFill>
                <a:effectLst/>
                <a:uLnTx/>
                <a:uFillTx/>
                <a:latin typeface="Century Gothic" panose="020B0502020202020204"/>
                <a:ea typeface="+mn-ea"/>
                <a:cs typeface="+mn-cs"/>
              </a:rPr>
              <a:t>Lakota elder</a:t>
            </a:r>
            <a:r>
              <a:rPr kumimoji="0" lang="en-US" altLang="en-US" sz="3200" b="0" i="0" u="none" strike="noStrike" kern="1200" cap="none" spc="0" normalizeH="0" baseline="0" noProof="0" dirty="0">
                <a:ln>
                  <a:noFill/>
                </a:ln>
                <a:solidFill>
                  <a:schemeClr val="bg1"/>
                </a:solidFill>
                <a:effectLst/>
                <a:uLnTx/>
                <a:uFillTx/>
                <a:latin typeface="Century Gothic" panose="020B0502020202020204"/>
                <a:ea typeface="+mn-ea"/>
                <a:cs typeface="+mn-cs"/>
              </a:rPr>
              <a:t>, James Clairmont:</a:t>
            </a:r>
          </a:p>
          <a:p>
            <a:pPr marL="342891" marR="0" lvl="0" indent="-342891" algn="l" defTabSz="457189" rtl="0" eaLnBrk="1" fontAlgn="base" latinLnBrk="0" hangingPunct="1">
              <a:lnSpc>
                <a:spcPct val="90000"/>
              </a:lnSpc>
              <a:spcBef>
                <a:spcPts val="1000"/>
              </a:spcBef>
              <a:spcAft>
                <a:spcPct val="0"/>
              </a:spcAft>
              <a:buClr>
                <a:srgbClr val="A53010"/>
              </a:buClr>
              <a:buSzTx/>
              <a:buFont typeface="Wingdings 3" panose="05040102010807070707" pitchFamily="18" charset="2"/>
              <a:buChar char=""/>
              <a:tabLst/>
              <a:defRPr/>
            </a:pPr>
            <a:endParaRPr kumimoji="0" lang="en-US" altLang="en-US" sz="2400" b="0" i="0" u="none" strike="noStrike" kern="1200" cap="none" spc="0" normalizeH="0" baseline="0" noProof="0" dirty="0">
              <a:ln>
                <a:noFill/>
              </a:ln>
              <a:solidFill>
                <a:schemeClr val="bg1"/>
              </a:solidFill>
              <a:effectLst/>
              <a:uLnTx/>
              <a:uFillTx/>
              <a:latin typeface="Century Gothic" panose="020B0502020202020204"/>
              <a:ea typeface="+mn-ea"/>
              <a:cs typeface="+mn-cs"/>
            </a:endParaRPr>
          </a:p>
          <a:p>
            <a:pPr marL="342891" marR="0" lvl="0" indent="-342891" algn="l" defTabSz="457189" rtl="0" eaLnBrk="1" fontAlgn="base" latinLnBrk="0" hangingPunct="1">
              <a:lnSpc>
                <a:spcPct val="90000"/>
              </a:lnSpc>
              <a:spcBef>
                <a:spcPts val="1000"/>
              </a:spcBef>
              <a:spcAft>
                <a:spcPct val="0"/>
              </a:spcAft>
              <a:buClr>
                <a:srgbClr val="A53010"/>
              </a:buClr>
              <a:buSzTx/>
              <a:buFont typeface="Wingdings 3" panose="05040102010807070707" pitchFamily="18" charset="2"/>
              <a:buChar char=""/>
              <a:tabLst/>
              <a:defRPr/>
            </a:pPr>
            <a:r>
              <a:rPr kumimoji="0" lang="en-US" altLang="en-US" sz="2600" b="0" i="0" u="none" strike="noStrike" kern="1200" cap="none" spc="0" normalizeH="0" baseline="0" noProof="0" dirty="0">
                <a:ln>
                  <a:noFill/>
                </a:ln>
                <a:solidFill>
                  <a:schemeClr val="bg1"/>
                </a:solidFill>
                <a:effectLst/>
                <a:uLnTx/>
                <a:uFillTx/>
                <a:latin typeface="Century Gothic" panose="020B0502020202020204"/>
                <a:ea typeface="+mn-ea"/>
                <a:cs typeface="+mn-cs"/>
              </a:rPr>
              <a:t>The closest translation of </a:t>
            </a:r>
            <a:r>
              <a:rPr kumimoji="0" lang="en-US" altLang="en-US" sz="2600" b="1" i="0" u="none" strike="noStrike" kern="1200" cap="none" spc="0" normalizeH="0" baseline="0" noProof="0" dirty="0">
                <a:ln>
                  <a:noFill/>
                </a:ln>
                <a:solidFill>
                  <a:schemeClr val="bg1"/>
                </a:solidFill>
                <a:effectLst/>
                <a:uLnTx/>
                <a:uFillTx/>
                <a:latin typeface="Century Gothic" panose="020B0502020202020204"/>
                <a:ea typeface="+mn-ea"/>
                <a:cs typeface="+mn-cs"/>
              </a:rPr>
              <a:t>“</a:t>
            </a:r>
            <a:r>
              <a:rPr kumimoji="0" lang="en-US" altLang="en-US" sz="2600" b="1" i="0" u="none" strike="noStrike" kern="1200" cap="none" spc="0" normalizeH="0" baseline="0" noProof="0" dirty="0">
                <a:ln>
                  <a:noFill/>
                </a:ln>
                <a:solidFill>
                  <a:srgbClr val="FFFF00"/>
                </a:solidFill>
                <a:effectLst/>
                <a:uLnTx/>
                <a:uFillTx/>
                <a:latin typeface="Century Gothic" panose="020B0502020202020204"/>
                <a:ea typeface="+mn-ea"/>
                <a:cs typeface="+mn-cs"/>
              </a:rPr>
              <a:t>resilience</a:t>
            </a:r>
            <a:r>
              <a:rPr kumimoji="0" lang="en-US" altLang="en-US" sz="2600" b="1" i="0" u="none" strike="noStrike" kern="1200" cap="none" spc="0" normalizeH="0" baseline="0" noProof="0" dirty="0">
                <a:ln>
                  <a:noFill/>
                </a:ln>
                <a:solidFill>
                  <a:schemeClr val="bg1"/>
                </a:solidFill>
                <a:effectLst/>
                <a:uLnTx/>
                <a:uFillTx/>
                <a:latin typeface="Century Gothic" panose="020B0502020202020204"/>
                <a:ea typeface="+mn-ea"/>
                <a:cs typeface="+mn-cs"/>
              </a:rPr>
              <a:t>” </a:t>
            </a:r>
            <a:r>
              <a:rPr kumimoji="0" lang="en-US" altLang="en-US" sz="2600" b="0" i="0" u="none" strike="noStrike" kern="1200" cap="none" spc="0" normalizeH="0" baseline="0" noProof="0" dirty="0">
                <a:ln>
                  <a:noFill/>
                </a:ln>
                <a:solidFill>
                  <a:schemeClr val="bg1"/>
                </a:solidFill>
                <a:effectLst/>
                <a:uLnTx/>
                <a:uFillTx/>
                <a:latin typeface="Century Gothic" panose="020B0502020202020204"/>
                <a:ea typeface="+mn-ea"/>
                <a:cs typeface="+mn-cs"/>
              </a:rPr>
              <a:t>is a sacred word that means “resistance” . . . resisting bad thoughts, bad behaviors. We accept what life gives us, good and bad, as gifts from the Creator. We try to get through hard times, stressful times, with a good heart. The gift [of adversity] is the lesson we learn from overcoming it.</a:t>
            </a:r>
          </a:p>
          <a:p>
            <a:endParaRPr lang="en-US" sz="3600" dirty="0">
              <a:solidFill>
                <a:schemeClr val="bg1"/>
              </a:solidFill>
            </a:endParaRPr>
          </a:p>
        </p:txBody>
      </p:sp>
      <p:pic>
        <p:nvPicPr>
          <p:cNvPr id="4" name="Picture 3">
            <a:extLst>
              <a:ext uri="{FF2B5EF4-FFF2-40B4-BE49-F238E27FC236}">
                <a16:creationId xmlns:a16="http://schemas.microsoft.com/office/drawing/2014/main" id="{A8BE35B2-83CF-4B4E-F639-EC44F8D314F1}"/>
              </a:ext>
            </a:extLst>
          </p:cNvPr>
          <p:cNvPicPr>
            <a:picLocks noChangeAspect="1"/>
          </p:cNvPicPr>
          <p:nvPr/>
        </p:nvPicPr>
        <p:blipFill>
          <a:blip r:embed="rId3"/>
          <a:stretch>
            <a:fillRect/>
          </a:stretch>
        </p:blipFill>
        <p:spPr>
          <a:xfrm>
            <a:off x="4114800" y="3266486"/>
            <a:ext cx="2075096" cy="3591513"/>
          </a:xfrm>
          <a:prstGeom prst="rect">
            <a:avLst/>
          </a:prstGeom>
        </p:spPr>
      </p:pic>
    </p:spTree>
    <p:extLst>
      <p:ext uri="{BB962C8B-B14F-4D97-AF65-F5344CB8AC3E}">
        <p14:creationId xmlns:p14="http://schemas.microsoft.com/office/powerpoint/2010/main" val="1954870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067F1D-98C9-2206-5326-182F894E1CB9}"/>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A466A137-DEBA-83C3-B143-595D9FB437E6}"/>
              </a:ext>
            </a:extLst>
          </p:cNvPr>
          <p:cNvSpPr>
            <a:spLocks noGrp="1"/>
          </p:cNvSpPr>
          <p:nvPr>
            <p:ph type="dt" sz="half" idx="14"/>
          </p:nvPr>
        </p:nvSpPr>
        <p:spPr>
          <a:xfrm>
            <a:off x="10207640" y="6403919"/>
            <a:ext cx="137476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1/16/2026</a:t>
            </a:fld>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7" name="Slide Number Placeholder 6">
            <a:extLst>
              <a:ext uri="{FF2B5EF4-FFF2-40B4-BE49-F238E27FC236}">
                <a16:creationId xmlns:a16="http://schemas.microsoft.com/office/drawing/2014/main" id="{7E27B09D-0242-5062-C86D-93F36C16289E}"/>
              </a:ext>
            </a:extLst>
          </p:cNvPr>
          <p:cNvSpPr>
            <a:spLocks noGrp="1"/>
          </p:cNvSpPr>
          <p:nvPr>
            <p:ph type="sldNum" sz="quarter" idx="16"/>
          </p:nvPr>
        </p:nvSpPr>
        <p:spPr>
          <a:xfrm>
            <a:off x="11304337" y="6403167"/>
            <a:ext cx="711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Footer Placeholder 7">
            <a:extLst>
              <a:ext uri="{FF2B5EF4-FFF2-40B4-BE49-F238E27FC236}">
                <a16:creationId xmlns:a16="http://schemas.microsoft.com/office/drawing/2014/main" id="{9128053F-CF6D-38F9-95F1-E510B4C87042}"/>
              </a:ext>
            </a:extLst>
          </p:cNvPr>
          <p:cNvSpPr>
            <a:spLocks noGrp="1"/>
          </p:cNvSpPr>
          <p:nvPr>
            <p:ph type="ftr" sz="quarter" idx="3"/>
          </p:nvPr>
        </p:nvSpPr>
        <p:spPr>
          <a:xfrm>
            <a:off x="6697821" y="6404295"/>
            <a:ext cx="3509819"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Road to Well-Being in Montana</a:t>
            </a:r>
          </a:p>
        </p:txBody>
      </p:sp>
      <p:sp>
        <p:nvSpPr>
          <p:cNvPr id="9" name="Title 5">
            <a:extLst>
              <a:ext uri="{FF2B5EF4-FFF2-40B4-BE49-F238E27FC236}">
                <a16:creationId xmlns:a16="http://schemas.microsoft.com/office/drawing/2014/main" id="{CB4C139E-E0F2-2B3F-4F91-2783891F3581}"/>
              </a:ext>
            </a:extLst>
          </p:cNvPr>
          <p:cNvSpPr>
            <a:spLocks noGrp="1"/>
          </p:cNvSpPr>
          <p:nvPr>
            <p:ph type="title"/>
          </p:nvPr>
        </p:nvSpPr>
        <p:spPr>
          <a:xfrm>
            <a:off x="203200" y="184764"/>
            <a:ext cx="11139237" cy="685800"/>
          </a:xfrm>
        </p:spPr>
        <p:txBody>
          <a:bodyPr/>
          <a:lstStyle/>
          <a:p>
            <a:r>
              <a:rPr lang="en-US">
                <a:solidFill>
                  <a:srgbClr val="FFFF00"/>
                </a:solidFill>
              </a:rPr>
              <a:t>Our Outcomes</a:t>
            </a:r>
          </a:p>
        </p:txBody>
      </p:sp>
      <p:sp>
        <p:nvSpPr>
          <p:cNvPr id="10" name="TextBox 9">
            <a:extLst>
              <a:ext uri="{FF2B5EF4-FFF2-40B4-BE49-F238E27FC236}">
                <a16:creationId xmlns:a16="http://schemas.microsoft.com/office/drawing/2014/main" id="{C181B76B-95A4-B658-B7CB-F2B84416FE74}"/>
              </a:ext>
            </a:extLst>
          </p:cNvPr>
          <p:cNvSpPr txBox="1"/>
          <p:nvPr/>
        </p:nvSpPr>
        <p:spPr>
          <a:xfrm>
            <a:off x="2686720" y="870565"/>
            <a:ext cx="3409281" cy="5903154"/>
          </a:xfrm>
          <a:prstGeom prst="rect">
            <a:avLst/>
          </a:prstGeom>
          <a:noFill/>
        </p:spPr>
        <p:txBody>
          <a:bodyPr wrap="square" rtlCol="0">
            <a:spAutoFit/>
          </a:bodyPr>
          <a:lstStyle/>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Before the 3-credit course</a:t>
            </a: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About </a:t>
            </a:r>
            <a:r>
              <a:rPr kumimoji="0" 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30%</a:t>
            </a: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educators scored as </a:t>
            </a:r>
            <a:r>
              <a:rPr kumimoji="0" 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clinically depressed</a:t>
            </a: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451 educators</a:t>
            </a:r>
            <a:b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83512FEB-B094-A8F0-1571-E7302788E39F}"/>
              </a:ext>
            </a:extLst>
          </p:cNvPr>
          <p:cNvSpPr txBox="1"/>
          <p:nvPr/>
        </p:nvSpPr>
        <p:spPr>
          <a:xfrm>
            <a:off x="6016751" y="184763"/>
            <a:ext cx="6175249" cy="5954387"/>
          </a:xfrm>
          <a:prstGeom prst="rect">
            <a:avLst/>
          </a:prstGeom>
          <a:noFill/>
        </p:spPr>
        <p:txBody>
          <a:bodyPr wrap="square" rtlCol="0">
            <a:spAutoFit/>
          </a:bodyPr>
          <a:lstStyle/>
          <a:p>
            <a:pPr marL="0" marR="0" lvl="0" indent="0" algn="ctr" defTabSz="1219139" rtl="0" eaLnBrk="1" fontAlgn="auto" latinLnBrk="0" hangingPunct="1">
              <a:lnSpc>
                <a:spcPct val="100000"/>
              </a:lnSpc>
              <a:spcBef>
                <a:spcPct val="20000"/>
              </a:spcBef>
              <a:spcAft>
                <a:spcPts val="0"/>
              </a:spcAft>
              <a:buClr>
                <a:srgbClr val="E17C00"/>
              </a:buClr>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the Course</a:t>
            </a:r>
          </a:p>
          <a:p>
            <a:pPr marL="457189" marR="0" lvl="0" indent="-457189"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60% reduction in depression </a:t>
            </a: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scores [about 12%]</a:t>
            </a:r>
          </a:p>
          <a:p>
            <a:pPr marL="457189" marR="0" lvl="0" indent="-457189"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also, educators had:</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hope, positive emotions, mindfulness, and social support</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Better sleep, fewer headaches and sick days</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Reduced gastrointestinal </a:t>
            </a:r>
            <a:b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respiratory distress</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Med to Large Effect Sizes (</a:t>
            </a:r>
            <a:r>
              <a:rPr kumimoji="0" lang="en-US" sz="26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
            </a: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733"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B34EA977-F729-73DC-9DD4-A887C9E2DD17}"/>
              </a:ext>
            </a:extLst>
          </p:cNvPr>
          <p:cNvPicPr>
            <a:picLocks noChangeAspect="1"/>
          </p:cNvPicPr>
          <p:nvPr/>
        </p:nvPicPr>
        <p:blipFill>
          <a:blip r:embed="rId2"/>
          <a:stretch>
            <a:fillRect/>
          </a:stretch>
        </p:blipFill>
        <p:spPr>
          <a:xfrm>
            <a:off x="0" y="884666"/>
            <a:ext cx="2952750" cy="5364135"/>
          </a:xfrm>
          <a:prstGeom prst="rect">
            <a:avLst/>
          </a:prstGeom>
        </p:spPr>
      </p:pic>
    </p:spTree>
    <p:extLst>
      <p:ext uri="{BB962C8B-B14F-4D97-AF65-F5344CB8AC3E}">
        <p14:creationId xmlns:p14="http://schemas.microsoft.com/office/powerpoint/2010/main" val="238965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C1FF2F-E38B-99F5-FA58-C177C76127BD}"/>
            </a:ext>
          </a:extLst>
        </p:cNvPr>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0741952-7467-CC57-F7FC-E1CF083F734B}"/>
              </a:ext>
            </a:extLst>
          </p:cNvPr>
          <p:cNvPicPr>
            <a:picLocks noChangeAspect="1"/>
          </p:cNvPicPr>
          <p:nvPr/>
        </p:nvPicPr>
        <p:blipFill>
          <a:blip r:embed="rId3"/>
          <a:srcRect l="9091" t="12016" r="-2" b="15335"/>
          <a:stretch>
            <a:fillRect/>
          </a:stretch>
        </p:blipFill>
        <p:spPr>
          <a:xfrm>
            <a:off x="-2" y="10"/>
            <a:ext cx="8668512" cy="6857990"/>
          </a:xfrm>
          <a:prstGeom prst="rect">
            <a:avLst/>
          </a:prstGeom>
        </p:spPr>
      </p:pic>
      <p:sp>
        <p:nvSpPr>
          <p:cNvPr id="65" name="Rectangle 64">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4465E6-475A-D410-8B53-CA431E5C5F91}"/>
              </a:ext>
            </a:extLst>
          </p:cNvPr>
          <p:cNvSpPr>
            <a:spLocks noGrp="1"/>
          </p:cNvSpPr>
          <p:nvPr>
            <p:ph type="title"/>
          </p:nvPr>
        </p:nvSpPr>
        <p:spPr>
          <a:xfrm>
            <a:off x="7848600" y="771986"/>
            <a:ext cx="4023360" cy="2885613"/>
          </a:xfrm>
        </p:spPr>
        <p:txBody>
          <a:bodyPr vert="horz" lIns="91440" tIns="45720" rIns="91440" bIns="45720" rtlCol="0" anchor="b">
            <a:normAutofit fontScale="90000"/>
          </a:bodyPr>
          <a:lstStyle/>
          <a:p>
            <a:r>
              <a:rPr lang="en-US" sz="5400" b="1" dirty="0">
                <a:solidFill>
                  <a:srgbClr val="FFFF00"/>
                </a:solidFill>
              </a:rPr>
              <a:t>But those are just questionnaire results</a:t>
            </a:r>
          </a:p>
        </p:txBody>
      </p:sp>
      <p:sp>
        <p:nvSpPr>
          <p:cNvPr id="3" name="Content Placeholder 2">
            <a:extLst>
              <a:ext uri="{FF2B5EF4-FFF2-40B4-BE49-F238E27FC236}">
                <a16:creationId xmlns:a16="http://schemas.microsoft.com/office/drawing/2014/main" id="{6DD93970-471E-8DB0-7C84-F606CC4AC93F}"/>
              </a:ext>
            </a:extLst>
          </p:cNvPr>
          <p:cNvSpPr>
            <a:spLocks noGrp="1"/>
          </p:cNvSpPr>
          <p:nvPr>
            <p:ph idx="1"/>
          </p:nvPr>
        </p:nvSpPr>
        <p:spPr>
          <a:xfrm>
            <a:off x="7848600" y="4872922"/>
            <a:ext cx="4023360" cy="1208141"/>
          </a:xfrm>
        </p:spPr>
        <p:txBody>
          <a:bodyPr vert="horz" lIns="91440" tIns="45720" rIns="91440" bIns="45720" rtlCol="0">
            <a:noAutofit/>
          </a:bodyPr>
          <a:lstStyle/>
          <a:p>
            <a:pPr marL="0" indent="0">
              <a:buNone/>
            </a:pPr>
            <a:r>
              <a:rPr lang="en-US" dirty="0">
                <a:solidFill>
                  <a:schemeClr val="bg1"/>
                </a:solidFill>
              </a:rPr>
              <a:t>What do the educators themselves say about the course?</a:t>
            </a:r>
          </a:p>
        </p:txBody>
      </p:sp>
      <p:sp>
        <p:nvSpPr>
          <p:cNvPr id="67" name="Rectangle 6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370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3FD383-B744-7570-7378-F09F1C5D5D3C}"/>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024EE143-DBC4-674C-ECBF-89504644F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4638DAC-ABD2-19C0-BBA1-E0D62EBD676F}"/>
              </a:ext>
            </a:extLst>
          </p:cNvPr>
          <p:cNvSpPr>
            <a:spLocks noGrp="1"/>
          </p:cNvSpPr>
          <p:nvPr>
            <p:ph type="title"/>
          </p:nvPr>
        </p:nvSpPr>
        <p:spPr>
          <a:xfrm>
            <a:off x="6430060" y="467271"/>
            <a:ext cx="5585726" cy="1428881"/>
          </a:xfrm>
        </p:spPr>
        <p:txBody>
          <a:bodyPr anchor="b">
            <a:normAutofit fontScale="90000"/>
          </a:bodyPr>
          <a:lstStyle/>
          <a:p>
            <a:r>
              <a:rPr lang="en-US" sz="5600" b="1" dirty="0">
                <a:solidFill>
                  <a:srgbClr val="FFC000"/>
                </a:solidFill>
              </a:rPr>
              <a:t>				</a:t>
            </a:r>
            <a:br>
              <a:rPr lang="en-US" sz="5600" b="1" dirty="0">
                <a:solidFill>
                  <a:srgbClr val="FFC000"/>
                </a:solidFill>
              </a:rPr>
            </a:br>
            <a:r>
              <a:rPr lang="en-US" sz="6000" b="1" dirty="0">
                <a:solidFill>
                  <a:srgbClr val="FFFF00">
                    <a:alpha val="80000"/>
                  </a:srgbClr>
                </a:solidFill>
              </a:rPr>
              <a:t>We Asked 363 of the Educators</a:t>
            </a:r>
            <a:endParaRPr lang="en-US" sz="5600" b="1" dirty="0">
              <a:solidFill>
                <a:srgbClr val="FFFF00">
                  <a:alpha val="80000"/>
                </a:srgbClr>
              </a:solidFill>
            </a:endParaRPr>
          </a:p>
        </p:txBody>
      </p:sp>
      <p:sp>
        <p:nvSpPr>
          <p:cNvPr id="7" name="Oval 6">
            <a:extLst>
              <a:ext uri="{FF2B5EF4-FFF2-40B4-BE49-F238E27FC236}">
                <a16:creationId xmlns:a16="http://schemas.microsoft.com/office/drawing/2014/main" id="{7A580B8F-B2CE-BCAB-9665-5F3391E80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plus graphic">
            <a:extLst>
              <a:ext uri="{FF2B5EF4-FFF2-40B4-BE49-F238E27FC236}">
                <a16:creationId xmlns:a16="http://schemas.microsoft.com/office/drawing/2014/main" id="{8D2EF8E5-3B09-A74F-0139-A35E253C2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F0D4D3BE-A763-3946-8BDE-0F3AFA4A5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3A095C1-CD85-DBB1-27A7-D28D28EFBFED}"/>
              </a:ext>
            </a:extLst>
          </p:cNvPr>
          <p:cNvSpPr>
            <a:spLocks noGrp="1"/>
          </p:cNvSpPr>
          <p:nvPr>
            <p:ph idx="1"/>
          </p:nvPr>
        </p:nvSpPr>
        <p:spPr>
          <a:xfrm>
            <a:off x="6210305" y="2029967"/>
            <a:ext cx="5193404" cy="4694218"/>
          </a:xfrm>
        </p:spPr>
        <p:txBody>
          <a:bodyPr anchor="t">
            <a:noAutofit/>
          </a:bodyPr>
          <a:lstStyle/>
          <a:p>
            <a:pPr marL="0" indent="0">
              <a:spcBef>
                <a:spcPts val="1800"/>
              </a:spcBef>
              <a:buNone/>
            </a:pPr>
            <a:r>
              <a:rPr lang="en-US" sz="3200" dirty="0">
                <a:solidFill>
                  <a:schemeClr val="bg1">
                    <a:alpha val="80000"/>
                  </a:schemeClr>
                </a:solidFill>
              </a:rPr>
              <a:t>“Please share, using as few or as many words as you like, how you were impacted by taking the happiness for educators course.”</a:t>
            </a:r>
          </a:p>
          <a:p>
            <a:pPr marL="0" indent="0">
              <a:spcBef>
                <a:spcPts val="1800"/>
              </a:spcBef>
              <a:buNone/>
            </a:pPr>
            <a:r>
              <a:rPr lang="en-US" altLang="en-US" sz="3200" dirty="0">
                <a:solidFill>
                  <a:schemeClr val="bg1">
                    <a:alpha val="80000"/>
                  </a:schemeClr>
                </a:solidFill>
              </a:rPr>
              <a:t>321 responded</a:t>
            </a:r>
          </a:p>
          <a:p>
            <a:pPr marL="0" indent="0">
              <a:spcBef>
                <a:spcPts val="1800"/>
              </a:spcBef>
              <a:buNone/>
            </a:pPr>
            <a:r>
              <a:rPr lang="en-US" altLang="en-US" sz="3200" b="1" dirty="0">
                <a:solidFill>
                  <a:srgbClr val="FFFF00">
                    <a:alpha val="80000"/>
                  </a:srgbClr>
                </a:solidFill>
              </a:rPr>
              <a:t>All responses </a:t>
            </a:r>
            <a:r>
              <a:rPr lang="en-US" altLang="en-US" sz="3200" dirty="0">
                <a:solidFill>
                  <a:schemeClr val="bg1">
                    <a:alpha val="80000"/>
                  </a:schemeClr>
                </a:solidFill>
              </a:rPr>
              <a:t>were positive</a:t>
            </a:r>
          </a:p>
        </p:txBody>
      </p:sp>
      <p:sp>
        <p:nvSpPr>
          <p:cNvPr id="17" name="!!dot graphic">
            <a:extLst>
              <a:ext uri="{FF2B5EF4-FFF2-40B4-BE49-F238E27FC236}">
                <a16:creationId xmlns:a16="http://schemas.microsoft.com/office/drawing/2014/main" id="{1C90520E-5EFF-735B-4E03-C4277CFBB6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969F58E-5DE3-A0F9-B785-01AAEBD0B0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E018101-C941-3984-2016-D8503D220D47}"/>
              </a:ext>
            </a:extLst>
          </p:cNvPr>
          <p:cNvPicPr>
            <a:picLocks noChangeAspect="1"/>
          </p:cNvPicPr>
          <p:nvPr/>
        </p:nvPicPr>
        <p:blipFill>
          <a:blip r:embed="rId2"/>
          <a:stretch>
            <a:fillRect/>
          </a:stretch>
        </p:blipFill>
        <p:spPr>
          <a:xfrm>
            <a:off x="0" y="1"/>
            <a:ext cx="6065151" cy="6858000"/>
          </a:xfrm>
          <a:prstGeom prst="rect">
            <a:avLst/>
          </a:prstGeom>
        </p:spPr>
      </p:pic>
    </p:spTree>
    <p:extLst>
      <p:ext uri="{BB962C8B-B14F-4D97-AF65-F5344CB8AC3E}">
        <p14:creationId xmlns:p14="http://schemas.microsoft.com/office/powerpoint/2010/main" val="183468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780A-0771-C8AB-9C81-75CE4BD3B68F}"/>
              </a:ext>
            </a:extLst>
          </p:cNvPr>
          <p:cNvSpPr>
            <a:spLocks noGrp="1"/>
          </p:cNvSpPr>
          <p:nvPr>
            <p:ph type="title"/>
          </p:nvPr>
        </p:nvSpPr>
        <p:spPr>
          <a:xfrm>
            <a:off x="460692" y="172720"/>
            <a:ext cx="4934268" cy="1148080"/>
          </a:xfrm>
        </p:spPr>
        <p:txBody>
          <a:bodyPr anchor="b">
            <a:noAutofit/>
          </a:bodyPr>
          <a:lstStyle/>
          <a:p>
            <a:r>
              <a:rPr lang="en-US" sz="3600" b="1" dirty="0">
                <a:solidFill>
                  <a:srgbClr val="FFFF00"/>
                </a:solidFill>
                <a:latin typeface="+mn-lt"/>
              </a:rPr>
              <a:t>#258 – More Prepared for My Calling</a:t>
            </a:r>
          </a:p>
        </p:txBody>
      </p:sp>
      <p:pic>
        <p:nvPicPr>
          <p:cNvPr id="7" name="Content Placeholder 6">
            <a:extLst>
              <a:ext uri="{FF2B5EF4-FFF2-40B4-BE49-F238E27FC236}">
                <a16:creationId xmlns:a16="http://schemas.microsoft.com/office/drawing/2014/main" id="{52F6357A-69FB-3201-966E-A6F63D2DFAA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375" r="1639" b="-3"/>
          <a:stretch>
            <a:fillRect/>
          </a:stretch>
        </p:blipFill>
        <p:spPr>
          <a:xfrm>
            <a:off x="5559108" y="992187"/>
            <a:ext cx="6172200" cy="4873625"/>
          </a:xfrm>
          <a:noFill/>
        </p:spPr>
      </p:pic>
      <p:sp>
        <p:nvSpPr>
          <p:cNvPr id="4" name="Text Placeholder 3">
            <a:extLst>
              <a:ext uri="{FF2B5EF4-FFF2-40B4-BE49-F238E27FC236}">
                <a16:creationId xmlns:a16="http://schemas.microsoft.com/office/drawing/2014/main" id="{BFEEDE89-34A4-2FD8-1CDE-44244471EEAB}"/>
              </a:ext>
            </a:extLst>
          </p:cNvPr>
          <p:cNvSpPr>
            <a:spLocks noGrp="1"/>
          </p:cNvSpPr>
          <p:nvPr>
            <p:ph type="body" sz="half" idx="2"/>
          </p:nvPr>
        </p:nvSpPr>
        <p:spPr>
          <a:xfrm>
            <a:off x="132080" y="1534160"/>
            <a:ext cx="5262880" cy="5323840"/>
          </a:xfrm>
        </p:spPr>
        <p:txBody>
          <a:bodyPr>
            <a:normAutofit fontScale="92500" lnSpcReduction="20000"/>
          </a:bodyPr>
          <a:lstStyle/>
          <a:p>
            <a:pPr marL="0" indent="0">
              <a:buNone/>
            </a:pPr>
            <a:r>
              <a:rPr lang="en-US" sz="2800" dirty="0">
                <a:solidFill>
                  <a:schemeClr val="bg1"/>
                </a:solidFill>
              </a:rPr>
              <a:t>This course reaffirmed for me my strengths as a teacher and a human. It helped me look at some things I perceived as flaws, and instead, see them as strengths or at least an opportunity for a strength to be built. I realized because of this course that I do in fact have tons of support from my family, and that my role as a teacher is not just a career, but a calling. As a result, I feel more prepared to begin this new school year, and more equipped to deal with obstacles and challenges as they inevitably come my way. I am more hopeful for this year, for me, and my students.</a:t>
            </a:r>
          </a:p>
          <a:p>
            <a:endParaRPr lang="en-US" dirty="0"/>
          </a:p>
        </p:txBody>
      </p:sp>
    </p:spTree>
    <p:extLst>
      <p:ext uri="{BB962C8B-B14F-4D97-AF65-F5344CB8AC3E}">
        <p14:creationId xmlns:p14="http://schemas.microsoft.com/office/powerpoint/2010/main" val="2508808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2E7CA4-4853-C68F-E370-7C81EE172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0EEE8-3533-F7B3-0865-85067F02A45A}"/>
              </a:ext>
            </a:extLst>
          </p:cNvPr>
          <p:cNvSpPr>
            <a:spLocks noGrp="1"/>
          </p:cNvSpPr>
          <p:nvPr>
            <p:ph type="title"/>
          </p:nvPr>
        </p:nvSpPr>
        <p:spPr>
          <a:xfrm>
            <a:off x="838200" y="365125"/>
            <a:ext cx="10515600" cy="1325563"/>
          </a:xfrm>
        </p:spPr>
        <p:txBody>
          <a:bodyPr anchor="ctr">
            <a:normAutofit/>
          </a:bodyPr>
          <a:lstStyle/>
          <a:p>
            <a:r>
              <a:rPr lang="en-US" sz="5400" b="1" dirty="0">
                <a:solidFill>
                  <a:srgbClr val="FFC000"/>
                </a:solidFill>
                <a:latin typeface="+mn-lt"/>
              </a:rPr>
              <a:t>#259 – Inexpensive 5 Star Therapy</a:t>
            </a:r>
          </a:p>
        </p:txBody>
      </p:sp>
      <p:sp>
        <p:nvSpPr>
          <p:cNvPr id="4" name="Text Placeholder 3">
            <a:extLst>
              <a:ext uri="{FF2B5EF4-FFF2-40B4-BE49-F238E27FC236}">
                <a16:creationId xmlns:a16="http://schemas.microsoft.com/office/drawing/2014/main" id="{57D0B7B3-7AF5-871C-F777-FDD4FD0E520F}"/>
              </a:ext>
            </a:extLst>
          </p:cNvPr>
          <p:cNvSpPr>
            <a:spLocks noGrp="1"/>
          </p:cNvSpPr>
          <p:nvPr>
            <p:ph sz="half" idx="1"/>
          </p:nvPr>
        </p:nvSpPr>
        <p:spPr>
          <a:xfrm>
            <a:off x="457200" y="1825624"/>
            <a:ext cx="5562600" cy="4853955"/>
          </a:xfrm>
        </p:spPr>
        <p:txBody>
          <a:bodyPr>
            <a:normAutofit/>
          </a:bodyPr>
          <a:lstStyle/>
          <a:p>
            <a:pPr marL="0" marR="0" lvl="0" indent="0" defTabSz="914400" rtl="0" eaLnBrk="1" fontAlgn="auto" latinLnBrk="0" hangingPunct="1">
              <a:spcBef>
                <a:spcPts val="1000"/>
              </a:spcBef>
              <a:spcAft>
                <a:spcPts val="0"/>
              </a:spcAft>
              <a:buClrTx/>
              <a:buSzTx/>
              <a:buNone/>
              <a:tabLst/>
              <a:defRPr/>
            </a:pPr>
            <a:r>
              <a:rPr kumimoji="0" lang="en-US" b="0" i="0" u="none" strike="noStrike" kern="1200" cap="none" spc="0" normalizeH="0" baseline="0" noProof="0" dirty="0">
                <a:ln>
                  <a:noFill/>
                </a:ln>
                <a:solidFill>
                  <a:schemeClr val="bg1"/>
                </a:solidFill>
                <a:effectLst/>
                <a:uLnTx/>
                <a:uFillTx/>
              </a:rPr>
              <a:t>The Happiness for Educators Course was one of the best courses I have ever participated in!  I looked forward to working on it every day, it was very well-organized, and very informative.  It almost felt like very inexpensive therapy! ;) I really do feel "happier" after taking this course.  Thank you so much for offering it and making it so accessible!  5 stars! :)</a:t>
            </a:r>
          </a:p>
          <a:p>
            <a:endParaRPr lang="en-US" sz="2600" dirty="0"/>
          </a:p>
        </p:txBody>
      </p:sp>
      <p:pic>
        <p:nvPicPr>
          <p:cNvPr id="7" name="Content Placeholder 6">
            <a:extLst>
              <a:ext uri="{FF2B5EF4-FFF2-40B4-BE49-F238E27FC236}">
                <a16:creationId xmlns:a16="http://schemas.microsoft.com/office/drawing/2014/main" id="{0E23A709-78D8-536D-3171-ABD9F5D96E3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690" r="-3" b="-3"/>
          <a:stretch>
            <a:fillRect/>
          </a:stretch>
        </p:blipFill>
        <p:spPr>
          <a:xfrm>
            <a:off x="6172200" y="1825625"/>
            <a:ext cx="5181600" cy="4351338"/>
          </a:xfrm>
          <a:noFill/>
        </p:spPr>
      </p:pic>
    </p:spTree>
    <p:extLst>
      <p:ext uri="{BB962C8B-B14F-4D97-AF65-F5344CB8AC3E}">
        <p14:creationId xmlns:p14="http://schemas.microsoft.com/office/powerpoint/2010/main" val="2626867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232399" y="1367673"/>
            <a:ext cx="6587893" cy="4274844"/>
          </a:xfrm>
        </p:spPr>
        <p:txBody>
          <a:bodyPr vert="horz" lIns="91440" tIns="45720" rIns="91440" bIns="45720" rtlCol="0" anchor="b">
            <a:normAutofit/>
          </a:bodyPr>
          <a:lstStyle/>
          <a:p>
            <a:pPr algn="r"/>
            <a:r>
              <a:rPr lang="en-US" sz="8800" dirty="0">
                <a:solidFill>
                  <a:srgbClr val="FFFF00"/>
                </a:solidFill>
                <a:latin typeface="+mn-lt"/>
              </a:rPr>
              <a:t>Closing</a:t>
            </a:r>
            <a:br>
              <a:rPr lang="en-US" sz="8800" dirty="0">
                <a:solidFill>
                  <a:srgbClr val="FFFF00"/>
                </a:solidFill>
                <a:latin typeface="+mn-lt"/>
              </a:rPr>
            </a:br>
            <a:r>
              <a:rPr lang="en-US" sz="8800" dirty="0">
                <a:solidFill>
                  <a:srgbClr val="FFFF00"/>
                </a:solidFill>
                <a:latin typeface="+mn-lt"/>
              </a:rPr>
              <a:t>Story</a:t>
            </a:r>
            <a:br>
              <a:rPr lang="en-US" sz="8800" dirty="0">
                <a:solidFill>
                  <a:srgbClr val="FFFF00"/>
                </a:solidFill>
                <a:latin typeface="+mn-lt"/>
              </a:rPr>
            </a:br>
            <a:br>
              <a:rPr lang="en-US" sz="8800" dirty="0">
                <a:solidFill>
                  <a:srgbClr val="FFFF00"/>
                </a:solidFill>
                <a:latin typeface="+mn-lt"/>
              </a:rPr>
            </a:br>
            <a:r>
              <a:rPr lang="en-US" sz="3200" dirty="0">
                <a:solidFill>
                  <a:srgbClr val="FFFF00"/>
                </a:solidFill>
                <a:latin typeface="+mn-lt"/>
              </a:rPr>
              <a:t>IEP Meeting </a:t>
            </a: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61631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3171FF9F-4411-4650-8EF9-1CC3E90BFCD8}"/>
              </a:ext>
            </a:extLst>
          </p:cNvPr>
          <p:cNvSpPr>
            <a:spLocks noGrp="1"/>
          </p:cNvSpPr>
          <p:nvPr>
            <p:ph type="title"/>
          </p:nvPr>
        </p:nvSpPr>
        <p:spPr>
          <a:xfrm>
            <a:off x="648930" y="240031"/>
            <a:ext cx="6188190" cy="1866172"/>
          </a:xfrm>
        </p:spPr>
        <p:txBody>
          <a:bodyPr>
            <a:noAutofit/>
          </a:bodyPr>
          <a:lstStyle/>
          <a:p>
            <a:r>
              <a:rPr lang="en-US" sz="5400" dirty="0">
                <a:solidFill>
                  <a:srgbClr val="FFC000"/>
                </a:solidFill>
                <a:latin typeface="Abadi" panose="020B0604020104020204" pitchFamily="34" charset="0"/>
              </a:rPr>
              <a:t>Bonus 1: Positive Distractions</a:t>
            </a:r>
          </a:p>
        </p:txBody>
      </p:sp>
      <p:sp>
        <p:nvSpPr>
          <p:cNvPr id="3" name="Content Placeholder 2">
            <a:extLst>
              <a:ext uri="{FF2B5EF4-FFF2-40B4-BE49-F238E27FC236}">
                <a16:creationId xmlns:a16="http://schemas.microsoft.com/office/drawing/2014/main" id="{1C31B7BC-6AFE-40DD-918C-248FE6E75C50}"/>
              </a:ext>
            </a:extLst>
          </p:cNvPr>
          <p:cNvSpPr>
            <a:spLocks noGrp="1"/>
          </p:cNvSpPr>
          <p:nvPr>
            <p:ph idx="1"/>
          </p:nvPr>
        </p:nvSpPr>
        <p:spPr>
          <a:xfrm>
            <a:off x="365760" y="2106203"/>
            <a:ext cx="6471359" cy="4511767"/>
          </a:xfrm>
        </p:spPr>
        <p:txBody>
          <a:bodyPr>
            <a:noAutofit/>
          </a:bodyPr>
          <a:lstStyle/>
          <a:p>
            <a:r>
              <a:rPr lang="en-US" sz="2400" dirty="0">
                <a:solidFill>
                  <a:srgbClr val="FFFFFF"/>
                </a:solidFill>
              </a:rPr>
              <a:t>Life is hard; we all experience unhappiness and wonder about ourselves</a:t>
            </a:r>
          </a:p>
          <a:p>
            <a:r>
              <a:rPr lang="en-US" sz="2400" dirty="0">
                <a:solidFill>
                  <a:srgbClr val="FFFFFF"/>
                </a:solidFill>
                <a:sym typeface="Wingdings" panose="05000000000000000000" pitchFamily="2" charset="2"/>
              </a:rPr>
              <a:t>We need distractions</a:t>
            </a:r>
          </a:p>
          <a:p>
            <a:pPr lvl="1"/>
            <a:r>
              <a:rPr lang="en-US" sz="2400" b="1" dirty="0">
                <a:solidFill>
                  <a:srgbClr val="FFC000"/>
                </a:solidFill>
                <a:sym typeface="Wingdings" panose="05000000000000000000" pitchFamily="2" charset="2"/>
              </a:rPr>
              <a:t>What songs help you feel your feelings or boost your mood? </a:t>
            </a:r>
            <a:r>
              <a:rPr lang="en-US" sz="2400" dirty="0">
                <a:solidFill>
                  <a:srgbClr val="FFFFFF"/>
                </a:solidFill>
                <a:sym typeface="Wingdings" panose="05000000000000000000" pitchFamily="2" charset="2"/>
              </a:rPr>
              <a:t>[JSF]</a:t>
            </a:r>
          </a:p>
          <a:p>
            <a:pPr lvl="1"/>
            <a:r>
              <a:rPr lang="en-US" sz="2400" dirty="0">
                <a:solidFill>
                  <a:srgbClr val="FFFFFF"/>
                </a:solidFill>
                <a:sym typeface="Wingdings" panose="05000000000000000000" pitchFamily="2" charset="2"/>
              </a:rPr>
              <a:t>What places? What cat videos? What dances?</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6" name="Picture 5" descr="Black and brown cats yawning">
            <a:extLst>
              <a:ext uri="{FF2B5EF4-FFF2-40B4-BE49-F238E27FC236}">
                <a16:creationId xmlns:a16="http://schemas.microsoft.com/office/drawing/2014/main" id="{811B4EDB-3F04-6025-AC1A-D1C94C5323E2}"/>
              </a:ext>
            </a:extLst>
          </p:cNvPr>
          <p:cNvPicPr>
            <a:picLocks noChangeAspect="1"/>
          </p:cNvPicPr>
          <p:nvPr/>
        </p:nvPicPr>
        <p:blipFill>
          <a:blip r:embed="rId2"/>
          <a:srcRect l="22596" r="5032"/>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905229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320466" y="359596"/>
            <a:ext cx="4140014" cy="1160979"/>
          </a:xfrm>
        </p:spPr>
        <p:txBody>
          <a:bodyPr>
            <a:normAutofit/>
          </a:bodyPr>
          <a:lstStyle/>
          <a:p>
            <a:r>
              <a:rPr lang="en-US" sz="5400" b="1" dirty="0">
                <a:solidFill>
                  <a:srgbClr val="FFC000"/>
                </a:solidFill>
                <a:latin typeface="+mn-lt"/>
              </a:rPr>
              <a:t>Final Review</a:t>
            </a:r>
            <a:endParaRPr lang="en-US" sz="5400" dirty="0">
              <a:solidFill>
                <a:srgbClr val="FFC000"/>
              </a:solidFill>
              <a:latin typeface="+mn-lt"/>
            </a:endParaRPr>
          </a:p>
        </p:txBody>
      </p:sp>
      <p:pic>
        <p:nvPicPr>
          <p:cNvPr id="5" name="Picture 4" descr="A group of pigs lying in grass&#10;&#10;AI-generated content may be incorrect.">
            <a:extLst>
              <a:ext uri="{FF2B5EF4-FFF2-40B4-BE49-F238E27FC236}">
                <a16:creationId xmlns:a16="http://schemas.microsoft.com/office/drawing/2014/main" id="{7CC22253-9C83-B712-2E59-34188D372E0A}"/>
              </a:ext>
            </a:extLst>
          </p:cNvPr>
          <p:cNvPicPr>
            <a:picLocks noChangeAspect="1"/>
          </p:cNvPicPr>
          <p:nvPr/>
        </p:nvPicPr>
        <p:blipFill>
          <a:blip r:embed="rId2"/>
          <a:srcRect l="19458" r="9340"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p:cNvSpPr>
            <a:spLocks noGrp="1"/>
          </p:cNvSpPr>
          <p:nvPr>
            <p:ph idx="1"/>
          </p:nvPr>
        </p:nvSpPr>
        <p:spPr>
          <a:xfrm>
            <a:off x="6791326" y="1520575"/>
            <a:ext cx="5087890" cy="5095982"/>
          </a:xfrm>
        </p:spPr>
        <p:txBody>
          <a:bodyPr>
            <a:noAutofit/>
          </a:bodyPr>
          <a:lstStyle/>
          <a:p>
            <a:pPr marL="514350" indent="-514350">
              <a:buFont typeface="+mj-lt"/>
              <a:buAutoNum type="arabicPeriod"/>
            </a:pPr>
            <a:r>
              <a:rPr lang="en-US" sz="2600" dirty="0">
                <a:solidFill>
                  <a:srgbClr val="FFC000"/>
                </a:solidFill>
              </a:rPr>
              <a:t>Five big psychological ideas</a:t>
            </a:r>
          </a:p>
          <a:p>
            <a:pPr marL="514350" indent="-514350">
              <a:buFont typeface="+mj-lt"/>
              <a:buAutoNum type="arabicPeriod"/>
            </a:pPr>
            <a:r>
              <a:rPr lang="en-US" sz="2600" dirty="0">
                <a:solidFill>
                  <a:srgbClr val="FFC000"/>
                </a:solidFill>
              </a:rPr>
              <a:t>Your unique talents, strengths, and virtues</a:t>
            </a:r>
          </a:p>
          <a:p>
            <a:pPr marL="514350" indent="-514350">
              <a:buFont typeface="+mj-lt"/>
              <a:buAutoNum type="arabicPeriod"/>
            </a:pPr>
            <a:r>
              <a:rPr lang="en-US" sz="2600" dirty="0">
                <a:solidFill>
                  <a:srgbClr val="FFC000"/>
                </a:solidFill>
              </a:rPr>
              <a:t>Let’s grow wellbeing</a:t>
            </a:r>
          </a:p>
          <a:p>
            <a:pPr marL="514350" indent="-514350">
              <a:buFont typeface="+mj-lt"/>
              <a:buAutoNum type="arabicPeriod"/>
            </a:pPr>
            <a:r>
              <a:rPr lang="en-US" sz="2600" dirty="0">
                <a:solidFill>
                  <a:srgbClr val="FFC000"/>
                </a:solidFill>
              </a:rPr>
              <a:t>3-step emotional change trick</a:t>
            </a:r>
          </a:p>
          <a:p>
            <a:pPr marL="514350" indent="-514350">
              <a:buFont typeface="+mj-lt"/>
              <a:buAutoNum type="arabicPeriod"/>
            </a:pPr>
            <a:r>
              <a:rPr lang="en-US" sz="2600" dirty="0">
                <a:solidFill>
                  <a:srgbClr val="FFC000"/>
                </a:solidFill>
              </a:rPr>
              <a:t>Three Good Things</a:t>
            </a:r>
          </a:p>
          <a:p>
            <a:pPr marL="514350" indent="-514350">
              <a:buFont typeface="+mj-lt"/>
              <a:buAutoNum type="arabicPeriod"/>
            </a:pPr>
            <a:r>
              <a:rPr lang="en-US" sz="2600" dirty="0">
                <a:solidFill>
                  <a:srgbClr val="FFC000"/>
                </a:solidFill>
              </a:rPr>
              <a:t>EB happiness in Montana</a:t>
            </a:r>
          </a:p>
          <a:p>
            <a:pPr marL="514350" indent="-514350">
              <a:buFont typeface="+mj-lt"/>
              <a:buAutoNum type="arabicPeriod"/>
            </a:pPr>
            <a:r>
              <a:rPr lang="en-US" sz="2600" dirty="0">
                <a:solidFill>
                  <a:srgbClr val="FFC000"/>
                </a:solidFill>
              </a:rPr>
              <a:t>Cultural convergence: Resilience</a:t>
            </a:r>
          </a:p>
          <a:p>
            <a:pPr marL="514350" indent="-514350">
              <a:buFont typeface="+mj-lt"/>
              <a:buAutoNum type="arabicPeriod"/>
            </a:pPr>
            <a:r>
              <a:rPr lang="en-US" sz="2600" dirty="0">
                <a:solidFill>
                  <a:srgbClr val="FFC000"/>
                </a:solidFill>
              </a:rPr>
              <a:t>Positive distractions</a:t>
            </a:r>
          </a:p>
          <a:p>
            <a:pPr marL="514350" indent="-514350">
              <a:buFont typeface="+mj-lt"/>
              <a:buAutoNum type="arabicPeriod"/>
            </a:pPr>
            <a:r>
              <a:rPr lang="en-US" sz="2600" dirty="0">
                <a:solidFill>
                  <a:srgbClr val="FFC000"/>
                </a:solidFill>
              </a:rPr>
              <a:t>Bonus: Anxiety and gratitude</a:t>
            </a:r>
          </a:p>
        </p:txBody>
      </p:sp>
    </p:spTree>
    <p:extLst>
      <p:ext uri="{BB962C8B-B14F-4D97-AF65-F5344CB8AC3E}">
        <p14:creationId xmlns:p14="http://schemas.microsoft.com/office/powerpoint/2010/main" val="1426366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6257107" y="632298"/>
            <a:ext cx="4876800" cy="1012054"/>
          </a:xfrm>
        </p:spPr>
        <p:txBody>
          <a:bodyPr anchor="b">
            <a:normAutofit/>
          </a:bodyPr>
          <a:lstStyle/>
          <a:p>
            <a:r>
              <a:rPr lang="en-US" sz="5400" dirty="0">
                <a:solidFill>
                  <a:srgbClr val="FFFF00"/>
                </a:solidFill>
              </a:rPr>
              <a:t>In Closing</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6257107" y="2286003"/>
            <a:ext cx="5484470" cy="2332729"/>
          </a:xfrm>
        </p:spPr>
        <p:txBody>
          <a:bodyPr lIns="91440" tIns="45720" rIns="91440" bIns="45720" anchor="t">
            <a:noAutofit/>
          </a:bodyPr>
          <a:lstStyle/>
          <a:p>
            <a:pPr marL="285750" indent="-285750">
              <a:lnSpc>
                <a:spcPct val="90000"/>
              </a:lnSpc>
              <a:buFont typeface="Courier New" panose="020B0604020202020204" pitchFamily="34" charset="0"/>
              <a:buChar char="o"/>
            </a:pPr>
            <a:r>
              <a:rPr lang="en-US" sz="2800" dirty="0">
                <a:solidFill>
                  <a:schemeClr val="tx1"/>
                </a:solidFill>
              </a:rPr>
              <a:t>What do you want to </a:t>
            </a:r>
            <a:r>
              <a:rPr lang="en-US" sz="2800" dirty="0">
                <a:solidFill>
                  <a:srgbClr val="FFFF00"/>
                </a:solidFill>
              </a:rPr>
              <a:t>remember</a:t>
            </a:r>
            <a:r>
              <a:rPr lang="en-US" sz="2800" dirty="0">
                <a:solidFill>
                  <a:schemeClr val="tx1"/>
                </a:solidFill>
              </a:rPr>
              <a:t>?</a:t>
            </a:r>
          </a:p>
          <a:p>
            <a:pPr marL="285750" indent="-285750">
              <a:lnSpc>
                <a:spcPct val="90000"/>
              </a:lnSpc>
              <a:buFont typeface="Courier New" panose="020B0604020202020204" pitchFamily="34" charset="0"/>
              <a:buChar char="o"/>
            </a:pPr>
            <a:endParaRPr lang="en-US" sz="2800" dirty="0">
              <a:solidFill>
                <a:schemeClr val="tx1"/>
              </a:solidFill>
            </a:endParaRPr>
          </a:p>
          <a:p>
            <a:pPr marL="285750" indent="-285750">
              <a:lnSpc>
                <a:spcPct val="90000"/>
              </a:lnSpc>
              <a:buFont typeface="Courier New" panose="020B0604020202020204" pitchFamily="34" charset="0"/>
              <a:buChar char="o"/>
            </a:pPr>
            <a:r>
              <a:rPr lang="en-US" sz="2800" dirty="0">
                <a:solidFill>
                  <a:schemeClr val="tx1"/>
                </a:solidFill>
              </a:rPr>
              <a:t>What can you </a:t>
            </a:r>
            <a:r>
              <a:rPr lang="en-US" sz="2800" dirty="0">
                <a:solidFill>
                  <a:srgbClr val="FFFF00"/>
                </a:solidFill>
              </a:rPr>
              <a:t>implement </a:t>
            </a:r>
            <a:r>
              <a:rPr lang="en-US" sz="2800" dirty="0">
                <a:solidFill>
                  <a:schemeClr val="tx1"/>
                </a:solidFill>
              </a:rPr>
              <a:t>soon?</a:t>
            </a:r>
          </a:p>
          <a:p>
            <a:pPr marL="285750" indent="-285750">
              <a:lnSpc>
                <a:spcPct val="90000"/>
              </a:lnSpc>
              <a:buFont typeface="Courier New" panose="020B0604020202020204" pitchFamily="34" charset="0"/>
              <a:buChar char="o"/>
            </a:pPr>
            <a:endParaRPr lang="en-US" sz="2800" dirty="0">
              <a:solidFill>
                <a:schemeClr val="tx1"/>
              </a:solidFill>
            </a:endParaRPr>
          </a:p>
          <a:p>
            <a:pPr marL="285750" indent="-285750">
              <a:lnSpc>
                <a:spcPct val="90000"/>
              </a:lnSpc>
              <a:buFont typeface="Courier New" panose="020B0604020202020204" pitchFamily="34" charset="0"/>
              <a:buChar char="o"/>
            </a:pPr>
            <a:r>
              <a:rPr lang="en-US" sz="2800" b="1" dirty="0">
                <a:solidFill>
                  <a:srgbClr val="FFFF00"/>
                </a:solidFill>
              </a:rPr>
              <a:t>Thanks for being you . . .</a:t>
            </a:r>
          </a:p>
          <a:p>
            <a:pPr marL="285750" indent="-285750">
              <a:lnSpc>
                <a:spcPct val="90000"/>
              </a:lnSpc>
              <a:buFont typeface="Courier New" panose="020B0604020202020204" pitchFamily="34" charset="0"/>
              <a:buChar char="o"/>
            </a:pPr>
            <a:endParaRPr lang="en-US" sz="2800" dirty="0">
              <a:solidFill>
                <a:schemeClr val="tx1"/>
              </a:solidFill>
            </a:endParaRPr>
          </a:p>
          <a:p>
            <a:pPr marL="285750" indent="-285750">
              <a:lnSpc>
                <a:spcPct val="90000"/>
              </a:lnSpc>
              <a:buFont typeface="Courier New" panose="020B0604020202020204" pitchFamily="34" charset="0"/>
              <a:buChar char="o"/>
            </a:pPr>
            <a:r>
              <a:rPr lang="en-US" sz="2800" dirty="0">
                <a:solidFill>
                  <a:schemeClr val="tx1"/>
                </a:solidFill>
              </a:rPr>
              <a:t>Monitor and </a:t>
            </a:r>
            <a:r>
              <a:rPr lang="en-US" sz="2800" dirty="0">
                <a:solidFill>
                  <a:srgbClr val="FFFF00"/>
                </a:solidFill>
              </a:rPr>
              <a:t>take care of yourself</a:t>
            </a:r>
            <a:r>
              <a:rPr lang="en-US" sz="2800" dirty="0">
                <a:solidFill>
                  <a:schemeClr val="tx1"/>
                </a:solidFill>
              </a:rPr>
              <a:t> and your colleagues</a:t>
            </a:r>
          </a:p>
        </p:txBody>
      </p:sp>
      <p:pic>
        <p:nvPicPr>
          <p:cNvPr id="6" name="Picture 5" descr="Person with idea concept">
            <a:extLst>
              <a:ext uri="{FF2B5EF4-FFF2-40B4-BE49-F238E27FC236}">
                <a16:creationId xmlns:a16="http://schemas.microsoft.com/office/drawing/2014/main" id="{1DB6F43A-B6DF-23BB-DDAC-F060BDFF93B9}"/>
              </a:ext>
            </a:extLst>
          </p:cNvPr>
          <p:cNvPicPr>
            <a:picLocks noChangeAspect="1"/>
          </p:cNvPicPr>
          <p:nvPr/>
        </p:nvPicPr>
        <p:blipFill rotWithShape="1">
          <a:blip r:embed="rId2"/>
          <a:srcRect l="22844" r="10407" b="1"/>
          <a:stretch/>
        </p:blipFill>
        <p:spPr>
          <a:xfrm>
            <a:off x="20" y="990600"/>
            <a:ext cx="4837156" cy="4837176"/>
          </a:xfrm>
          <a:prstGeom prst="rect">
            <a:avLst/>
          </a:prstGeom>
          <a:noFill/>
        </p:spPr>
      </p:pic>
    </p:spTree>
    <p:extLst>
      <p:ext uri="{BB962C8B-B14F-4D97-AF65-F5344CB8AC3E}">
        <p14:creationId xmlns:p14="http://schemas.microsoft.com/office/powerpoint/2010/main" val="3870015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p:txBody>
          <a:bodyPr/>
          <a:lstStyle/>
          <a:p>
            <a:r>
              <a:rPr lang="en-US" dirty="0">
                <a:solidFill>
                  <a:srgbClr val="FFFF00"/>
                </a:solidFill>
              </a:rPr>
              <a:t>Free Resources</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10654428"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effectLst/>
                <a:uLnTx/>
                <a:uFillTx/>
                <a:latin typeface="Arial Nova"/>
                <a:ea typeface="+mn-ea"/>
                <a:cs typeface="Arial"/>
                <a:hlinkClick r:id="rId2">
                  <a:extLst>
                    <a:ext uri="{A12FA001-AC4F-418D-AE19-62706E023703}">
                      <ahyp:hlinkClr xmlns:ahyp="http://schemas.microsoft.com/office/drawing/2018/hyperlinkcolor" val="tx"/>
                    </a:ext>
                  </a:extLst>
                </a:hlinkClick>
              </a:rPr>
              <a:t>https://montanahappinessproject.com/</a:t>
            </a:r>
            <a:endParaRPr kumimoji="0" lang="en-US" sz="4000" b="0" i="0" u="none" strike="noStrike" kern="1200" cap="none" spc="0" normalizeH="0" baseline="0" noProof="0" dirty="0">
              <a:ln>
                <a:noFill/>
              </a:ln>
              <a:effectLst/>
              <a:uLnTx/>
              <a:uFillTx/>
              <a:latin typeface="Arial Nov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effectLst/>
                <a:uLnTx/>
                <a:uFillTx/>
                <a:latin typeface="Arial Nova"/>
                <a:ea typeface="+mn-ea"/>
                <a:cs typeface="Arial"/>
                <a:hlinkClick r:id="rId3">
                  <a:extLst>
                    <a:ext uri="{A12FA001-AC4F-418D-AE19-62706E023703}">
                      <ahyp:hlinkClr xmlns:ahyp="http://schemas.microsoft.com/office/drawing/2018/hyperlinkcolor" val="tx"/>
                    </a:ext>
                  </a:extLst>
                </a:hlinkClick>
              </a:rPr>
              <a:t>https://johnsommersflanagan.com/  </a:t>
            </a:r>
            <a:endParaRPr kumimoji="0" lang="en-US" sz="4000" b="0" i="0" u="none" strike="noStrike" kern="1200" cap="none" spc="0" normalizeH="0" baseline="0" noProof="0" dirty="0">
              <a:ln>
                <a:noFill/>
              </a:ln>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C17529"/>
              </a:solidFill>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C17529"/>
              </a:solidFill>
              <a:effectLst/>
              <a:uLnTx/>
              <a:uFillTx/>
              <a:latin typeface="Arial Nova"/>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lumMod val="95000"/>
                  <a:lumOff val="5000"/>
                </a:prstClr>
              </a:solidFill>
              <a:effectLst/>
              <a:uLnTx/>
              <a:uFillTx/>
              <a:latin typeface="Arial Nova"/>
              <a:ea typeface="+mn-ea"/>
              <a:cs typeface="+mn-cs"/>
            </a:endParaRPr>
          </a:p>
        </p:txBody>
      </p:sp>
    </p:spTree>
    <p:extLst>
      <p:ext uri="{BB962C8B-B14F-4D97-AF65-F5344CB8AC3E}">
        <p14:creationId xmlns:p14="http://schemas.microsoft.com/office/powerpoint/2010/main" val="41004823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BFEB28-2D5E-56C6-5CD0-E3F04402E824}"/>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1962511-1F44-FE6C-1D06-9290F0479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341A3E2-84B6-BFA4-9588-16229A901C87}"/>
              </a:ext>
            </a:extLst>
          </p:cNvPr>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5C6271C8-D408-1550-1181-845CBFB2C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2AD0F6-E837-6A6B-1332-1E4932A444A5}"/>
              </a:ext>
            </a:extLst>
          </p:cNvPr>
          <p:cNvSpPr>
            <a:spLocks noGrp="1"/>
          </p:cNvSpPr>
          <p:nvPr>
            <p:ph type="title"/>
          </p:nvPr>
        </p:nvSpPr>
        <p:spPr>
          <a:xfrm>
            <a:off x="7848600" y="1122363"/>
            <a:ext cx="4023360" cy="2863894"/>
          </a:xfrm>
        </p:spPr>
        <p:txBody>
          <a:bodyPr vert="horz" lIns="91440" tIns="45720" rIns="91440" bIns="45720" rtlCol="0" anchor="b">
            <a:normAutofit/>
          </a:bodyPr>
          <a:lstStyle/>
          <a:p>
            <a:r>
              <a:rPr lang="en-US" sz="5400" b="1" dirty="0">
                <a:solidFill>
                  <a:schemeClr val="bg1"/>
                </a:solidFill>
              </a:rPr>
              <a:t>Bonus Slides</a:t>
            </a:r>
            <a:br>
              <a:rPr lang="en-US" sz="5400" b="1" dirty="0">
                <a:solidFill>
                  <a:schemeClr val="bg1"/>
                </a:solidFill>
              </a:rPr>
            </a:br>
            <a:endParaRPr lang="en-US" sz="5400" b="1" dirty="0">
              <a:solidFill>
                <a:schemeClr val="bg1"/>
              </a:solidFill>
            </a:endParaRPr>
          </a:p>
        </p:txBody>
      </p:sp>
      <p:sp>
        <p:nvSpPr>
          <p:cNvPr id="3" name="Content Placeholder 2">
            <a:extLst>
              <a:ext uri="{FF2B5EF4-FFF2-40B4-BE49-F238E27FC236}">
                <a16:creationId xmlns:a16="http://schemas.microsoft.com/office/drawing/2014/main" id="{4498E3D2-2F74-0BAF-C64D-C15046561B83}"/>
              </a:ext>
            </a:extLst>
          </p:cNvPr>
          <p:cNvSpPr>
            <a:spLocks noGrp="1"/>
          </p:cNvSpPr>
          <p:nvPr>
            <p:ph idx="1"/>
          </p:nvPr>
        </p:nvSpPr>
        <p:spPr>
          <a:xfrm>
            <a:off x="7848600" y="4872922"/>
            <a:ext cx="4023360" cy="1208141"/>
          </a:xfrm>
        </p:spPr>
        <p:txBody>
          <a:bodyPr vert="horz" lIns="91440" tIns="45720" rIns="91440" bIns="45720" rtlCol="0">
            <a:normAutofit/>
          </a:bodyPr>
          <a:lstStyle/>
          <a:p>
            <a:pPr marL="0" indent="0">
              <a:buNone/>
            </a:pPr>
            <a:endParaRPr lang="en-US" dirty="0">
              <a:solidFill>
                <a:schemeClr val="bg1"/>
              </a:solidFill>
            </a:endParaRPr>
          </a:p>
        </p:txBody>
      </p:sp>
      <p:sp>
        <p:nvSpPr>
          <p:cNvPr id="45" name="Rectangle 44">
            <a:extLst>
              <a:ext uri="{FF2B5EF4-FFF2-40B4-BE49-F238E27FC236}">
                <a16:creationId xmlns:a16="http://schemas.microsoft.com/office/drawing/2014/main" id="{2461282C-8E09-9E93-D52A-814712689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493988D6-8F05-0DFD-A666-90B7A37BC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595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434897" y="599429"/>
            <a:ext cx="7672039" cy="781281"/>
          </a:xfrm>
        </p:spPr>
        <p:txBody>
          <a:bodyPr anchor="b">
            <a:noAutofit/>
          </a:bodyPr>
          <a:lstStyle/>
          <a:p>
            <a:r>
              <a:rPr lang="en-US" sz="4800" b="1" dirty="0">
                <a:solidFill>
                  <a:srgbClr val="FFFF00"/>
                </a:solidFill>
              </a:rPr>
              <a:t>Bonus: </a:t>
            </a:r>
            <a:r>
              <a:rPr lang="en-US" sz="5400" b="1" dirty="0">
                <a:solidFill>
                  <a:srgbClr val="FFFF00"/>
                </a:solidFill>
                <a:latin typeface="Chiller" panose="04020404031007020602" pitchFamily="82" charset="0"/>
              </a:rPr>
              <a:t>How Anxiety Works</a:t>
            </a:r>
          </a:p>
        </p:txBody>
      </p:sp>
      <p:cxnSp>
        <p:nvCxnSpPr>
          <p:cNvPr id="54" name="Straight Connector 5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568712" y="1909192"/>
            <a:ext cx="5408342" cy="3647710"/>
          </a:xfrm>
        </p:spPr>
        <p:txBody>
          <a:bodyPr>
            <a:noAutofit/>
          </a:bodyPr>
          <a:lstStyle/>
          <a:p>
            <a:pPr marL="0" indent="0">
              <a:spcBef>
                <a:spcPts val="600"/>
              </a:spcBef>
              <a:buNone/>
            </a:pPr>
            <a:r>
              <a:rPr lang="en-US" sz="2600">
                <a:solidFill>
                  <a:schemeClr val="bg1"/>
                </a:solidFill>
              </a:rPr>
              <a:t>Anxiety is mostly driven by thoughts</a:t>
            </a:r>
          </a:p>
          <a:p>
            <a:pPr marL="0" indent="0">
              <a:spcBef>
                <a:spcPts val="600"/>
              </a:spcBef>
              <a:buNone/>
            </a:pPr>
            <a:r>
              <a:rPr lang="en-US" sz="2600">
                <a:solidFill>
                  <a:srgbClr val="FFFF00"/>
                </a:solidFill>
              </a:rPr>
              <a:t>Ever hear of: Fight or Flight or Freeze?</a:t>
            </a:r>
          </a:p>
          <a:p>
            <a:pPr>
              <a:spcBef>
                <a:spcPts val="600"/>
              </a:spcBef>
            </a:pPr>
            <a:r>
              <a:rPr lang="en-US" sz="2600">
                <a:solidFill>
                  <a:schemeClr val="bg1"/>
                </a:solidFill>
              </a:rPr>
              <a:t>Male rats</a:t>
            </a:r>
          </a:p>
          <a:p>
            <a:pPr>
              <a:spcBef>
                <a:spcPts val="600"/>
              </a:spcBef>
            </a:pPr>
            <a:r>
              <a:rPr lang="en-US" sz="2600">
                <a:solidFill>
                  <a:schemeClr val="bg1"/>
                </a:solidFill>
              </a:rPr>
              <a:t>What about </a:t>
            </a:r>
            <a:r>
              <a:rPr lang="en-US" sz="2600">
                <a:solidFill>
                  <a:srgbClr val="FFFF00"/>
                </a:solidFill>
              </a:rPr>
              <a:t>female rats</a:t>
            </a:r>
            <a:r>
              <a:rPr lang="en-US" sz="2600">
                <a:solidFill>
                  <a:schemeClr val="bg1"/>
                </a:solidFill>
              </a:rPr>
              <a:t>?</a:t>
            </a:r>
          </a:p>
          <a:p>
            <a:pPr>
              <a:spcBef>
                <a:spcPts val="600"/>
              </a:spcBef>
            </a:pPr>
            <a:r>
              <a:rPr lang="en-US" sz="2600">
                <a:solidFill>
                  <a:schemeClr val="bg1"/>
                </a:solidFill>
              </a:rPr>
              <a:t>What about humans?</a:t>
            </a:r>
          </a:p>
          <a:p>
            <a:pPr>
              <a:spcBef>
                <a:spcPts val="600"/>
              </a:spcBef>
            </a:pPr>
            <a:r>
              <a:rPr lang="en-US" sz="2600">
                <a:solidFill>
                  <a:srgbClr val="FFFF00"/>
                </a:solidFill>
              </a:rPr>
              <a:t>Amygdala hijack and brain shutdown</a:t>
            </a:r>
            <a:r>
              <a:rPr lang="en-US" sz="2600">
                <a:solidFill>
                  <a:schemeClr val="bg1"/>
                </a:solidFill>
              </a:rPr>
              <a:t>?</a:t>
            </a:r>
          </a:p>
          <a:p>
            <a:pPr>
              <a:spcBef>
                <a:spcPts val="600"/>
              </a:spcBef>
            </a:pPr>
            <a:r>
              <a:rPr lang="en-US" sz="2600">
                <a:solidFill>
                  <a:schemeClr val="bg1"/>
                </a:solidFill>
              </a:rPr>
              <a:t>Adolescent brains?</a:t>
            </a:r>
          </a:p>
          <a:p>
            <a:pPr>
              <a:spcBef>
                <a:spcPts val="600"/>
              </a:spcBef>
            </a:pPr>
            <a:r>
              <a:rPr lang="en-US" sz="2600">
                <a:solidFill>
                  <a:srgbClr val="FFFF00"/>
                </a:solidFill>
              </a:rPr>
              <a:t>All research says</a:t>
            </a:r>
            <a:r>
              <a:rPr lang="en-US" sz="2600">
                <a:solidFill>
                  <a:schemeClr val="bg1"/>
                </a:solidFill>
              </a:rPr>
              <a:t>. . . </a:t>
            </a:r>
            <a:r>
              <a:rPr lang="en-US" sz="3200">
                <a:solidFill>
                  <a:schemeClr val="bg1"/>
                </a:solidFill>
                <a:latin typeface="Chiller" panose="04020404031007020602" pitchFamily="82" charset="0"/>
              </a:rPr>
              <a:t>Fear of fear</a:t>
            </a:r>
          </a:p>
        </p:txBody>
      </p:sp>
      <p:cxnSp>
        <p:nvCxnSpPr>
          <p:cNvPr id="56" name="Straight Connector 5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group of children sitting on the floor with their hands up&#10;&#10;AI-generated content may be incorrect.">
            <a:extLst>
              <a:ext uri="{FF2B5EF4-FFF2-40B4-BE49-F238E27FC236}">
                <a16:creationId xmlns:a16="http://schemas.microsoft.com/office/drawing/2014/main" id="{70A62A0F-297A-4424-3226-5F3014D521C5}"/>
              </a:ext>
            </a:extLst>
          </p:cNvPr>
          <p:cNvPicPr>
            <a:picLocks noChangeAspect="1"/>
          </p:cNvPicPr>
          <p:nvPr/>
        </p:nvPicPr>
        <p:blipFill>
          <a:blip r:embed="rId3"/>
          <a:stretch>
            <a:fillRect/>
          </a:stretch>
        </p:blipFill>
        <p:spPr>
          <a:xfrm>
            <a:off x="6525453" y="1540151"/>
            <a:ext cx="5666547" cy="3777697"/>
          </a:xfrm>
          <a:prstGeom prst="rect">
            <a:avLst/>
          </a:prstGeom>
        </p:spPr>
      </p:pic>
    </p:spTree>
    <p:extLst>
      <p:ext uri="{BB962C8B-B14F-4D97-AF65-F5344CB8AC3E}">
        <p14:creationId xmlns:p14="http://schemas.microsoft.com/office/powerpoint/2010/main" val="29753448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6234865" y="568517"/>
            <a:ext cx="5248221" cy="1067209"/>
          </a:xfrm>
        </p:spPr>
        <p:txBody>
          <a:bodyPr>
            <a:normAutofit fontScale="90000"/>
          </a:bodyPr>
          <a:lstStyle/>
          <a:p>
            <a:r>
              <a:rPr lang="en-US" b="1" dirty="0">
                <a:solidFill>
                  <a:srgbClr val="FFFF00"/>
                </a:solidFill>
              </a:rPr>
              <a:t>Intervention</a:t>
            </a:r>
            <a:br>
              <a:rPr lang="en-US" b="1" dirty="0">
                <a:solidFill>
                  <a:srgbClr val="FFFF00"/>
                </a:solidFill>
              </a:rPr>
            </a:br>
            <a:r>
              <a:rPr lang="en-US" b="1" dirty="0">
                <a:solidFill>
                  <a:schemeClr val="bg1"/>
                </a:solidFill>
              </a:rPr>
              <a:t>Gratitude</a:t>
            </a:r>
          </a:p>
        </p:txBody>
      </p:sp>
      <p:pic>
        <p:nvPicPr>
          <p:cNvPr id="4" name="Picture 3" descr="A child standing next to a pillar&#10;&#10;AI-generated content may be incorrect.">
            <a:extLst>
              <a:ext uri="{FF2B5EF4-FFF2-40B4-BE49-F238E27FC236}">
                <a16:creationId xmlns:a16="http://schemas.microsoft.com/office/drawing/2014/main" id="{90249084-50CF-EB69-8ACF-19EE950912CA}"/>
              </a:ext>
            </a:extLst>
          </p:cNvPr>
          <p:cNvPicPr>
            <a:picLocks noChangeAspect="1"/>
          </p:cNvPicPr>
          <p:nvPr/>
        </p:nvPicPr>
        <p:blipFill>
          <a:blip r:embed="rId2"/>
          <a:srcRect t="9501" r="2" b="34000"/>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8" name="Group 17">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9" name="Freeform: Shape 18">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894962" y="1984443"/>
            <a:ext cx="5557079" cy="4472310"/>
          </a:xfrm>
        </p:spPr>
        <p:txBody>
          <a:bodyPr>
            <a:normAutofit/>
          </a:bodyPr>
          <a:lstStyle/>
          <a:p>
            <a:r>
              <a:rPr lang="en-US" sz="3600" dirty="0">
                <a:solidFill>
                  <a:schemeClr val="bg1"/>
                </a:solidFill>
              </a:rPr>
              <a:t>Do you want to increase optimism, improve life satisfaction, be healthier, and </a:t>
            </a:r>
            <a:r>
              <a:rPr lang="en-US" sz="3600" dirty="0">
                <a:solidFill>
                  <a:srgbClr val="FFFF00"/>
                </a:solidFill>
              </a:rPr>
              <a:t>exercise more?</a:t>
            </a:r>
          </a:p>
          <a:p>
            <a:endParaRPr lang="en-US" sz="3600" dirty="0">
              <a:solidFill>
                <a:schemeClr val="bg1"/>
              </a:solidFill>
            </a:endParaRPr>
          </a:p>
          <a:p>
            <a:r>
              <a:rPr lang="en-US" sz="3600" dirty="0">
                <a:solidFill>
                  <a:schemeClr val="bg1"/>
                </a:solidFill>
              </a:rPr>
              <a:t>Weave intentional gratitude into your life</a:t>
            </a:r>
          </a:p>
        </p:txBody>
      </p:sp>
      <p:grpSp>
        <p:nvGrpSpPr>
          <p:cNvPr id="22"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 name="Freeform: Shape 22">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Freeform: Shape 23">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Shape 24">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Freeform: Shape 26">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3693510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640080" y="325369"/>
            <a:ext cx="4368602" cy="1956841"/>
          </a:xfrm>
          <a:prstGeom prst="rect">
            <a:avLst/>
          </a:prstGeom>
        </p:spPr>
        <p:txBody>
          <a:bodyPr spcFirstLastPara="1" vert="horz" lIns="91440" tIns="45720" rIns="91440" bIns="45720" rtlCol="0" anchor="b" anchorCtr="0">
            <a:normAutofit/>
          </a:bodyPr>
          <a:lstStyle/>
          <a:p>
            <a:pPr>
              <a:buClr>
                <a:schemeClr val="dk1"/>
              </a:buClr>
              <a:buSzPts val="1100"/>
            </a:pPr>
            <a:r>
              <a:rPr lang="en-US" sz="5400" b="1" dirty="0"/>
              <a:t>Gratitude PRACTICE</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4" name="Google Shape;974;p17"/>
          <p:cNvSpPr txBox="1"/>
          <p:nvPr/>
        </p:nvSpPr>
        <p:spPr>
          <a:xfrm>
            <a:off x="457200" y="2872899"/>
            <a:ext cx="4551482" cy="3948524"/>
          </a:xfrm>
          <a:prstGeom prst="rect">
            <a:avLst/>
          </a:prstGeom>
        </p:spPr>
        <p:txBody>
          <a:bodyPr spcFirstLastPara="1" vert="horz" lIns="91440" tIns="45720" rIns="91440" bIns="45720" rtlCol="0" anchorCtr="0">
            <a:noAutofit/>
          </a:bodyPr>
          <a:lstStyle/>
          <a:p>
            <a:pPr marL="0" marR="0" lvl="0" indent="-228600" algn="l" defTabSz="914400" rtl="0" eaLnBrk="1" fontAlgn="auto" latinLnBrk="0" hangingPunct="1">
              <a:lnSpc>
                <a:spcPct val="90000"/>
              </a:lnSpc>
              <a:spcBef>
                <a:spcPts val="0"/>
              </a:spcBef>
              <a:spcAft>
                <a:spcPts val="600"/>
              </a:spcAft>
              <a:buClr>
                <a:srgbClr val="0000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sym typeface="Montserrat Light"/>
              </a:rPr>
              <a:t>Take a moment to think of one thing you’re thankful for. </a:t>
            </a:r>
          </a:p>
          <a:p>
            <a:pPr marL="0" marR="0" lvl="0" indent="-228600" algn="l" defTabSz="914400" rtl="0" eaLnBrk="1" fontAlgn="auto" latinLnBrk="0" hangingPunct="1">
              <a:lnSpc>
                <a:spcPct val="90000"/>
              </a:lnSpc>
              <a:spcBef>
                <a:spcPts val="0"/>
              </a:spcBef>
              <a:spcAft>
                <a:spcPts val="600"/>
              </a:spcAft>
              <a:buClr>
                <a:srgbClr val="000000"/>
              </a:buClr>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sym typeface="Montserrat Light"/>
            </a:endParaRPr>
          </a:p>
          <a:p>
            <a:pPr marL="0" marR="0" lvl="0" indent="-228600" algn="l" defTabSz="914400" rtl="0" eaLnBrk="1" fontAlgn="auto" latinLnBrk="0" hangingPunct="1">
              <a:lnSpc>
                <a:spcPct val="90000"/>
              </a:lnSpc>
              <a:spcBef>
                <a:spcPts val="0"/>
              </a:spcBef>
              <a:spcAft>
                <a:spcPts val="600"/>
              </a:spcAft>
              <a:buClr>
                <a:srgbClr val="0000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sym typeface="Montserrat Light"/>
              </a:rPr>
              <a:t>Examples include a person, an event, something you’re good at, goals you have achieved, where you live, or opportunities. </a:t>
            </a: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98917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640080" y="325369"/>
            <a:ext cx="4368602" cy="1705701"/>
          </a:xfrm>
        </p:spPr>
        <p:txBody>
          <a:bodyPr anchor="b">
            <a:normAutofit/>
          </a:bodyPr>
          <a:lstStyle/>
          <a:p>
            <a:r>
              <a:rPr lang="en-US" sz="5400" b="1" dirty="0">
                <a:solidFill>
                  <a:srgbClr val="FFFF00"/>
                </a:solidFill>
              </a:rPr>
              <a:t>Gratitude – Homework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p:cNvSpPr>
            <a:spLocks noGrp="1"/>
          </p:cNvSpPr>
          <p:nvPr>
            <p:ph idx="1"/>
          </p:nvPr>
        </p:nvSpPr>
        <p:spPr>
          <a:xfrm>
            <a:off x="365760" y="2872899"/>
            <a:ext cx="4735050" cy="3966812"/>
          </a:xfrm>
        </p:spPr>
        <p:txBody>
          <a:bodyPr>
            <a:noAutofit/>
          </a:bodyPr>
          <a:lstStyle/>
          <a:p>
            <a:pPr>
              <a:spcBef>
                <a:spcPts val="1800"/>
              </a:spcBef>
            </a:pPr>
            <a:r>
              <a:rPr lang="en-US" sz="2600" dirty="0">
                <a:solidFill>
                  <a:schemeClr val="bg1"/>
                </a:solidFill>
              </a:rPr>
              <a:t>Toward whom do you want to express gratitude?</a:t>
            </a:r>
          </a:p>
          <a:p>
            <a:pPr>
              <a:spcBef>
                <a:spcPts val="1800"/>
              </a:spcBef>
            </a:pPr>
            <a:r>
              <a:rPr lang="en-US" altLang="en-US" sz="2600" dirty="0">
                <a:solidFill>
                  <a:schemeClr val="bg1"/>
                </a:solidFill>
              </a:rPr>
              <a:t>Write a postcard or letter or email or text or IM of gratitude to a person you value</a:t>
            </a:r>
          </a:p>
          <a:p>
            <a:pPr>
              <a:spcBef>
                <a:spcPts val="1800"/>
              </a:spcBef>
            </a:pPr>
            <a:r>
              <a:rPr lang="en-US" altLang="en-US" sz="2600" dirty="0">
                <a:solidFill>
                  <a:schemeClr val="bg1"/>
                </a:solidFill>
              </a:rPr>
              <a:t>Or . . . Tell the person directly</a:t>
            </a:r>
          </a:p>
          <a:p>
            <a:pPr>
              <a:spcBef>
                <a:spcPts val="1800"/>
              </a:spcBef>
            </a:pPr>
            <a:r>
              <a:rPr lang="en-US" altLang="en-US" sz="2600" dirty="0">
                <a:solidFill>
                  <a:schemeClr val="bg1"/>
                </a:solidFill>
              </a:rPr>
              <a:t>Results?? Not about the response.</a:t>
            </a:r>
          </a:p>
        </p:txBody>
      </p:sp>
      <p:pic>
        <p:nvPicPr>
          <p:cNvPr id="5" name="Picture 4" descr="Pen placed on top of a signature line">
            <a:extLst>
              <a:ext uri="{FF2B5EF4-FFF2-40B4-BE49-F238E27FC236}">
                <a16:creationId xmlns:a16="http://schemas.microsoft.com/office/drawing/2014/main" id="{53035B51-E60F-8727-FD58-259C7C63A489}"/>
              </a:ext>
            </a:extLst>
          </p:cNvPr>
          <p:cNvPicPr>
            <a:picLocks noChangeAspect="1"/>
          </p:cNvPicPr>
          <p:nvPr/>
        </p:nvPicPr>
        <p:blipFill>
          <a:blip r:embed="rId2"/>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3176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5.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7.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8.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4273A0-A4DF-47AA-BF1F-8758123399CE}">
  <ds:schemaRefs>
    <ds:schemaRef ds:uri="71af3243-3dd4-4a8d-8c0d-dd76da1f02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D975AF8-B1C6-436B-A274-2C3ADC7798E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82F651C-E5DA-470F-A6A6-D70E9A5EBF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4664</TotalTime>
  <Words>2206</Words>
  <Application>Microsoft Office PowerPoint</Application>
  <PresentationFormat>Widescreen</PresentationFormat>
  <Paragraphs>277</Paragraphs>
  <Slides>51</Slides>
  <Notes>24</Notes>
  <HiddenSlides>0</HiddenSlides>
  <MMClips>0</MMClips>
  <ScaleCrop>false</ScaleCrop>
  <HeadingPairs>
    <vt:vector size="6" baseType="variant">
      <vt:variant>
        <vt:lpstr>Fonts Used</vt:lpstr>
      </vt:variant>
      <vt:variant>
        <vt:i4>21</vt:i4>
      </vt:variant>
      <vt:variant>
        <vt:lpstr>Theme</vt:lpstr>
      </vt:variant>
      <vt:variant>
        <vt:i4>8</vt:i4>
      </vt:variant>
      <vt:variant>
        <vt:lpstr>Slide Titles</vt:lpstr>
      </vt:variant>
      <vt:variant>
        <vt:i4>51</vt:i4>
      </vt:variant>
    </vt:vector>
  </HeadingPairs>
  <TitlesOfParts>
    <vt:vector size="80" baseType="lpstr">
      <vt:lpstr>Abadi</vt:lpstr>
      <vt:lpstr>Amasis MT Pro</vt:lpstr>
      <vt:lpstr>Aptos</vt:lpstr>
      <vt:lpstr>Aptos Display</vt:lpstr>
      <vt:lpstr>Arial</vt:lpstr>
      <vt:lpstr>Arial Nova</vt:lpstr>
      <vt:lpstr>Avenir Next LT Pro Light</vt:lpstr>
      <vt:lpstr>Calibri</vt:lpstr>
      <vt:lpstr>Calibri Light</vt:lpstr>
      <vt:lpstr>Calisto MT</vt:lpstr>
      <vt:lpstr>Century Gothic</vt:lpstr>
      <vt:lpstr>Chiller</vt:lpstr>
      <vt:lpstr>Corbel</vt:lpstr>
      <vt:lpstr>Courier New</vt:lpstr>
      <vt:lpstr>Franklin Gothic Medium</vt:lpstr>
      <vt:lpstr>Gill Sans MT</vt:lpstr>
      <vt:lpstr>Rockwell Nova Light</vt:lpstr>
      <vt:lpstr>Tw Cen MT</vt:lpstr>
      <vt:lpstr>Wingdings</vt:lpstr>
      <vt:lpstr>Wingdings 2</vt:lpstr>
      <vt:lpstr>Wingdings 3</vt:lpstr>
      <vt:lpstr>Theme1</vt:lpstr>
      <vt:lpstr>Office Theme</vt:lpstr>
      <vt:lpstr>1_Office Theme</vt:lpstr>
      <vt:lpstr>1_Slate</vt:lpstr>
      <vt:lpstr>Ion</vt:lpstr>
      <vt:lpstr>LeafVTI</vt:lpstr>
      <vt:lpstr>Gallery</vt:lpstr>
      <vt:lpstr>1_Gallery</vt:lpstr>
      <vt:lpstr>       </vt:lpstr>
      <vt:lpstr>Gratitude  First</vt:lpstr>
      <vt:lpstr>Opening Story  10 Min of Play</vt:lpstr>
      <vt:lpstr>Preparation</vt:lpstr>
      <vt:lpstr>Remember . . .</vt:lpstr>
      <vt:lpstr>Learning (Learner) Objectives</vt:lpstr>
      <vt:lpstr>What’s Wrong with YOU?  The closer we look</vt:lpstr>
      <vt:lpstr>The Problem is Extra large</vt:lpstr>
      <vt:lpstr>How Our Brains Work</vt:lpstr>
      <vt:lpstr>1 – We’re Vulnerable  to Over-focusing on What’s Wrong with Us and Others</vt:lpstr>
      <vt:lpstr>The Amazing Brain   Activity  Mindful moments </vt:lpstr>
      <vt:lpstr>  2 – Confirmation Bias</vt:lpstr>
      <vt:lpstr>3 – What We Pay Attention to Grows</vt:lpstr>
      <vt:lpstr>4 – The Problem with Happiness</vt:lpstr>
      <vt:lpstr>Pursuit of Happiness?  No and yes</vt:lpstr>
      <vt:lpstr>PowerPoint Presentation</vt:lpstr>
      <vt:lpstr>The Best Definition and You?</vt:lpstr>
      <vt:lpstr>Activity</vt:lpstr>
      <vt:lpstr>     Flip the Happiness</vt:lpstr>
      <vt:lpstr>5 – The Contrarian Brain</vt:lpstr>
      <vt:lpstr>What’s Wrong??</vt:lpstr>
      <vt:lpstr>PowerPoint Presentation</vt:lpstr>
      <vt:lpstr>Bad Moods</vt:lpstr>
      <vt:lpstr>Bad Moods – 2 </vt:lpstr>
      <vt:lpstr>Bad Moods – 3 </vt:lpstr>
      <vt:lpstr>The Three-Step Emotional  Change Trick</vt:lpstr>
      <vt:lpstr>The Three-Step Emotional Change Trick </vt:lpstr>
      <vt:lpstr>The Three-Step Emotional  Change Trick </vt:lpstr>
      <vt:lpstr>The Three-Step Emotional  Change Trick</vt:lpstr>
      <vt:lpstr>Sample (step 2) Intervention  Three Good Things</vt:lpstr>
      <vt:lpstr>Three Good Things</vt:lpstr>
      <vt:lpstr>Why Three Good Things Works</vt:lpstr>
      <vt:lpstr>Evidence-Based Happiness for Educators</vt:lpstr>
      <vt:lpstr>Does a 3-Credit Grad Course on HFE Make a Difference? </vt:lpstr>
      <vt:lpstr>What We’ve Done: With the Arthur M. Blank Family Foundation’s Support</vt:lpstr>
      <vt:lpstr>Cultural Convergence Integrating Indigenous Resilience</vt:lpstr>
      <vt:lpstr>Our Outcomes</vt:lpstr>
      <vt:lpstr>But those are just questionnaire results</vt:lpstr>
      <vt:lpstr>     We Asked 363 of the Educators</vt:lpstr>
      <vt:lpstr>#258 – More Prepared for My Calling</vt:lpstr>
      <vt:lpstr>#259 – Inexpensive 5 Star Therapy</vt:lpstr>
      <vt:lpstr>Closing Story  IEP Meeting </vt:lpstr>
      <vt:lpstr>Bonus 1: Positive Distractions</vt:lpstr>
      <vt:lpstr>Final Review</vt:lpstr>
      <vt:lpstr>In Closing</vt:lpstr>
      <vt:lpstr>Free Resources</vt:lpstr>
      <vt:lpstr>Bonus Slides </vt:lpstr>
      <vt:lpstr>Bonus: How Anxiety Works</vt:lpstr>
      <vt:lpstr>Intervention Gratitude</vt:lpstr>
      <vt:lpstr>Gratitude PRACTICE</vt:lpstr>
      <vt:lpstr>Gratitude – Homework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Strengths-Based Approach to Suicide Assessment and Treatment with Culturally Oppressed Groups  Presented on behalf of WVU – December 8, 2023</dc:title>
  <dc:creator>Jeanice Robins</dc:creator>
  <cp:lastModifiedBy>Sommers-Flanagan, John</cp:lastModifiedBy>
  <cp:revision>166</cp:revision>
  <dcterms:created xsi:type="dcterms:W3CDTF">2023-12-07T16:54:21Z</dcterms:created>
  <dcterms:modified xsi:type="dcterms:W3CDTF">2026-01-16T20:31:44Z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