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 id="2147483758" r:id="rId2"/>
    <p:sldMasterId id="2147483770" r:id="rId3"/>
    <p:sldMasterId id="2147483789" r:id="rId4"/>
    <p:sldMasterId id="2147483807" r:id="rId5"/>
    <p:sldMasterId id="2147483821" r:id="rId6"/>
    <p:sldMasterId id="2147483833" r:id="rId7"/>
  </p:sldMasterIdLst>
  <p:notesMasterIdLst>
    <p:notesMasterId r:id="rId48"/>
  </p:notesMasterIdLst>
  <p:sldIdLst>
    <p:sldId id="308" r:id="rId8"/>
    <p:sldId id="957" r:id="rId9"/>
    <p:sldId id="972" r:id="rId10"/>
    <p:sldId id="302" r:id="rId11"/>
    <p:sldId id="973" r:id="rId12"/>
    <p:sldId id="976" r:id="rId13"/>
    <p:sldId id="258" r:id="rId14"/>
    <p:sldId id="274" r:id="rId15"/>
    <p:sldId id="959" r:id="rId16"/>
    <p:sldId id="951" r:id="rId17"/>
    <p:sldId id="966" r:id="rId18"/>
    <p:sldId id="950" r:id="rId19"/>
    <p:sldId id="952" r:id="rId20"/>
    <p:sldId id="962" r:id="rId21"/>
    <p:sldId id="949" r:id="rId22"/>
    <p:sldId id="968" r:id="rId23"/>
    <p:sldId id="463" r:id="rId24"/>
    <p:sldId id="323" r:id="rId25"/>
    <p:sldId id="969" r:id="rId26"/>
    <p:sldId id="327" r:id="rId27"/>
    <p:sldId id="474" r:id="rId28"/>
    <p:sldId id="937" r:id="rId29"/>
    <p:sldId id="975" r:id="rId30"/>
    <p:sldId id="947" r:id="rId31"/>
    <p:sldId id="402" r:id="rId32"/>
    <p:sldId id="971" r:id="rId33"/>
    <p:sldId id="500" r:id="rId34"/>
    <p:sldId id="501" r:id="rId35"/>
    <p:sldId id="502" r:id="rId36"/>
    <p:sldId id="477" r:id="rId37"/>
    <p:sldId id="260" r:id="rId38"/>
    <p:sldId id="974" r:id="rId39"/>
    <p:sldId id="935" r:id="rId40"/>
    <p:sldId id="946" r:id="rId41"/>
    <p:sldId id="963" r:id="rId42"/>
    <p:sldId id="279" r:id="rId43"/>
    <p:sldId id="275" r:id="rId44"/>
    <p:sldId id="932" r:id="rId45"/>
    <p:sldId id="272" r:id="rId46"/>
    <p:sldId id="256"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5A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D3B716-211C-4271-BCD5-57172033CC64}" v="538" dt="2025-09-24T04:32:08.1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9" autoAdjust="0"/>
    <p:restoredTop sz="94660"/>
  </p:normalViewPr>
  <p:slideViewPr>
    <p:cSldViewPr snapToGrid="0">
      <p:cViewPr varScale="1">
        <p:scale>
          <a:sx n="74" d="100"/>
          <a:sy n="74" d="100"/>
        </p:scale>
        <p:origin x="340" y="2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microsoft.com/office/2016/11/relationships/changesInfo" Target="changesInfos/changesInfo1.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mmers-Flanagan, John" userId="531d1575-cd8e-4db2-bd0c-cc5c3c796a50" providerId="ADAL" clId="{4CA78749-2215-42A2-B0E2-9A0E463377B0}"/>
    <pc:docChg chg="undo custSel addSld delSld modSld sldOrd delMainMaster">
      <pc:chgData name="Sommers-Flanagan, John" userId="531d1575-cd8e-4db2-bd0c-cc5c3c796a50" providerId="ADAL" clId="{4CA78749-2215-42A2-B0E2-9A0E463377B0}" dt="2025-09-24T22:40:35.242" v="2045" actId="20577"/>
      <pc:docMkLst>
        <pc:docMk/>
      </pc:docMkLst>
      <pc:sldChg chg="modSp mod">
        <pc:chgData name="Sommers-Flanagan, John" userId="531d1575-cd8e-4db2-bd0c-cc5c3c796a50" providerId="ADAL" clId="{4CA78749-2215-42A2-B0E2-9A0E463377B0}" dt="2025-09-24T04:32:55.168" v="2012" actId="20577"/>
        <pc:sldMkLst>
          <pc:docMk/>
          <pc:sldMk cId="4222222590" sldId="256"/>
        </pc:sldMkLst>
        <pc:spChg chg="mod">
          <ac:chgData name="Sommers-Flanagan, John" userId="531d1575-cd8e-4db2-bd0c-cc5c3c796a50" providerId="ADAL" clId="{4CA78749-2215-42A2-B0E2-9A0E463377B0}" dt="2025-09-24T04:32:55.168" v="2012" actId="20577"/>
          <ac:spMkLst>
            <pc:docMk/>
            <pc:sldMk cId="4222222590" sldId="256"/>
            <ac:spMk id="2" creationId="{5813CEF8-182C-4949-A1FB-22EEBFE497CC}"/>
          </ac:spMkLst>
        </pc:spChg>
      </pc:sldChg>
      <pc:sldChg chg="modSp del mod">
        <pc:chgData name="Sommers-Flanagan, John" userId="531d1575-cd8e-4db2-bd0c-cc5c3c796a50" providerId="ADAL" clId="{4CA78749-2215-42A2-B0E2-9A0E463377B0}" dt="2025-09-23T23:10:39.256" v="459" actId="47"/>
        <pc:sldMkLst>
          <pc:docMk/>
          <pc:sldMk cId="4148681317" sldId="257"/>
        </pc:sldMkLst>
        <pc:spChg chg="mod">
          <ac:chgData name="Sommers-Flanagan, John" userId="531d1575-cd8e-4db2-bd0c-cc5c3c796a50" providerId="ADAL" clId="{4CA78749-2215-42A2-B0E2-9A0E463377B0}" dt="2025-09-23T21:45:25.667" v="44" actId="27636"/>
          <ac:spMkLst>
            <pc:docMk/>
            <pc:sldMk cId="4148681317" sldId="257"/>
            <ac:spMk id="10" creationId="{E47B45E0-C5BD-427A-B5F6-0236AE523C69}"/>
          </ac:spMkLst>
        </pc:spChg>
      </pc:sldChg>
      <pc:sldChg chg="addSp delSp modSp mod">
        <pc:chgData name="Sommers-Flanagan, John" userId="531d1575-cd8e-4db2-bd0c-cc5c3c796a50" providerId="ADAL" clId="{4CA78749-2215-42A2-B0E2-9A0E463377B0}" dt="2025-09-23T23:15:03.329" v="491"/>
        <pc:sldMkLst>
          <pc:docMk/>
          <pc:sldMk cId="1442395358" sldId="258"/>
        </pc:sldMkLst>
        <pc:spChg chg="add del mod">
          <ac:chgData name="Sommers-Flanagan, John" userId="531d1575-cd8e-4db2-bd0c-cc5c3c796a50" providerId="ADAL" clId="{4CA78749-2215-42A2-B0E2-9A0E463377B0}" dt="2025-09-23T23:15:03.329" v="491"/>
          <ac:spMkLst>
            <pc:docMk/>
            <pc:sldMk cId="1442395358" sldId="258"/>
            <ac:spMk id="3" creationId="{9E05A628-707B-1062-BBC5-994155BD1B34}"/>
          </ac:spMkLst>
        </pc:spChg>
        <pc:spChg chg="mod">
          <ac:chgData name="Sommers-Flanagan, John" userId="531d1575-cd8e-4db2-bd0c-cc5c3c796a50" providerId="ADAL" clId="{4CA78749-2215-42A2-B0E2-9A0E463377B0}" dt="2025-09-23T23:04:38.193" v="430" actId="6549"/>
          <ac:spMkLst>
            <pc:docMk/>
            <pc:sldMk cId="1442395358" sldId="258"/>
            <ac:spMk id="9" creationId="{70443DD8-CE2B-4A5C-BF24-0B51AA63C006}"/>
          </ac:spMkLst>
        </pc:spChg>
        <pc:spChg chg="mod">
          <ac:chgData name="Sommers-Flanagan, John" userId="531d1575-cd8e-4db2-bd0c-cc5c3c796a50" providerId="ADAL" clId="{4CA78749-2215-42A2-B0E2-9A0E463377B0}" dt="2025-09-23T22:44:13.061" v="224" actId="20577"/>
          <ac:spMkLst>
            <pc:docMk/>
            <pc:sldMk cId="1442395358" sldId="258"/>
            <ac:spMk id="10" creationId="{B5F5AC9F-EF54-40AF-AE88-F588E9C3E74B}"/>
          </ac:spMkLst>
        </pc:spChg>
        <pc:picChg chg="del mod">
          <ac:chgData name="Sommers-Flanagan, John" userId="531d1575-cd8e-4db2-bd0c-cc5c3c796a50" providerId="ADAL" clId="{4CA78749-2215-42A2-B0E2-9A0E463377B0}" dt="2025-09-23T23:15:00.147" v="490" actId="478"/>
          <ac:picMkLst>
            <pc:docMk/>
            <pc:sldMk cId="1442395358" sldId="258"/>
            <ac:picMk id="4" creationId="{1D3E11C1-D771-42F1-F65D-209E39EBFAE6}"/>
          </ac:picMkLst>
        </pc:picChg>
        <pc:picChg chg="add mod">
          <ac:chgData name="Sommers-Flanagan, John" userId="531d1575-cd8e-4db2-bd0c-cc5c3c796a50" providerId="ADAL" clId="{4CA78749-2215-42A2-B0E2-9A0E463377B0}" dt="2025-09-23T23:15:03.329" v="491"/>
          <ac:picMkLst>
            <pc:docMk/>
            <pc:sldMk cId="1442395358" sldId="258"/>
            <ac:picMk id="7" creationId="{6D02208E-E32A-26E4-57FB-3B67071DF91A}"/>
          </ac:picMkLst>
        </pc:picChg>
      </pc:sldChg>
      <pc:sldChg chg="modSp add mod setBg">
        <pc:chgData name="Sommers-Flanagan, John" userId="531d1575-cd8e-4db2-bd0c-cc5c3c796a50" providerId="ADAL" clId="{4CA78749-2215-42A2-B0E2-9A0E463377B0}" dt="2025-09-24T04:11:23.231" v="1501" actId="20577"/>
        <pc:sldMkLst>
          <pc:docMk/>
          <pc:sldMk cId="3797117593" sldId="260"/>
        </pc:sldMkLst>
        <pc:spChg chg="mod">
          <ac:chgData name="Sommers-Flanagan, John" userId="531d1575-cd8e-4db2-bd0c-cc5c3c796a50" providerId="ADAL" clId="{4CA78749-2215-42A2-B0E2-9A0E463377B0}" dt="2025-09-24T04:11:23.231" v="1501" actId="20577"/>
          <ac:spMkLst>
            <pc:docMk/>
            <pc:sldMk cId="3797117593" sldId="260"/>
            <ac:spMk id="973" creationId="{00000000-0000-0000-0000-000000000000}"/>
          </ac:spMkLst>
        </pc:spChg>
      </pc:sldChg>
      <pc:sldChg chg="modSp mod ord">
        <pc:chgData name="Sommers-Flanagan, John" userId="531d1575-cd8e-4db2-bd0c-cc5c3c796a50" providerId="ADAL" clId="{4CA78749-2215-42A2-B0E2-9A0E463377B0}" dt="2025-09-24T03:29:59.997" v="617" actId="20577"/>
        <pc:sldMkLst>
          <pc:docMk/>
          <pc:sldMk cId="786529194" sldId="274"/>
        </pc:sldMkLst>
        <pc:spChg chg="mod">
          <ac:chgData name="Sommers-Flanagan, John" userId="531d1575-cd8e-4db2-bd0c-cc5c3c796a50" providerId="ADAL" clId="{4CA78749-2215-42A2-B0E2-9A0E463377B0}" dt="2025-09-24T03:29:59.997" v="617" actId="20577"/>
          <ac:spMkLst>
            <pc:docMk/>
            <pc:sldMk cId="786529194" sldId="274"/>
            <ac:spMk id="4" creationId="{0EB68D63-B63A-FAEE-CDCD-C42AF78A236F}"/>
          </ac:spMkLst>
        </pc:spChg>
      </pc:sldChg>
      <pc:sldChg chg="modSp add mod modAnim">
        <pc:chgData name="Sommers-Flanagan, John" userId="531d1575-cd8e-4db2-bd0c-cc5c3c796a50" providerId="ADAL" clId="{4CA78749-2215-42A2-B0E2-9A0E463377B0}" dt="2025-09-24T04:32:08.112" v="2003" actId="207"/>
        <pc:sldMkLst>
          <pc:docMk/>
          <pc:sldMk cId="3205536306" sldId="275"/>
        </pc:sldMkLst>
        <pc:spChg chg="mod">
          <ac:chgData name="Sommers-Flanagan, John" userId="531d1575-cd8e-4db2-bd0c-cc5c3c796a50" providerId="ADAL" clId="{4CA78749-2215-42A2-B0E2-9A0E463377B0}" dt="2025-09-24T04:29:52.698" v="1746" actId="14100"/>
          <ac:spMkLst>
            <pc:docMk/>
            <pc:sldMk cId="3205536306" sldId="275"/>
            <ac:spMk id="2" creationId="{00000000-0000-0000-0000-000000000000}"/>
          </ac:spMkLst>
        </pc:spChg>
        <pc:spChg chg="mod">
          <ac:chgData name="Sommers-Flanagan, John" userId="531d1575-cd8e-4db2-bd0c-cc5c3c796a50" providerId="ADAL" clId="{4CA78749-2215-42A2-B0E2-9A0E463377B0}" dt="2025-09-24T04:32:08.112" v="2003" actId="207"/>
          <ac:spMkLst>
            <pc:docMk/>
            <pc:sldMk cId="3205536306" sldId="275"/>
            <ac:spMk id="3" creationId="{00000000-0000-0000-0000-000000000000}"/>
          </ac:spMkLst>
        </pc:spChg>
      </pc:sldChg>
      <pc:sldChg chg="modSp mod setBg">
        <pc:chgData name="Sommers-Flanagan, John" userId="531d1575-cd8e-4db2-bd0c-cc5c3c796a50" providerId="ADAL" clId="{4CA78749-2215-42A2-B0E2-9A0E463377B0}" dt="2025-09-24T04:20:56.293" v="1604"/>
        <pc:sldMkLst>
          <pc:docMk/>
          <pc:sldMk cId="1151681251" sldId="279"/>
        </pc:sldMkLst>
        <pc:spChg chg="mod">
          <ac:chgData name="Sommers-Flanagan, John" userId="531d1575-cd8e-4db2-bd0c-cc5c3c796a50" providerId="ADAL" clId="{4CA78749-2215-42A2-B0E2-9A0E463377B0}" dt="2025-09-24T04:20:45.795" v="1603" actId="20577"/>
          <ac:spMkLst>
            <pc:docMk/>
            <pc:sldMk cId="1151681251" sldId="279"/>
            <ac:spMk id="11" creationId="{F86BC107-F3D2-454F-92FA-5480BA028D59}"/>
          </ac:spMkLst>
        </pc:spChg>
      </pc:sldChg>
      <pc:sldChg chg="modSp add del mod setBg">
        <pc:chgData name="Sommers-Flanagan, John" userId="531d1575-cd8e-4db2-bd0c-cc5c3c796a50" providerId="ADAL" clId="{4CA78749-2215-42A2-B0E2-9A0E463377B0}" dt="2025-09-24T04:32:32.335" v="2004" actId="47"/>
        <pc:sldMkLst>
          <pc:docMk/>
          <pc:sldMk cId="40466847" sldId="288"/>
        </pc:sldMkLst>
        <pc:spChg chg="mod">
          <ac:chgData name="Sommers-Flanagan, John" userId="531d1575-cd8e-4db2-bd0c-cc5c3c796a50" providerId="ADAL" clId="{4CA78749-2215-42A2-B0E2-9A0E463377B0}" dt="2025-09-24T04:21:59.190" v="1615" actId="20577"/>
          <ac:spMkLst>
            <pc:docMk/>
            <pc:sldMk cId="40466847" sldId="288"/>
            <ac:spMk id="9" creationId="{CB4C139E-E0F2-2B3F-4F91-2783891F3581}"/>
          </ac:spMkLst>
        </pc:spChg>
      </pc:sldChg>
      <pc:sldChg chg="modSp del mod">
        <pc:chgData name="Sommers-Flanagan, John" userId="531d1575-cd8e-4db2-bd0c-cc5c3c796a50" providerId="ADAL" clId="{4CA78749-2215-42A2-B0E2-9A0E463377B0}" dt="2025-09-23T23:17:12.414" v="497" actId="47"/>
        <pc:sldMkLst>
          <pc:docMk/>
          <pc:sldMk cId="4178764384" sldId="288"/>
        </pc:sldMkLst>
        <pc:spChg chg="mod">
          <ac:chgData name="Sommers-Flanagan, John" userId="531d1575-cd8e-4db2-bd0c-cc5c3c796a50" providerId="ADAL" clId="{4CA78749-2215-42A2-B0E2-9A0E463377B0}" dt="2025-09-23T22:56:01.743" v="342" actId="207"/>
          <ac:spMkLst>
            <pc:docMk/>
            <pc:sldMk cId="4178764384" sldId="288"/>
            <ac:spMk id="2" creationId="{5490AD48-BE94-49D1-A479-88810E3814DD}"/>
          </ac:spMkLst>
        </pc:spChg>
        <pc:spChg chg="mod">
          <ac:chgData name="Sommers-Flanagan, John" userId="531d1575-cd8e-4db2-bd0c-cc5c3c796a50" providerId="ADAL" clId="{4CA78749-2215-42A2-B0E2-9A0E463377B0}" dt="2025-09-23T21:47:40.981" v="132" actId="20577"/>
          <ac:spMkLst>
            <pc:docMk/>
            <pc:sldMk cId="4178764384" sldId="288"/>
            <ac:spMk id="3" creationId="{3198180D-906B-4552-9014-6C3EA5F725EE}"/>
          </ac:spMkLst>
        </pc:spChg>
      </pc:sldChg>
      <pc:sldChg chg="modSp add mod ord">
        <pc:chgData name="Sommers-Flanagan, John" userId="531d1575-cd8e-4db2-bd0c-cc5c3c796a50" providerId="ADAL" clId="{4CA78749-2215-42A2-B0E2-9A0E463377B0}" dt="2025-09-24T03:28:40.368" v="600" actId="207"/>
        <pc:sldMkLst>
          <pc:docMk/>
          <pc:sldMk cId="2474367483" sldId="302"/>
        </pc:sldMkLst>
        <pc:spChg chg="mod">
          <ac:chgData name="Sommers-Flanagan, John" userId="531d1575-cd8e-4db2-bd0c-cc5c3c796a50" providerId="ADAL" clId="{4CA78749-2215-42A2-B0E2-9A0E463377B0}" dt="2025-09-24T03:28:40.368" v="600" actId="207"/>
          <ac:spMkLst>
            <pc:docMk/>
            <pc:sldMk cId="2474367483" sldId="302"/>
            <ac:spMk id="3" creationId="{00000000-0000-0000-0000-000000000000}"/>
          </ac:spMkLst>
        </pc:spChg>
      </pc:sldChg>
      <pc:sldChg chg="delSp add del mod">
        <pc:chgData name="Sommers-Flanagan, John" userId="531d1575-cd8e-4db2-bd0c-cc5c3c796a50" providerId="ADAL" clId="{4CA78749-2215-42A2-B0E2-9A0E463377B0}" dt="2025-09-24T04:24:21.267" v="1697" actId="47"/>
        <pc:sldMkLst>
          <pc:docMk/>
          <pc:sldMk cId="71893818" sldId="303"/>
        </pc:sldMkLst>
        <pc:picChg chg="del">
          <ac:chgData name="Sommers-Flanagan, John" userId="531d1575-cd8e-4db2-bd0c-cc5c3c796a50" providerId="ADAL" clId="{4CA78749-2215-42A2-B0E2-9A0E463377B0}" dt="2025-09-23T23:14:47.275" v="488" actId="21"/>
          <ac:picMkLst>
            <pc:docMk/>
            <pc:sldMk cId="71893818" sldId="303"/>
            <ac:picMk id="6" creationId="{608FC29E-0142-467E-9198-07690E62157D}"/>
          </ac:picMkLst>
        </pc:picChg>
      </pc:sldChg>
      <pc:sldChg chg="modSp add del mod">
        <pc:chgData name="Sommers-Flanagan, John" userId="531d1575-cd8e-4db2-bd0c-cc5c3c796a50" providerId="ADAL" clId="{4CA78749-2215-42A2-B0E2-9A0E463377B0}" dt="2025-09-23T23:13:56.732" v="485" actId="2696"/>
        <pc:sldMkLst>
          <pc:docMk/>
          <pc:sldMk cId="992486140" sldId="303"/>
        </pc:sldMkLst>
        <pc:spChg chg="mod">
          <ac:chgData name="Sommers-Flanagan, John" userId="531d1575-cd8e-4db2-bd0c-cc5c3c796a50" providerId="ADAL" clId="{4CA78749-2215-42A2-B0E2-9A0E463377B0}" dt="2025-09-23T23:13:06.734" v="480" actId="21"/>
          <ac:spMkLst>
            <pc:docMk/>
            <pc:sldMk cId="992486140" sldId="303"/>
            <ac:spMk id="3" creationId="{3198180D-906B-4552-9014-6C3EA5F725EE}"/>
          </ac:spMkLst>
        </pc:spChg>
      </pc:sldChg>
      <pc:sldChg chg="modSp mod">
        <pc:chgData name="Sommers-Flanagan, John" userId="531d1575-cd8e-4db2-bd0c-cc5c3c796a50" providerId="ADAL" clId="{4CA78749-2215-42A2-B0E2-9A0E463377B0}" dt="2025-09-23T21:44:01.592" v="0"/>
        <pc:sldMkLst>
          <pc:docMk/>
          <pc:sldMk cId="975368512" sldId="308"/>
        </pc:sldMkLst>
        <pc:spChg chg="mod">
          <ac:chgData name="Sommers-Flanagan, John" userId="531d1575-cd8e-4db2-bd0c-cc5c3c796a50" providerId="ADAL" clId="{4CA78749-2215-42A2-B0E2-9A0E463377B0}" dt="2025-09-23T21:44:01.592" v="0"/>
          <ac:spMkLst>
            <pc:docMk/>
            <pc:sldMk cId="975368512" sldId="308"/>
            <ac:spMk id="10" creationId="{903501C3-C301-490F-A129-5C468AEC915D}"/>
          </ac:spMkLst>
        </pc:spChg>
      </pc:sldChg>
      <pc:sldChg chg="modSp mod">
        <pc:chgData name="Sommers-Flanagan, John" userId="531d1575-cd8e-4db2-bd0c-cc5c3c796a50" providerId="ADAL" clId="{4CA78749-2215-42A2-B0E2-9A0E463377B0}" dt="2025-09-24T03:44:19.065" v="672" actId="20577"/>
        <pc:sldMkLst>
          <pc:docMk/>
          <pc:sldMk cId="2177563732" sldId="323"/>
        </pc:sldMkLst>
        <pc:spChg chg="mod">
          <ac:chgData name="Sommers-Flanagan, John" userId="531d1575-cd8e-4db2-bd0c-cc5c3c796a50" providerId="ADAL" clId="{4CA78749-2215-42A2-B0E2-9A0E463377B0}" dt="2025-09-23T22:51:34.459" v="340" actId="20577"/>
          <ac:spMkLst>
            <pc:docMk/>
            <pc:sldMk cId="2177563732" sldId="323"/>
            <ac:spMk id="2" creationId="{0DA3731C-4642-4528-8EB5-52915D59F045}"/>
          </ac:spMkLst>
        </pc:spChg>
        <pc:spChg chg="mod">
          <ac:chgData name="Sommers-Flanagan, John" userId="531d1575-cd8e-4db2-bd0c-cc5c3c796a50" providerId="ADAL" clId="{4CA78749-2215-42A2-B0E2-9A0E463377B0}" dt="2025-09-24T03:44:19.065" v="672" actId="20577"/>
          <ac:spMkLst>
            <pc:docMk/>
            <pc:sldMk cId="2177563732" sldId="323"/>
            <ac:spMk id="6" creationId="{1AFE1F2B-D95F-4260-AE97-B41C7034B56E}"/>
          </ac:spMkLst>
        </pc:spChg>
      </pc:sldChg>
      <pc:sldChg chg="add">
        <pc:chgData name="Sommers-Flanagan, John" userId="531d1575-cd8e-4db2-bd0c-cc5c3c796a50" providerId="ADAL" clId="{4CA78749-2215-42A2-B0E2-9A0E463377B0}" dt="2025-09-23T22:55:45.249" v="341"/>
        <pc:sldMkLst>
          <pc:docMk/>
          <pc:sldMk cId="168518272" sldId="327"/>
        </pc:sldMkLst>
      </pc:sldChg>
      <pc:sldChg chg="del">
        <pc:chgData name="Sommers-Flanagan, John" userId="531d1575-cd8e-4db2-bd0c-cc5c3c796a50" providerId="ADAL" clId="{4CA78749-2215-42A2-B0E2-9A0E463377B0}" dt="2025-09-24T04:20:14.454" v="1600" actId="47"/>
        <pc:sldMkLst>
          <pc:docMk/>
          <pc:sldMk cId="0" sldId="344"/>
        </pc:sldMkLst>
      </pc:sldChg>
      <pc:sldChg chg="add del">
        <pc:chgData name="Sommers-Flanagan, John" userId="531d1575-cd8e-4db2-bd0c-cc5c3c796a50" providerId="ADAL" clId="{4CA78749-2215-42A2-B0E2-9A0E463377B0}" dt="2025-09-24T04:24:17.398" v="1696" actId="47"/>
        <pc:sldMkLst>
          <pc:docMk/>
          <pc:sldMk cId="352247327" sldId="355"/>
        </pc:sldMkLst>
      </pc:sldChg>
      <pc:sldChg chg="modSp add mod">
        <pc:chgData name="Sommers-Flanagan, John" userId="531d1575-cd8e-4db2-bd0c-cc5c3c796a50" providerId="ADAL" clId="{4CA78749-2215-42A2-B0E2-9A0E463377B0}" dt="2025-09-24T03:57:58.300" v="986" actId="20577"/>
        <pc:sldMkLst>
          <pc:docMk/>
          <pc:sldMk cId="823026567" sldId="402"/>
        </pc:sldMkLst>
        <pc:spChg chg="mod">
          <ac:chgData name="Sommers-Flanagan, John" userId="531d1575-cd8e-4db2-bd0c-cc5c3c796a50" providerId="ADAL" clId="{4CA78749-2215-42A2-B0E2-9A0E463377B0}" dt="2025-09-24T03:57:58.300" v="986" actId="20577"/>
          <ac:spMkLst>
            <pc:docMk/>
            <pc:sldMk cId="823026567" sldId="402"/>
            <ac:spMk id="2" creationId="{00000000-0000-0000-0000-000000000000}"/>
          </ac:spMkLst>
        </pc:spChg>
        <pc:graphicFrameChg chg="mod modGraphic">
          <ac:chgData name="Sommers-Flanagan, John" userId="531d1575-cd8e-4db2-bd0c-cc5c3c796a50" providerId="ADAL" clId="{4CA78749-2215-42A2-B0E2-9A0E463377B0}" dt="2025-09-23T23:03:32.868" v="411" actId="2711"/>
          <ac:graphicFrameMkLst>
            <pc:docMk/>
            <pc:sldMk cId="823026567" sldId="402"/>
            <ac:graphicFrameMk id="5" creationId="{EE6D41E6-57F5-6A4A-AD5E-499CB6F944C0}"/>
          </ac:graphicFrameMkLst>
        </pc:graphicFrameChg>
      </pc:sldChg>
      <pc:sldChg chg="add del">
        <pc:chgData name="Sommers-Flanagan, John" userId="531d1575-cd8e-4db2-bd0c-cc5c3c796a50" providerId="ADAL" clId="{4CA78749-2215-42A2-B0E2-9A0E463377B0}" dt="2025-09-24T03:55:59.199" v="949" actId="47"/>
        <pc:sldMkLst>
          <pc:docMk/>
          <pc:sldMk cId="2851682784" sldId="436"/>
        </pc:sldMkLst>
      </pc:sldChg>
      <pc:sldChg chg="add del">
        <pc:chgData name="Sommers-Flanagan, John" userId="531d1575-cd8e-4db2-bd0c-cc5c3c796a50" providerId="ADAL" clId="{4CA78749-2215-42A2-B0E2-9A0E463377B0}" dt="2025-09-24T03:47:22.553" v="686" actId="47"/>
        <pc:sldMkLst>
          <pc:docMk/>
          <pc:sldMk cId="2958886223" sldId="438"/>
        </pc:sldMkLst>
      </pc:sldChg>
      <pc:sldChg chg="modSp mod setBg">
        <pc:chgData name="Sommers-Flanagan, John" userId="531d1575-cd8e-4db2-bd0c-cc5c3c796a50" providerId="ADAL" clId="{4CA78749-2215-42A2-B0E2-9A0E463377B0}" dt="2025-09-24T03:42:55.672" v="670" actId="207"/>
        <pc:sldMkLst>
          <pc:docMk/>
          <pc:sldMk cId="3626628367" sldId="463"/>
        </pc:sldMkLst>
        <pc:spChg chg="mod">
          <ac:chgData name="Sommers-Flanagan, John" userId="531d1575-cd8e-4db2-bd0c-cc5c3c796a50" providerId="ADAL" clId="{4CA78749-2215-42A2-B0E2-9A0E463377B0}" dt="2025-09-24T03:42:55.672" v="670" actId="207"/>
          <ac:spMkLst>
            <pc:docMk/>
            <pc:sldMk cId="3626628367" sldId="463"/>
            <ac:spMk id="7" creationId="{00000000-0000-0000-0000-000000000000}"/>
          </ac:spMkLst>
        </pc:spChg>
      </pc:sldChg>
      <pc:sldChg chg="add del">
        <pc:chgData name="Sommers-Flanagan, John" userId="531d1575-cd8e-4db2-bd0c-cc5c3c796a50" providerId="ADAL" clId="{4CA78749-2215-42A2-B0E2-9A0E463377B0}" dt="2025-09-24T04:20:12.283" v="1598" actId="47"/>
        <pc:sldMkLst>
          <pc:docMk/>
          <pc:sldMk cId="1096082113" sldId="469"/>
        </pc:sldMkLst>
      </pc:sldChg>
      <pc:sldChg chg="add del">
        <pc:chgData name="Sommers-Flanagan, John" userId="531d1575-cd8e-4db2-bd0c-cc5c3c796a50" providerId="ADAL" clId="{4CA78749-2215-42A2-B0E2-9A0E463377B0}" dt="2025-09-23T23:26:29.778" v="591" actId="47"/>
        <pc:sldMkLst>
          <pc:docMk/>
          <pc:sldMk cId="3146448285" sldId="471"/>
        </pc:sldMkLst>
      </pc:sldChg>
      <pc:sldChg chg="add">
        <pc:chgData name="Sommers-Flanagan, John" userId="531d1575-cd8e-4db2-bd0c-cc5c3c796a50" providerId="ADAL" clId="{4CA78749-2215-42A2-B0E2-9A0E463377B0}" dt="2025-09-23T22:55:45.249" v="341"/>
        <pc:sldMkLst>
          <pc:docMk/>
          <pc:sldMk cId="905753742" sldId="474"/>
        </pc:sldMkLst>
      </pc:sldChg>
      <pc:sldChg chg="add">
        <pc:chgData name="Sommers-Flanagan, John" userId="531d1575-cd8e-4db2-bd0c-cc5c3c796a50" providerId="ADAL" clId="{4CA78749-2215-42A2-B0E2-9A0E463377B0}" dt="2025-09-23T23:26:45.421" v="592"/>
        <pc:sldMkLst>
          <pc:docMk/>
          <pc:sldMk cId="1709433267" sldId="477"/>
        </pc:sldMkLst>
      </pc:sldChg>
      <pc:sldChg chg="add del">
        <pc:chgData name="Sommers-Flanagan, John" userId="531d1575-cd8e-4db2-bd0c-cc5c3c796a50" providerId="ADAL" clId="{4CA78749-2215-42A2-B0E2-9A0E463377B0}" dt="2025-09-24T04:20:11.361" v="1597" actId="47"/>
        <pc:sldMkLst>
          <pc:docMk/>
          <pc:sldMk cId="3337727680" sldId="481"/>
        </pc:sldMkLst>
      </pc:sldChg>
      <pc:sldChg chg="add del">
        <pc:chgData name="Sommers-Flanagan, John" userId="531d1575-cd8e-4db2-bd0c-cc5c3c796a50" providerId="ADAL" clId="{4CA78749-2215-42A2-B0E2-9A0E463377B0}" dt="2025-09-24T04:20:13.287" v="1599" actId="47"/>
        <pc:sldMkLst>
          <pc:docMk/>
          <pc:sldMk cId="1756683318" sldId="482"/>
        </pc:sldMkLst>
      </pc:sldChg>
      <pc:sldChg chg="add del">
        <pc:chgData name="Sommers-Flanagan, John" userId="531d1575-cd8e-4db2-bd0c-cc5c3c796a50" providerId="ADAL" clId="{4CA78749-2215-42A2-B0E2-9A0E463377B0}" dt="2025-09-23T23:00:27.046" v="362" actId="47"/>
        <pc:sldMkLst>
          <pc:docMk/>
          <pc:sldMk cId="1836715198" sldId="484"/>
        </pc:sldMkLst>
      </pc:sldChg>
      <pc:sldChg chg="add">
        <pc:chgData name="Sommers-Flanagan, John" userId="531d1575-cd8e-4db2-bd0c-cc5c3c796a50" providerId="ADAL" clId="{4CA78749-2215-42A2-B0E2-9A0E463377B0}" dt="2025-09-23T23:00:34.712" v="363"/>
        <pc:sldMkLst>
          <pc:docMk/>
          <pc:sldMk cId="334134440" sldId="500"/>
        </pc:sldMkLst>
      </pc:sldChg>
      <pc:sldChg chg="modSp add mod">
        <pc:chgData name="Sommers-Flanagan, John" userId="531d1575-cd8e-4db2-bd0c-cc5c3c796a50" providerId="ADAL" clId="{4CA78749-2215-42A2-B0E2-9A0E463377B0}" dt="2025-09-24T04:00:13.552" v="989" actId="14100"/>
        <pc:sldMkLst>
          <pc:docMk/>
          <pc:sldMk cId="964106070" sldId="501"/>
        </pc:sldMkLst>
        <pc:spChg chg="mod">
          <ac:chgData name="Sommers-Flanagan, John" userId="531d1575-cd8e-4db2-bd0c-cc5c3c796a50" providerId="ADAL" clId="{4CA78749-2215-42A2-B0E2-9A0E463377B0}" dt="2025-09-24T04:00:13.552" v="989" actId="14100"/>
          <ac:spMkLst>
            <pc:docMk/>
            <pc:sldMk cId="964106070" sldId="501"/>
            <ac:spMk id="2" creationId="{00000000-0000-0000-0000-000000000000}"/>
          </ac:spMkLst>
        </pc:spChg>
      </pc:sldChg>
      <pc:sldChg chg="modSp add mod">
        <pc:chgData name="Sommers-Flanagan, John" userId="531d1575-cd8e-4db2-bd0c-cc5c3c796a50" providerId="ADAL" clId="{4CA78749-2215-42A2-B0E2-9A0E463377B0}" dt="2025-09-24T04:00:29.448" v="990" actId="207"/>
        <pc:sldMkLst>
          <pc:docMk/>
          <pc:sldMk cId="564993546" sldId="502"/>
        </pc:sldMkLst>
        <pc:spChg chg="mod">
          <ac:chgData name="Sommers-Flanagan, John" userId="531d1575-cd8e-4db2-bd0c-cc5c3c796a50" providerId="ADAL" clId="{4CA78749-2215-42A2-B0E2-9A0E463377B0}" dt="2025-09-24T04:00:29.448" v="990" actId="207"/>
          <ac:spMkLst>
            <pc:docMk/>
            <pc:sldMk cId="564993546" sldId="502"/>
            <ac:spMk id="2" creationId="{00000000-0000-0000-0000-000000000000}"/>
          </ac:spMkLst>
        </pc:spChg>
      </pc:sldChg>
      <pc:sldChg chg="add del">
        <pc:chgData name="Sommers-Flanagan, John" userId="531d1575-cd8e-4db2-bd0c-cc5c3c796a50" providerId="ADAL" clId="{4CA78749-2215-42A2-B0E2-9A0E463377B0}" dt="2025-09-23T23:00:53.948" v="364" actId="47"/>
        <pc:sldMkLst>
          <pc:docMk/>
          <pc:sldMk cId="2341212095" sldId="503"/>
        </pc:sldMkLst>
      </pc:sldChg>
      <pc:sldChg chg="modSp mod setBg">
        <pc:chgData name="Sommers-Flanagan, John" userId="531d1575-cd8e-4db2-bd0c-cc5c3c796a50" providerId="ADAL" clId="{4CA78749-2215-42A2-B0E2-9A0E463377B0}" dt="2025-09-24T04:23:46.650" v="1695"/>
        <pc:sldMkLst>
          <pc:docMk/>
          <pc:sldMk cId="1426366527" sldId="932"/>
        </pc:sldMkLst>
        <pc:spChg chg="mod">
          <ac:chgData name="Sommers-Flanagan, John" userId="531d1575-cd8e-4db2-bd0c-cc5c3c796a50" providerId="ADAL" clId="{4CA78749-2215-42A2-B0E2-9A0E463377B0}" dt="2025-09-24T04:23:37.439" v="1694" actId="207"/>
          <ac:spMkLst>
            <pc:docMk/>
            <pc:sldMk cId="1426366527" sldId="932"/>
            <ac:spMk id="2" creationId="{00000000-0000-0000-0000-000000000000}"/>
          </ac:spMkLst>
        </pc:spChg>
        <pc:spChg chg="mod">
          <ac:chgData name="Sommers-Flanagan, John" userId="531d1575-cd8e-4db2-bd0c-cc5c3c796a50" providerId="ADAL" clId="{4CA78749-2215-42A2-B0E2-9A0E463377B0}" dt="2025-09-24T04:23:31.330" v="1693" actId="207"/>
          <ac:spMkLst>
            <pc:docMk/>
            <pc:sldMk cId="1426366527" sldId="932"/>
            <ac:spMk id="3" creationId="{00000000-0000-0000-0000-000000000000}"/>
          </ac:spMkLst>
        </pc:spChg>
      </pc:sldChg>
      <pc:sldChg chg="del">
        <pc:chgData name="Sommers-Flanagan, John" userId="531d1575-cd8e-4db2-bd0c-cc5c3c796a50" providerId="ADAL" clId="{4CA78749-2215-42A2-B0E2-9A0E463377B0}" dt="2025-09-24T04:20:19.696" v="1601" actId="47"/>
        <pc:sldMkLst>
          <pc:docMk/>
          <pc:sldMk cId="325117679" sldId="934"/>
        </pc:sldMkLst>
      </pc:sldChg>
      <pc:sldChg chg="modSp add mod">
        <pc:chgData name="Sommers-Flanagan, John" userId="531d1575-cd8e-4db2-bd0c-cc5c3c796a50" providerId="ADAL" clId="{4CA78749-2215-42A2-B0E2-9A0E463377B0}" dt="2025-09-24T04:16:00.114" v="1517" actId="27636"/>
        <pc:sldMkLst>
          <pc:docMk/>
          <pc:sldMk cId="1158791069" sldId="935"/>
        </pc:sldMkLst>
        <pc:spChg chg="mod">
          <ac:chgData name="Sommers-Flanagan, John" userId="531d1575-cd8e-4db2-bd0c-cc5c3c796a50" providerId="ADAL" clId="{4CA78749-2215-42A2-B0E2-9A0E463377B0}" dt="2025-09-24T04:16:00.114" v="1517" actId="27636"/>
          <ac:spMkLst>
            <pc:docMk/>
            <pc:sldMk cId="1158791069" sldId="935"/>
            <ac:spMk id="2" creationId="{0DA3731C-4642-4528-8EB5-52915D59F045}"/>
          </ac:spMkLst>
        </pc:spChg>
        <pc:spChg chg="mod">
          <ac:chgData name="Sommers-Flanagan, John" userId="531d1575-cd8e-4db2-bd0c-cc5c3c796a50" providerId="ADAL" clId="{4CA78749-2215-42A2-B0E2-9A0E463377B0}" dt="2025-09-24T04:12:35.497" v="1512" actId="14100"/>
          <ac:spMkLst>
            <pc:docMk/>
            <pc:sldMk cId="1158791069" sldId="935"/>
            <ac:spMk id="6" creationId="{1AFE1F2B-D95F-4260-AE97-B41C7034B56E}"/>
          </ac:spMkLst>
        </pc:spChg>
      </pc:sldChg>
      <pc:sldChg chg="del">
        <pc:chgData name="Sommers-Flanagan, John" userId="531d1575-cd8e-4db2-bd0c-cc5c3c796a50" providerId="ADAL" clId="{4CA78749-2215-42A2-B0E2-9A0E463377B0}" dt="2025-09-23T22:47:51.288" v="261" actId="47"/>
        <pc:sldMkLst>
          <pc:docMk/>
          <pc:sldMk cId="764389228" sldId="936"/>
        </pc:sldMkLst>
      </pc:sldChg>
      <pc:sldChg chg="add">
        <pc:chgData name="Sommers-Flanagan, John" userId="531d1575-cd8e-4db2-bd0c-cc5c3c796a50" providerId="ADAL" clId="{4CA78749-2215-42A2-B0E2-9A0E463377B0}" dt="2025-09-24T03:47:00.839" v="685"/>
        <pc:sldMkLst>
          <pc:docMk/>
          <pc:sldMk cId="3684920534" sldId="937"/>
        </pc:sldMkLst>
      </pc:sldChg>
      <pc:sldChg chg="del">
        <pc:chgData name="Sommers-Flanagan, John" userId="531d1575-cd8e-4db2-bd0c-cc5c3c796a50" providerId="ADAL" clId="{4CA78749-2215-42A2-B0E2-9A0E463377B0}" dt="2025-09-24T04:01:29.350" v="991" actId="47"/>
        <pc:sldMkLst>
          <pc:docMk/>
          <pc:sldMk cId="3943076708" sldId="941"/>
        </pc:sldMkLst>
      </pc:sldChg>
      <pc:sldChg chg="del">
        <pc:chgData name="Sommers-Flanagan, John" userId="531d1575-cd8e-4db2-bd0c-cc5c3c796a50" providerId="ADAL" clId="{4CA78749-2215-42A2-B0E2-9A0E463377B0}" dt="2025-09-24T04:01:30.306" v="992" actId="47"/>
        <pc:sldMkLst>
          <pc:docMk/>
          <pc:sldMk cId="2992623119" sldId="942"/>
        </pc:sldMkLst>
      </pc:sldChg>
      <pc:sldChg chg="del">
        <pc:chgData name="Sommers-Flanagan, John" userId="531d1575-cd8e-4db2-bd0c-cc5c3c796a50" providerId="ADAL" clId="{4CA78749-2215-42A2-B0E2-9A0E463377B0}" dt="2025-09-24T04:01:31.252" v="993" actId="47"/>
        <pc:sldMkLst>
          <pc:docMk/>
          <pc:sldMk cId="430756798" sldId="943"/>
        </pc:sldMkLst>
      </pc:sldChg>
      <pc:sldChg chg="modSp add mod">
        <pc:chgData name="Sommers-Flanagan, John" userId="531d1575-cd8e-4db2-bd0c-cc5c3c796a50" providerId="ADAL" clId="{4CA78749-2215-42A2-B0E2-9A0E463377B0}" dt="2025-09-24T04:19:51.108" v="1596" actId="207"/>
        <pc:sldMkLst>
          <pc:docMk/>
          <pc:sldMk cId="3320477681" sldId="946"/>
        </pc:sldMkLst>
        <pc:spChg chg="mod">
          <ac:chgData name="Sommers-Flanagan, John" userId="531d1575-cd8e-4db2-bd0c-cc5c3c796a50" providerId="ADAL" clId="{4CA78749-2215-42A2-B0E2-9A0E463377B0}" dt="2025-09-24T04:19:36.517" v="1595" actId="20577"/>
          <ac:spMkLst>
            <pc:docMk/>
            <pc:sldMk cId="3320477681" sldId="946"/>
            <ac:spMk id="973" creationId="{EBB39A69-9917-8F9D-FD03-1E314EB2695D}"/>
          </ac:spMkLst>
        </pc:spChg>
        <pc:spChg chg="mod">
          <ac:chgData name="Sommers-Flanagan, John" userId="531d1575-cd8e-4db2-bd0c-cc5c3c796a50" providerId="ADAL" clId="{4CA78749-2215-42A2-B0E2-9A0E463377B0}" dt="2025-09-24T04:19:51.108" v="1596" actId="207"/>
          <ac:spMkLst>
            <pc:docMk/>
            <pc:sldMk cId="3320477681" sldId="946"/>
            <ac:spMk id="974" creationId="{93E62AB8-F22F-921F-CA3E-B2FE3576E1E8}"/>
          </ac:spMkLst>
        </pc:spChg>
      </pc:sldChg>
      <pc:sldChg chg="modSp add mod setBg modAnim">
        <pc:chgData name="Sommers-Flanagan, John" userId="531d1575-cd8e-4db2-bd0c-cc5c3c796a50" providerId="ADAL" clId="{4CA78749-2215-42A2-B0E2-9A0E463377B0}" dt="2025-09-24T03:57:21.983" v="979" actId="14100"/>
        <pc:sldMkLst>
          <pc:docMk/>
          <pc:sldMk cId="1544801814" sldId="947"/>
        </pc:sldMkLst>
        <pc:spChg chg="mod">
          <ac:chgData name="Sommers-Flanagan, John" userId="531d1575-cd8e-4db2-bd0c-cc5c3c796a50" providerId="ADAL" clId="{4CA78749-2215-42A2-B0E2-9A0E463377B0}" dt="2025-09-24T03:57:21.983" v="979" actId="14100"/>
          <ac:spMkLst>
            <pc:docMk/>
            <pc:sldMk cId="1544801814" sldId="947"/>
            <ac:spMk id="2" creationId="{2E10B14D-8992-0297-18C2-B324E1249ABF}"/>
          </ac:spMkLst>
        </pc:spChg>
        <pc:spChg chg="mod">
          <ac:chgData name="Sommers-Flanagan, John" userId="531d1575-cd8e-4db2-bd0c-cc5c3c796a50" providerId="ADAL" clId="{4CA78749-2215-42A2-B0E2-9A0E463377B0}" dt="2025-09-24T03:57:08.707" v="962" actId="20577"/>
          <ac:spMkLst>
            <pc:docMk/>
            <pc:sldMk cId="1544801814" sldId="947"/>
            <ac:spMk id="3" creationId="{0EE4B262-7158-9B8E-D635-2E95F35ECF3A}"/>
          </ac:spMkLst>
        </pc:spChg>
      </pc:sldChg>
      <pc:sldChg chg="del">
        <pc:chgData name="Sommers-Flanagan, John" userId="531d1575-cd8e-4db2-bd0c-cc5c3c796a50" providerId="ADAL" clId="{4CA78749-2215-42A2-B0E2-9A0E463377B0}" dt="2025-09-23T22:47:46.099" v="258" actId="47"/>
        <pc:sldMkLst>
          <pc:docMk/>
          <pc:sldMk cId="1692314235" sldId="947"/>
        </pc:sldMkLst>
      </pc:sldChg>
      <pc:sldChg chg="del">
        <pc:chgData name="Sommers-Flanagan, John" userId="531d1575-cd8e-4db2-bd0c-cc5c3c796a50" providerId="ADAL" clId="{4CA78749-2215-42A2-B0E2-9A0E463377B0}" dt="2025-09-23T22:47:48.951" v="260" actId="47"/>
        <pc:sldMkLst>
          <pc:docMk/>
          <pc:sldMk cId="126040425" sldId="948"/>
        </pc:sldMkLst>
      </pc:sldChg>
      <pc:sldChg chg="addSp delSp modSp mod setBg">
        <pc:chgData name="Sommers-Flanagan, John" userId="531d1575-cd8e-4db2-bd0c-cc5c3c796a50" providerId="ADAL" clId="{4CA78749-2215-42A2-B0E2-9A0E463377B0}" dt="2025-09-24T22:40:35.242" v="2045" actId="20577"/>
        <pc:sldMkLst>
          <pc:docMk/>
          <pc:sldMk cId="3050284619" sldId="949"/>
        </pc:sldMkLst>
        <pc:spChg chg="mod">
          <ac:chgData name="Sommers-Flanagan, John" userId="531d1575-cd8e-4db2-bd0c-cc5c3c796a50" providerId="ADAL" clId="{4CA78749-2215-42A2-B0E2-9A0E463377B0}" dt="2025-09-24T03:39:43.279" v="649" actId="26606"/>
          <ac:spMkLst>
            <pc:docMk/>
            <pc:sldMk cId="3050284619" sldId="949"/>
            <ac:spMk id="2" creationId="{5490AD48-BE94-49D1-A479-88810E3814DD}"/>
          </ac:spMkLst>
        </pc:spChg>
        <pc:spChg chg="mod">
          <ac:chgData name="Sommers-Flanagan, John" userId="531d1575-cd8e-4db2-bd0c-cc5c3c796a50" providerId="ADAL" clId="{4CA78749-2215-42A2-B0E2-9A0E463377B0}" dt="2025-09-24T22:40:35.242" v="2045" actId="20577"/>
          <ac:spMkLst>
            <pc:docMk/>
            <pc:sldMk cId="3050284619" sldId="949"/>
            <ac:spMk id="3" creationId="{3198180D-906B-4552-9014-6C3EA5F725EE}"/>
          </ac:spMkLst>
        </pc:spChg>
        <pc:spChg chg="add del">
          <ac:chgData name="Sommers-Flanagan, John" userId="531d1575-cd8e-4db2-bd0c-cc5c3c796a50" providerId="ADAL" clId="{4CA78749-2215-42A2-B0E2-9A0E463377B0}" dt="2025-09-24T03:35:39.583" v="622" actId="22"/>
          <ac:spMkLst>
            <pc:docMk/>
            <pc:sldMk cId="3050284619" sldId="949"/>
            <ac:spMk id="7" creationId="{A20C157C-E4BE-1123-9E87-654FB195956F}"/>
          </ac:spMkLst>
        </pc:spChg>
        <pc:spChg chg="add del">
          <ac:chgData name="Sommers-Flanagan, John" userId="531d1575-cd8e-4db2-bd0c-cc5c3c796a50" providerId="ADAL" clId="{4CA78749-2215-42A2-B0E2-9A0E463377B0}" dt="2025-09-24T03:39:43.279" v="649" actId="26606"/>
          <ac:spMkLst>
            <pc:docMk/>
            <pc:sldMk cId="3050284619" sldId="949"/>
            <ac:spMk id="13" creationId="{C8A3C342-1D03-412F-8DD3-BF519E8E0AE9}"/>
          </ac:spMkLst>
        </pc:spChg>
        <pc:spChg chg="add del">
          <ac:chgData name="Sommers-Flanagan, John" userId="531d1575-cd8e-4db2-bd0c-cc5c3c796a50" providerId="ADAL" clId="{4CA78749-2215-42A2-B0E2-9A0E463377B0}" dt="2025-09-24T03:39:43.279" v="649" actId="26606"/>
          <ac:spMkLst>
            <pc:docMk/>
            <pc:sldMk cId="3050284619" sldId="949"/>
            <ac:spMk id="15" creationId="{81CC9B02-E087-4350-AEBD-2C3CF001AF01}"/>
          </ac:spMkLst>
        </pc:spChg>
        <pc:picChg chg="del">
          <ac:chgData name="Sommers-Flanagan, John" userId="531d1575-cd8e-4db2-bd0c-cc5c3c796a50" providerId="ADAL" clId="{4CA78749-2215-42A2-B0E2-9A0E463377B0}" dt="2025-09-23T22:48:42.432" v="282" actId="478"/>
          <ac:picMkLst>
            <pc:docMk/>
            <pc:sldMk cId="3050284619" sldId="949"/>
            <ac:picMk id="4" creationId="{51473744-91B4-4DE1-8FB0-25903D38D761}"/>
          </ac:picMkLst>
        </pc:picChg>
        <pc:picChg chg="mod ord">
          <ac:chgData name="Sommers-Flanagan, John" userId="531d1575-cd8e-4db2-bd0c-cc5c3c796a50" providerId="ADAL" clId="{4CA78749-2215-42A2-B0E2-9A0E463377B0}" dt="2025-09-24T03:39:43.279" v="649" actId="26606"/>
          <ac:picMkLst>
            <pc:docMk/>
            <pc:sldMk cId="3050284619" sldId="949"/>
            <ac:picMk id="5" creationId="{C5E66748-F8BA-45E2-82C3-31F7F7ABDAD4}"/>
          </ac:picMkLst>
        </pc:picChg>
        <pc:picChg chg="add mod">
          <ac:chgData name="Sommers-Flanagan, John" userId="531d1575-cd8e-4db2-bd0c-cc5c3c796a50" providerId="ADAL" clId="{4CA78749-2215-42A2-B0E2-9A0E463377B0}" dt="2025-09-24T03:39:43.279" v="649" actId="26606"/>
          <ac:picMkLst>
            <pc:docMk/>
            <pc:sldMk cId="3050284619" sldId="949"/>
            <ac:picMk id="8" creationId="{C60612DA-B002-8150-0F89-3A0E8D50F852}"/>
          </ac:picMkLst>
        </pc:picChg>
      </pc:sldChg>
      <pc:sldChg chg="del">
        <pc:chgData name="Sommers-Flanagan, John" userId="531d1575-cd8e-4db2-bd0c-cc5c3c796a50" providerId="ADAL" clId="{4CA78749-2215-42A2-B0E2-9A0E463377B0}" dt="2025-09-23T22:46:25.119" v="226" actId="2696"/>
        <pc:sldMkLst>
          <pc:docMk/>
          <pc:sldMk cId="1195830220" sldId="950"/>
        </pc:sldMkLst>
      </pc:sldChg>
      <pc:sldChg chg="modSp add mod setBg">
        <pc:chgData name="Sommers-Flanagan, John" userId="531d1575-cd8e-4db2-bd0c-cc5c3c796a50" providerId="ADAL" clId="{4CA78749-2215-42A2-B0E2-9A0E463377B0}" dt="2025-09-24T03:32:12.810" v="619" actId="14100"/>
        <pc:sldMkLst>
          <pc:docMk/>
          <pc:sldMk cId="4045882953" sldId="950"/>
        </pc:sldMkLst>
        <pc:spChg chg="mod">
          <ac:chgData name="Sommers-Flanagan, John" userId="531d1575-cd8e-4db2-bd0c-cc5c3c796a50" providerId="ADAL" clId="{4CA78749-2215-42A2-B0E2-9A0E463377B0}" dt="2025-09-24T03:32:12.810" v="619" actId="14100"/>
          <ac:spMkLst>
            <pc:docMk/>
            <pc:sldMk cId="4045882953" sldId="950"/>
            <ac:spMk id="2" creationId="{85B7A0A3-C7FC-5E5E-67FF-5F4F82457270}"/>
          </ac:spMkLst>
        </pc:spChg>
        <pc:spChg chg="mod">
          <ac:chgData name="Sommers-Flanagan, John" userId="531d1575-cd8e-4db2-bd0c-cc5c3c796a50" providerId="ADAL" clId="{4CA78749-2215-42A2-B0E2-9A0E463377B0}" dt="2025-09-23T23:21:21.617" v="537" actId="207"/>
          <ac:spMkLst>
            <pc:docMk/>
            <pc:sldMk cId="4045882953" sldId="950"/>
            <ac:spMk id="3" creationId="{7A6BFD2B-B11A-EBA4-0BD5-323B496C6565}"/>
          </ac:spMkLst>
        </pc:spChg>
        <pc:picChg chg="mod">
          <ac:chgData name="Sommers-Flanagan, John" userId="531d1575-cd8e-4db2-bd0c-cc5c3c796a50" providerId="ADAL" clId="{4CA78749-2215-42A2-B0E2-9A0E463377B0}" dt="2025-09-23T22:57:21.141" v="345" actId="1076"/>
          <ac:picMkLst>
            <pc:docMk/>
            <pc:sldMk cId="4045882953" sldId="950"/>
            <ac:picMk id="4" creationId="{724770E1-9BFB-88F3-FB1B-21BB5534DA2C}"/>
          </ac:picMkLst>
        </pc:picChg>
      </pc:sldChg>
      <pc:sldChg chg="modSp add mod ord setBg">
        <pc:chgData name="Sommers-Flanagan, John" userId="531d1575-cd8e-4db2-bd0c-cc5c3c796a50" providerId="ADAL" clId="{4CA78749-2215-42A2-B0E2-9A0E463377B0}" dt="2025-09-24T04:27:27.817" v="1707" actId="20577"/>
        <pc:sldMkLst>
          <pc:docMk/>
          <pc:sldMk cId="2789280739" sldId="951"/>
        </pc:sldMkLst>
        <pc:spChg chg="mod">
          <ac:chgData name="Sommers-Flanagan, John" userId="531d1575-cd8e-4db2-bd0c-cc5c3c796a50" providerId="ADAL" clId="{4CA78749-2215-42A2-B0E2-9A0E463377B0}" dt="2025-09-24T04:27:27.817" v="1707" actId="20577"/>
          <ac:spMkLst>
            <pc:docMk/>
            <pc:sldMk cId="2789280739" sldId="951"/>
            <ac:spMk id="2" creationId="{EFFE998E-AA92-90E4-5BA4-DADEE555A75D}"/>
          </ac:spMkLst>
        </pc:spChg>
        <pc:spChg chg="mod">
          <ac:chgData name="Sommers-Flanagan, John" userId="531d1575-cd8e-4db2-bd0c-cc5c3c796a50" providerId="ADAL" clId="{4CA78749-2215-42A2-B0E2-9A0E463377B0}" dt="2025-09-23T23:23:21.998" v="578" actId="207"/>
          <ac:spMkLst>
            <pc:docMk/>
            <pc:sldMk cId="2789280739" sldId="951"/>
            <ac:spMk id="3" creationId="{77C72BF7-BBE7-25F2-B3AC-84EDA2C8580E}"/>
          </ac:spMkLst>
        </pc:spChg>
      </pc:sldChg>
      <pc:sldChg chg="del">
        <pc:chgData name="Sommers-Flanagan, John" userId="531d1575-cd8e-4db2-bd0c-cc5c3c796a50" providerId="ADAL" clId="{4CA78749-2215-42A2-B0E2-9A0E463377B0}" dt="2025-09-23T22:46:25.119" v="226" actId="2696"/>
        <pc:sldMkLst>
          <pc:docMk/>
          <pc:sldMk cId="3238237489" sldId="951"/>
        </pc:sldMkLst>
      </pc:sldChg>
      <pc:sldChg chg="del">
        <pc:chgData name="Sommers-Flanagan, John" userId="531d1575-cd8e-4db2-bd0c-cc5c3c796a50" providerId="ADAL" clId="{4CA78749-2215-42A2-B0E2-9A0E463377B0}" dt="2025-09-23T22:46:25.119" v="226" actId="2696"/>
        <pc:sldMkLst>
          <pc:docMk/>
          <pc:sldMk cId="1915720355" sldId="952"/>
        </pc:sldMkLst>
      </pc:sldChg>
      <pc:sldChg chg="delSp modSp add mod setBg">
        <pc:chgData name="Sommers-Flanagan, John" userId="531d1575-cd8e-4db2-bd0c-cc5c3c796a50" providerId="ADAL" clId="{4CA78749-2215-42A2-B0E2-9A0E463377B0}" dt="2025-09-24T03:31:41.775" v="618"/>
        <pc:sldMkLst>
          <pc:docMk/>
          <pc:sldMk cId="3727540758" sldId="952"/>
        </pc:sldMkLst>
        <pc:spChg chg="mod">
          <ac:chgData name="Sommers-Flanagan, John" userId="531d1575-cd8e-4db2-bd0c-cc5c3c796a50" providerId="ADAL" clId="{4CA78749-2215-42A2-B0E2-9A0E463377B0}" dt="2025-09-23T23:23:51.815" v="585" actId="20577"/>
          <ac:spMkLst>
            <pc:docMk/>
            <pc:sldMk cId="3727540758" sldId="952"/>
            <ac:spMk id="2" creationId="{9FF7A09D-5F30-8772-336D-F373B2291A69}"/>
          </ac:spMkLst>
        </pc:spChg>
        <pc:spChg chg="mod">
          <ac:chgData name="Sommers-Flanagan, John" userId="531d1575-cd8e-4db2-bd0c-cc5c3c796a50" providerId="ADAL" clId="{4CA78749-2215-42A2-B0E2-9A0E463377B0}" dt="2025-09-23T23:24:21.234" v="588" actId="207"/>
          <ac:spMkLst>
            <pc:docMk/>
            <pc:sldMk cId="3727540758" sldId="952"/>
            <ac:spMk id="3" creationId="{4EC98965-5FC7-9DCA-4811-DDE1F909492B}"/>
          </ac:spMkLst>
        </pc:spChg>
        <pc:picChg chg="del">
          <ac:chgData name="Sommers-Flanagan, John" userId="531d1575-cd8e-4db2-bd0c-cc5c3c796a50" providerId="ADAL" clId="{4CA78749-2215-42A2-B0E2-9A0E463377B0}" dt="2025-09-23T23:24:01.975" v="586" actId="478"/>
          <ac:picMkLst>
            <pc:docMk/>
            <pc:sldMk cId="3727540758" sldId="952"/>
            <ac:picMk id="5" creationId="{2CF07C2D-C703-2E3A-8DC7-15E7DB2B3381}"/>
          </ac:picMkLst>
        </pc:picChg>
      </pc:sldChg>
      <pc:sldChg chg="del">
        <pc:chgData name="Sommers-Flanagan, John" userId="531d1575-cd8e-4db2-bd0c-cc5c3c796a50" providerId="ADAL" clId="{4CA78749-2215-42A2-B0E2-9A0E463377B0}" dt="2025-09-23T22:45:07.743" v="225" actId="47"/>
        <pc:sldMkLst>
          <pc:docMk/>
          <pc:sldMk cId="2583714162" sldId="957"/>
        </pc:sldMkLst>
      </pc:sldChg>
      <pc:sldChg chg="addSp modSp add mod modAnim">
        <pc:chgData name="Sommers-Flanagan, John" userId="531d1575-cd8e-4db2-bd0c-cc5c3c796a50" providerId="ADAL" clId="{4CA78749-2215-42A2-B0E2-9A0E463377B0}" dt="2025-09-23T23:10:35.641" v="458" actId="1076"/>
        <pc:sldMkLst>
          <pc:docMk/>
          <pc:sldMk cId="2713906651" sldId="957"/>
        </pc:sldMkLst>
        <pc:spChg chg="mod">
          <ac:chgData name="Sommers-Flanagan, John" userId="531d1575-cd8e-4db2-bd0c-cc5c3c796a50" providerId="ADAL" clId="{4CA78749-2215-42A2-B0E2-9A0E463377B0}" dt="2025-09-23T23:09:29.343" v="452" actId="14100"/>
          <ac:spMkLst>
            <pc:docMk/>
            <pc:sldMk cId="2713906651" sldId="957"/>
            <ac:spMk id="3" creationId="{CDD96014-0CAE-84A9-3AB2-AF6A31816727}"/>
          </ac:spMkLst>
        </pc:spChg>
        <pc:picChg chg="add mod">
          <ac:chgData name="Sommers-Flanagan, John" userId="531d1575-cd8e-4db2-bd0c-cc5c3c796a50" providerId="ADAL" clId="{4CA78749-2215-42A2-B0E2-9A0E463377B0}" dt="2025-09-23T23:10:25.635" v="457" actId="1076"/>
          <ac:picMkLst>
            <pc:docMk/>
            <pc:sldMk cId="2713906651" sldId="957"/>
            <ac:picMk id="4" creationId="{F87C8406-0F85-4B6C-643B-D078C3AE2E2C}"/>
          </ac:picMkLst>
        </pc:picChg>
        <pc:picChg chg="add mod">
          <ac:chgData name="Sommers-Flanagan, John" userId="531d1575-cd8e-4db2-bd0c-cc5c3c796a50" providerId="ADAL" clId="{4CA78749-2215-42A2-B0E2-9A0E463377B0}" dt="2025-09-23T23:10:22.440" v="456" actId="1076"/>
          <ac:picMkLst>
            <pc:docMk/>
            <pc:sldMk cId="2713906651" sldId="957"/>
            <ac:picMk id="5" creationId="{6A91D9BA-820A-7947-DED5-B974276E93FD}"/>
          </ac:picMkLst>
        </pc:picChg>
        <pc:picChg chg="mod">
          <ac:chgData name="Sommers-Flanagan, John" userId="531d1575-cd8e-4db2-bd0c-cc5c3c796a50" providerId="ADAL" clId="{4CA78749-2215-42A2-B0E2-9A0E463377B0}" dt="2025-09-23T23:10:35.641" v="458" actId="1076"/>
          <ac:picMkLst>
            <pc:docMk/>
            <pc:sldMk cId="2713906651" sldId="957"/>
            <ac:picMk id="6" creationId="{055210DB-E74E-F3B0-5293-4D866377E7B8}"/>
          </ac:picMkLst>
        </pc:picChg>
      </pc:sldChg>
      <pc:sldChg chg="del">
        <pc:chgData name="Sommers-Flanagan, John" userId="531d1575-cd8e-4db2-bd0c-cc5c3c796a50" providerId="ADAL" clId="{4CA78749-2215-42A2-B0E2-9A0E463377B0}" dt="2025-09-23T22:47:39.272" v="253" actId="47"/>
        <pc:sldMkLst>
          <pc:docMk/>
          <pc:sldMk cId="2527688516" sldId="958"/>
        </pc:sldMkLst>
      </pc:sldChg>
      <pc:sldChg chg="modSp add mod setBg">
        <pc:chgData name="Sommers-Flanagan, John" userId="531d1575-cd8e-4db2-bd0c-cc5c3c796a50" providerId="ADAL" clId="{4CA78749-2215-42A2-B0E2-9A0E463377B0}" dt="2025-09-23T23:19:23.798" v="507"/>
        <pc:sldMkLst>
          <pc:docMk/>
          <pc:sldMk cId="2939368743" sldId="959"/>
        </pc:sldMkLst>
        <pc:spChg chg="mod">
          <ac:chgData name="Sommers-Flanagan, John" userId="531d1575-cd8e-4db2-bd0c-cc5c3c796a50" providerId="ADAL" clId="{4CA78749-2215-42A2-B0E2-9A0E463377B0}" dt="2025-09-23T23:18:28.431" v="503" actId="20577"/>
          <ac:spMkLst>
            <pc:docMk/>
            <pc:sldMk cId="2939368743" sldId="959"/>
            <ac:spMk id="2" creationId="{DC59E85C-E2B9-DD4E-6A3A-BA2A5ABD063B}"/>
          </ac:spMkLst>
        </pc:spChg>
      </pc:sldChg>
      <pc:sldChg chg="del">
        <pc:chgData name="Sommers-Flanagan, John" userId="531d1575-cd8e-4db2-bd0c-cc5c3c796a50" providerId="ADAL" clId="{4CA78749-2215-42A2-B0E2-9A0E463377B0}" dt="2025-09-23T22:47:41.232" v="254" actId="47"/>
        <pc:sldMkLst>
          <pc:docMk/>
          <pc:sldMk cId="3855271629" sldId="959"/>
        </pc:sldMkLst>
      </pc:sldChg>
      <pc:sldChg chg="del">
        <pc:chgData name="Sommers-Flanagan, John" userId="531d1575-cd8e-4db2-bd0c-cc5c3c796a50" providerId="ADAL" clId="{4CA78749-2215-42A2-B0E2-9A0E463377B0}" dt="2025-09-23T22:47:42.159" v="255" actId="47"/>
        <pc:sldMkLst>
          <pc:docMk/>
          <pc:sldMk cId="4205446177" sldId="960"/>
        </pc:sldMkLst>
      </pc:sldChg>
      <pc:sldChg chg="del">
        <pc:chgData name="Sommers-Flanagan, John" userId="531d1575-cd8e-4db2-bd0c-cc5c3c796a50" providerId="ADAL" clId="{4CA78749-2215-42A2-B0E2-9A0E463377B0}" dt="2025-09-23T22:47:43.485" v="256" actId="47"/>
        <pc:sldMkLst>
          <pc:docMk/>
          <pc:sldMk cId="3070396887" sldId="961"/>
        </pc:sldMkLst>
      </pc:sldChg>
      <pc:sldChg chg="addSp delSp add mod setBg">
        <pc:chgData name="Sommers-Flanagan, John" userId="531d1575-cd8e-4db2-bd0c-cc5c3c796a50" providerId="ADAL" clId="{4CA78749-2215-42A2-B0E2-9A0E463377B0}" dt="2025-09-24T03:37:43.222" v="628"/>
        <pc:sldMkLst>
          <pc:docMk/>
          <pc:sldMk cId="1917785311" sldId="962"/>
        </pc:sldMkLst>
        <pc:picChg chg="del">
          <ac:chgData name="Sommers-Flanagan, John" userId="531d1575-cd8e-4db2-bd0c-cc5c3c796a50" providerId="ADAL" clId="{4CA78749-2215-42A2-B0E2-9A0E463377B0}" dt="2025-09-23T23:24:36.049" v="589" actId="478"/>
          <ac:picMkLst>
            <pc:docMk/>
            <pc:sldMk cId="1917785311" sldId="962"/>
            <ac:picMk id="5" creationId="{C55A21D5-78BE-3016-F331-3A16A1499EC3}"/>
          </ac:picMkLst>
        </pc:picChg>
        <pc:picChg chg="add">
          <ac:chgData name="Sommers-Flanagan, John" userId="531d1575-cd8e-4db2-bd0c-cc5c3c796a50" providerId="ADAL" clId="{4CA78749-2215-42A2-B0E2-9A0E463377B0}" dt="2025-09-24T03:37:43.222" v="628"/>
          <ac:picMkLst>
            <pc:docMk/>
            <pc:sldMk cId="1917785311" sldId="962"/>
            <ac:picMk id="1026" creationId="{5AC9BC19-1C7B-BACB-9447-5E3F5CB75B17}"/>
          </ac:picMkLst>
        </pc:picChg>
      </pc:sldChg>
      <pc:sldChg chg="del">
        <pc:chgData name="Sommers-Flanagan, John" userId="531d1575-cd8e-4db2-bd0c-cc5c3c796a50" providerId="ADAL" clId="{4CA78749-2215-42A2-B0E2-9A0E463377B0}" dt="2025-09-23T22:46:25.119" v="226" actId="2696"/>
        <pc:sldMkLst>
          <pc:docMk/>
          <pc:sldMk cId="3016461460" sldId="962"/>
        </pc:sldMkLst>
      </pc:sldChg>
      <pc:sldChg chg="add">
        <pc:chgData name="Sommers-Flanagan, John" userId="531d1575-cd8e-4db2-bd0c-cc5c3c796a50" providerId="ADAL" clId="{4CA78749-2215-42A2-B0E2-9A0E463377B0}" dt="2025-09-23T23:26:45.421" v="592"/>
        <pc:sldMkLst>
          <pc:docMk/>
          <pc:sldMk cId="1034386700" sldId="963"/>
        </pc:sldMkLst>
      </pc:sldChg>
      <pc:sldChg chg="del">
        <pc:chgData name="Sommers-Flanagan, John" userId="531d1575-cd8e-4db2-bd0c-cc5c3c796a50" providerId="ADAL" clId="{4CA78749-2215-42A2-B0E2-9A0E463377B0}" dt="2025-09-23T22:47:44.756" v="257" actId="47"/>
        <pc:sldMkLst>
          <pc:docMk/>
          <pc:sldMk cId="244668254" sldId="964"/>
        </pc:sldMkLst>
      </pc:sldChg>
      <pc:sldChg chg="del">
        <pc:chgData name="Sommers-Flanagan, John" userId="531d1575-cd8e-4db2-bd0c-cc5c3c796a50" providerId="ADAL" clId="{4CA78749-2215-42A2-B0E2-9A0E463377B0}" dt="2025-09-23T22:47:47.246" v="259" actId="47"/>
        <pc:sldMkLst>
          <pc:docMk/>
          <pc:sldMk cId="1335790336" sldId="965"/>
        </pc:sldMkLst>
      </pc:sldChg>
      <pc:sldChg chg="modSp add mod ord">
        <pc:chgData name="Sommers-Flanagan, John" userId="531d1575-cd8e-4db2-bd0c-cc5c3c796a50" providerId="ADAL" clId="{4CA78749-2215-42A2-B0E2-9A0E463377B0}" dt="2025-09-23T23:23:41.038" v="580"/>
        <pc:sldMkLst>
          <pc:docMk/>
          <pc:sldMk cId="2704316947" sldId="966"/>
        </pc:sldMkLst>
        <pc:spChg chg="mod">
          <ac:chgData name="Sommers-Flanagan, John" userId="531d1575-cd8e-4db2-bd0c-cc5c3c796a50" providerId="ADAL" clId="{4CA78749-2215-42A2-B0E2-9A0E463377B0}" dt="2025-09-23T23:20:27.543" v="532" actId="6549"/>
          <ac:spMkLst>
            <pc:docMk/>
            <pc:sldMk cId="2704316947" sldId="966"/>
            <ac:spMk id="2" creationId="{DC59E85C-E2B9-DD4E-6A3A-BA2A5ABD063B}"/>
          </ac:spMkLst>
        </pc:spChg>
      </pc:sldChg>
      <pc:sldChg chg="del">
        <pc:chgData name="Sommers-Flanagan, John" userId="531d1575-cd8e-4db2-bd0c-cc5c3c796a50" providerId="ADAL" clId="{4CA78749-2215-42A2-B0E2-9A0E463377B0}" dt="2025-09-23T22:46:25.119" v="226" actId="2696"/>
        <pc:sldMkLst>
          <pc:docMk/>
          <pc:sldMk cId="2939368743" sldId="966"/>
        </pc:sldMkLst>
      </pc:sldChg>
      <pc:sldChg chg="del">
        <pc:chgData name="Sommers-Flanagan, John" userId="531d1575-cd8e-4db2-bd0c-cc5c3c796a50" providerId="ADAL" clId="{4CA78749-2215-42A2-B0E2-9A0E463377B0}" dt="2025-09-24T04:01:52.005" v="994" actId="47"/>
        <pc:sldMkLst>
          <pc:docMk/>
          <pc:sldMk cId="4089941581" sldId="967"/>
        </pc:sldMkLst>
      </pc:sldChg>
      <pc:sldChg chg="addSp delSp modSp add mod">
        <pc:chgData name="Sommers-Flanagan, John" userId="531d1575-cd8e-4db2-bd0c-cc5c3c796a50" providerId="ADAL" clId="{4CA78749-2215-42A2-B0E2-9A0E463377B0}" dt="2025-09-24T03:42:09.547" v="668" actId="5793"/>
        <pc:sldMkLst>
          <pc:docMk/>
          <pc:sldMk cId="3434467285" sldId="968"/>
        </pc:sldMkLst>
        <pc:spChg chg="mod">
          <ac:chgData name="Sommers-Flanagan, John" userId="531d1575-cd8e-4db2-bd0c-cc5c3c796a50" providerId="ADAL" clId="{4CA78749-2215-42A2-B0E2-9A0E463377B0}" dt="2025-09-24T03:40:06.628" v="656" actId="6549"/>
          <ac:spMkLst>
            <pc:docMk/>
            <pc:sldMk cId="3434467285" sldId="968"/>
            <ac:spMk id="2" creationId="{094EFC33-295F-C194-B2CF-9EC1133763AD}"/>
          </ac:spMkLst>
        </pc:spChg>
        <pc:spChg chg="mod">
          <ac:chgData name="Sommers-Flanagan, John" userId="531d1575-cd8e-4db2-bd0c-cc5c3c796a50" providerId="ADAL" clId="{4CA78749-2215-42A2-B0E2-9A0E463377B0}" dt="2025-09-24T03:42:09.547" v="668" actId="5793"/>
          <ac:spMkLst>
            <pc:docMk/>
            <pc:sldMk cId="3434467285" sldId="968"/>
            <ac:spMk id="3" creationId="{9B932AF9-7DA2-5D7A-C5A8-DAE409B433CB}"/>
          </ac:spMkLst>
        </pc:spChg>
        <pc:picChg chg="add mod">
          <ac:chgData name="Sommers-Flanagan, John" userId="531d1575-cd8e-4db2-bd0c-cc5c3c796a50" providerId="ADAL" clId="{4CA78749-2215-42A2-B0E2-9A0E463377B0}" dt="2025-09-24T03:41:00.015" v="659" actId="1076"/>
          <ac:picMkLst>
            <pc:docMk/>
            <pc:sldMk cId="3434467285" sldId="968"/>
            <ac:picMk id="4" creationId="{3B7F0BD4-1357-A9B5-0544-237BBE489564}"/>
          </ac:picMkLst>
        </pc:picChg>
        <pc:picChg chg="del">
          <ac:chgData name="Sommers-Flanagan, John" userId="531d1575-cd8e-4db2-bd0c-cc5c3c796a50" providerId="ADAL" clId="{4CA78749-2215-42A2-B0E2-9A0E463377B0}" dt="2025-09-24T03:41:29.029" v="661" actId="478"/>
          <ac:picMkLst>
            <pc:docMk/>
            <pc:sldMk cId="3434467285" sldId="968"/>
            <ac:picMk id="5" creationId="{70E38F5B-E1C7-B05C-3F65-7D30C5E88900}"/>
          </ac:picMkLst>
        </pc:picChg>
        <pc:picChg chg="add mod">
          <ac:chgData name="Sommers-Flanagan, John" userId="531d1575-cd8e-4db2-bd0c-cc5c3c796a50" providerId="ADAL" clId="{4CA78749-2215-42A2-B0E2-9A0E463377B0}" dt="2025-09-24T03:41:45.366" v="665" actId="14100"/>
          <ac:picMkLst>
            <pc:docMk/>
            <pc:sldMk cId="3434467285" sldId="968"/>
            <ac:picMk id="6" creationId="{4360D43E-558A-1FC9-EBC0-0DC989AC1846}"/>
          </ac:picMkLst>
        </pc:picChg>
      </pc:sldChg>
      <pc:sldChg chg="add del setBg">
        <pc:chgData name="Sommers-Flanagan, John" userId="531d1575-cd8e-4db2-bd0c-cc5c3c796a50" providerId="ADAL" clId="{4CA78749-2215-42A2-B0E2-9A0E463377B0}" dt="2025-09-23T22:49:26.895" v="285"/>
        <pc:sldMkLst>
          <pc:docMk/>
          <pc:sldMk cId="3491232199" sldId="968"/>
        </pc:sldMkLst>
      </pc:sldChg>
      <pc:sldChg chg="modSp add mod">
        <pc:chgData name="Sommers-Flanagan, John" userId="531d1575-cd8e-4db2-bd0c-cc5c3c796a50" providerId="ADAL" clId="{4CA78749-2215-42A2-B0E2-9A0E463377B0}" dt="2025-09-24T03:45:25.205" v="684" actId="207"/>
        <pc:sldMkLst>
          <pc:docMk/>
          <pc:sldMk cId="3158565364" sldId="969"/>
        </pc:sldMkLst>
        <pc:spChg chg="mod">
          <ac:chgData name="Sommers-Flanagan, John" userId="531d1575-cd8e-4db2-bd0c-cc5c3c796a50" providerId="ADAL" clId="{4CA78749-2215-42A2-B0E2-9A0E463377B0}" dt="2025-09-24T03:45:25.205" v="684" actId="207"/>
          <ac:spMkLst>
            <pc:docMk/>
            <pc:sldMk cId="3158565364" sldId="969"/>
            <ac:spMk id="2" creationId="{0DA3731C-4642-4528-8EB5-52915D59F045}"/>
          </ac:spMkLst>
        </pc:spChg>
      </pc:sldChg>
      <pc:sldChg chg="modSp new del mod">
        <pc:chgData name="Sommers-Flanagan, John" userId="531d1575-cd8e-4db2-bd0c-cc5c3c796a50" providerId="ADAL" clId="{4CA78749-2215-42A2-B0E2-9A0E463377B0}" dt="2025-09-23T23:03:45.328" v="412" actId="47"/>
        <pc:sldMkLst>
          <pc:docMk/>
          <pc:sldMk cId="2694731019" sldId="970"/>
        </pc:sldMkLst>
        <pc:spChg chg="mod">
          <ac:chgData name="Sommers-Flanagan, John" userId="531d1575-cd8e-4db2-bd0c-cc5c3c796a50" providerId="ADAL" clId="{4CA78749-2215-42A2-B0E2-9A0E463377B0}" dt="2025-09-23T23:01:45.007" v="368" actId="20577"/>
          <ac:spMkLst>
            <pc:docMk/>
            <pc:sldMk cId="2694731019" sldId="970"/>
            <ac:spMk id="3" creationId="{765AF182-B8AC-6739-59AF-12D6C972AB03}"/>
          </ac:spMkLst>
        </pc:spChg>
      </pc:sldChg>
      <pc:sldChg chg="modSp add mod">
        <pc:chgData name="Sommers-Flanagan, John" userId="531d1575-cd8e-4db2-bd0c-cc5c3c796a50" providerId="ADAL" clId="{4CA78749-2215-42A2-B0E2-9A0E463377B0}" dt="2025-09-24T04:28:37.956" v="1729" actId="14100"/>
        <pc:sldMkLst>
          <pc:docMk/>
          <pc:sldMk cId="349639095" sldId="971"/>
        </pc:sldMkLst>
        <pc:spChg chg="mod">
          <ac:chgData name="Sommers-Flanagan, John" userId="531d1575-cd8e-4db2-bd0c-cc5c3c796a50" providerId="ADAL" clId="{4CA78749-2215-42A2-B0E2-9A0E463377B0}" dt="2025-09-24T04:28:37.956" v="1729" actId="14100"/>
          <ac:spMkLst>
            <pc:docMk/>
            <pc:sldMk cId="349639095" sldId="971"/>
            <ac:spMk id="2" creationId="{39F295A6-B56B-D4D7-9347-164078182528}"/>
          </ac:spMkLst>
        </pc:spChg>
      </pc:sldChg>
      <pc:sldChg chg="addSp delSp add del setBg delDesignElem">
        <pc:chgData name="Sommers-Flanagan, John" userId="531d1575-cd8e-4db2-bd0c-cc5c3c796a50" providerId="ADAL" clId="{4CA78749-2215-42A2-B0E2-9A0E463377B0}" dt="2025-09-23T23:02:17.153" v="371"/>
        <pc:sldMkLst>
          <pc:docMk/>
          <pc:sldMk cId="1889783158" sldId="971"/>
        </pc:sldMkLst>
        <pc:spChg chg="add del">
          <ac:chgData name="Sommers-Flanagan, John" userId="531d1575-cd8e-4db2-bd0c-cc5c3c796a50" providerId="ADAL" clId="{4CA78749-2215-42A2-B0E2-9A0E463377B0}" dt="2025-09-23T23:02:17.153" v="371"/>
          <ac:spMkLst>
            <pc:docMk/>
            <pc:sldMk cId="1889783158" sldId="971"/>
            <ac:spMk id="15" creationId="{93BB65E3-7F30-738F-E3B1-81C39678C4CA}"/>
          </ac:spMkLst>
        </pc:spChg>
        <pc:cxnChg chg="add del">
          <ac:chgData name="Sommers-Flanagan, John" userId="531d1575-cd8e-4db2-bd0c-cc5c3c796a50" providerId="ADAL" clId="{4CA78749-2215-42A2-B0E2-9A0E463377B0}" dt="2025-09-23T23:02:17.153" v="371"/>
          <ac:cxnSpMkLst>
            <pc:docMk/>
            <pc:sldMk cId="1889783158" sldId="971"/>
            <ac:cxnSpMk id="17" creationId="{C388507E-CAB1-5768-83C4-0CD105617BAD}"/>
          </ac:cxnSpMkLst>
        </pc:cxnChg>
        <pc:cxnChg chg="add del">
          <ac:chgData name="Sommers-Flanagan, John" userId="531d1575-cd8e-4db2-bd0c-cc5c3c796a50" providerId="ADAL" clId="{4CA78749-2215-42A2-B0E2-9A0E463377B0}" dt="2025-09-23T23:02:17.153" v="371"/>
          <ac:cxnSpMkLst>
            <pc:docMk/>
            <pc:sldMk cId="1889783158" sldId="971"/>
            <ac:cxnSpMk id="19" creationId="{25999E6D-7F14-3E21-C373-F32FB9FF21A7}"/>
          </ac:cxnSpMkLst>
        </pc:cxnChg>
      </pc:sldChg>
      <pc:sldChg chg="modSp add del mod">
        <pc:chgData name="Sommers-Flanagan, John" userId="531d1575-cd8e-4db2-bd0c-cc5c3c796a50" providerId="ADAL" clId="{4CA78749-2215-42A2-B0E2-9A0E463377B0}" dt="2025-09-23T23:11:42.955" v="464"/>
        <pc:sldMkLst>
          <pc:docMk/>
          <pc:sldMk cId="2099860294" sldId="972"/>
        </pc:sldMkLst>
        <pc:spChg chg="mod">
          <ac:chgData name="Sommers-Flanagan, John" userId="531d1575-cd8e-4db2-bd0c-cc5c3c796a50" providerId="ADAL" clId="{4CA78749-2215-42A2-B0E2-9A0E463377B0}" dt="2025-09-23T23:11:41.931" v="463" actId="14100"/>
          <ac:spMkLst>
            <pc:docMk/>
            <pc:sldMk cId="2099860294" sldId="972"/>
            <ac:spMk id="10" creationId="{B5F5AC9F-EF54-40AF-AE88-F588E9C3E74B}"/>
          </ac:spMkLst>
        </pc:spChg>
      </pc:sldChg>
      <pc:sldChg chg="modSp add mod setBg">
        <pc:chgData name="Sommers-Flanagan, John" userId="531d1575-cd8e-4db2-bd0c-cc5c3c796a50" providerId="ADAL" clId="{4CA78749-2215-42A2-B0E2-9A0E463377B0}" dt="2025-09-24T03:28:00.928" v="598" actId="20577"/>
        <pc:sldMkLst>
          <pc:docMk/>
          <pc:sldMk cId="3395990155" sldId="972"/>
        </pc:sldMkLst>
        <pc:spChg chg="mod">
          <ac:chgData name="Sommers-Flanagan, John" userId="531d1575-cd8e-4db2-bd0c-cc5c3c796a50" providerId="ADAL" clId="{4CA78749-2215-42A2-B0E2-9A0E463377B0}" dt="2025-09-24T03:28:00.928" v="598" actId="20577"/>
          <ac:spMkLst>
            <pc:docMk/>
            <pc:sldMk cId="3395990155" sldId="972"/>
            <ac:spMk id="10" creationId="{B5F5AC9F-EF54-40AF-AE88-F588E9C3E74B}"/>
          </ac:spMkLst>
        </pc:spChg>
      </pc:sldChg>
      <pc:sldChg chg="add ord setBg">
        <pc:chgData name="Sommers-Flanagan, John" userId="531d1575-cd8e-4db2-bd0c-cc5c3c796a50" providerId="ADAL" clId="{4CA78749-2215-42A2-B0E2-9A0E463377B0}" dt="2025-09-23T23:17:23.994" v="498"/>
        <pc:sldMkLst>
          <pc:docMk/>
          <pc:sldMk cId="1411083979" sldId="973"/>
        </pc:sldMkLst>
      </pc:sldChg>
      <pc:sldChg chg="add">
        <pc:chgData name="Sommers-Flanagan, John" userId="531d1575-cd8e-4db2-bd0c-cc5c3c796a50" providerId="ADAL" clId="{4CA78749-2215-42A2-B0E2-9A0E463377B0}" dt="2025-09-23T23:26:45.421" v="592"/>
        <pc:sldMkLst>
          <pc:docMk/>
          <pc:sldMk cId="1423041764" sldId="974"/>
        </pc:sldMkLst>
      </pc:sldChg>
      <pc:sldChg chg="addSp new del">
        <pc:chgData name="Sommers-Flanagan, John" userId="531d1575-cd8e-4db2-bd0c-cc5c3c796a50" providerId="ADAL" clId="{4CA78749-2215-42A2-B0E2-9A0E463377B0}" dt="2025-09-24T03:38:11.732" v="631" actId="47"/>
        <pc:sldMkLst>
          <pc:docMk/>
          <pc:sldMk cId="2000400110" sldId="975"/>
        </pc:sldMkLst>
        <pc:picChg chg="add">
          <ac:chgData name="Sommers-Flanagan, John" userId="531d1575-cd8e-4db2-bd0c-cc5c3c796a50" providerId="ADAL" clId="{4CA78749-2215-42A2-B0E2-9A0E463377B0}" dt="2025-09-24T03:37:54.295" v="630"/>
          <ac:picMkLst>
            <pc:docMk/>
            <pc:sldMk cId="2000400110" sldId="975"/>
            <ac:picMk id="7" creationId="{B2C9BCF5-8C63-D9B1-CE35-435AA98FE64B}"/>
          </ac:picMkLst>
        </pc:picChg>
      </pc:sldChg>
      <pc:sldChg chg="modSp add mod setBg">
        <pc:chgData name="Sommers-Flanagan, John" userId="531d1575-cd8e-4db2-bd0c-cc5c3c796a50" providerId="ADAL" clId="{4CA78749-2215-42A2-B0E2-9A0E463377B0}" dt="2025-09-24T03:50:45.133" v="733" actId="207"/>
        <pc:sldMkLst>
          <pc:docMk/>
          <pc:sldMk cId="2254217667" sldId="975"/>
        </pc:sldMkLst>
        <pc:spChg chg="mod">
          <ac:chgData name="Sommers-Flanagan, John" userId="531d1575-cd8e-4db2-bd0c-cc5c3c796a50" providerId="ADAL" clId="{4CA78749-2215-42A2-B0E2-9A0E463377B0}" dt="2025-09-24T03:50:08.508" v="728" actId="207"/>
          <ac:spMkLst>
            <pc:docMk/>
            <pc:sldMk cId="2254217667" sldId="975"/>
            <ac:spMk id="2" creationId="{6EB06C1F-2A3E-49B0-B520-4B394F3758BD}"/>
          </ac:spMkLst>
        </pc:spChg>
        <pc:spChg chg="mod">
          <ac:chgData name="Sommers-Flanagan, John" userId="531d1575-cd8e-4db2-bd0c-cc5c3c796a50" providerId="ADAL" clId="{4CA78749-2215-42A2-B0E2-9A0E463377B0}" dt="2025-09-24T03:50:45.133" v="733" actId="207"/>
          <ac:spMkLst>
            <pc:docMk/>
            <pc:sldMk cId="2254217667" sldId="975"/>
            <ac:spMk id="7" creationId="{91716DCB-8079-4EE7-ACE2-DD92D85A32C3}"/>
          </ac:spMkLst>
        </pc:spChg>
      </pc:sldChg>
      <pc:sldChg chg="modSp add mod ord setBg">
        <pc:chgData name="Sommers-Flanagan, John" userId="531d1575-cd8e-4db2-bd0c-cc5c3c796a50" providerId="ADAL" clId="{4CA78749-2215-42A2-B0E2-9A0E463377B0}" dt="2025-09-24T22:28:10.381" v="2014"/>
        <pc:sldMkLst>
          <pc:docMk/>
          <pc:sldMk cId="3439858472" sldId="976"/>
        </pc:sldMkLst>
        <pc:spChg chg="mod">
          <ac:chgData name="Sommers-Flanagan, John" userId="531d1575-cd8e-4db2-bd0c-cc5c3c796a50" providerId="ADAL" clId="{4CA78749-2215-42A2-B0E2-9A0E463377B0}" dt="2025-09-24T04:27:02.095" v="1701" actId="20577"/>
          <ac:spMkLst>
            <pc:docMk/>
            <pc:sldMk cId="3439858472" sldId="976"/>
            <ac:spMk id="13" creationId="{BFE4E73C-6575-4BC6-9711-AC3421285FE3}"/>
          </ac:spMkLst>
        </pc:spChg>
      </pc:sldChg>
      <pc:sldMasterChg chg="del delSldLayout">
        <pc:chgData name="Sommers-Flanagan, John" userId="531d1575-cd8e-4db2-bd0c-cc5c3c796a50" providerId="ADAL" clId="{4CA78749-2215-42A2-B0E2-9A0E463377B0}" dt="2025-09-24T04:20:14.454" v="1600" actId="47"/>
        <pc:sldMasterMkLst>
          <pc:docMk/>
          <pc:sldMasterMk cId="4089365345" sldId="2147483772"/>
        </pc:sldMasterMkLst>
        <pc:sldLayoutChg chg="del">
          <pc:chgData name="Sommers-Flanagan, John" userId="531d1575-cd8e-4db2-bd0c-cc5c3c796a50" providerId="ADAL" clId="{4CA78749-2215-42A2-B0E2-9A0E463377B0}" dt="2025-09-24T04:20:14.454" v="1600" actId="47"/>
          <pc:sldLayoutMkLst>
            <pc:docMk/>
            <pc:sldMasterMk cId="4089365345" sldId="2147483772"/>
            <pc:sldLayoutMk cId="1758083213" sldId="2147483773"/>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1733103888" sldId="2147483774"/>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4219646656" sldId="2147483775"/>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3238987767" sldId="2147483776"/>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651107172" sldId="2147483777"/>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2889623582" sldId="2147483778"/>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3218190974" sldId="2147483779"/>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1480396065" sldId="2147483780"/>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2584411227" sldId="2147483781"/>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881372761" sldId="2147483782"/>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1802129203" sldId="2147483783"/>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1357474691" sldId="2147483784"/>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2101682046" sldId="2147483785"/>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3673612719" sldId="2147483786"/>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1036748437" sldId="2147483787"/>
          </pc:sldLayoutMkLst>
        </pc:sldLayoutChg>
        <pc:sldLayoutChg chg="del">
          <pc:chgData name="Sommers-Flanagan, John" userId="531d1575-cd8e-4db2-bd0c-cc5c3c796a50" providerId="ADAL" clId="{4CA78749-2215-42A2-B0E2-9A0E463377B0}" dt="2025-09-24T04:20:14.454" v="1600" actId="47"/>
          <pc:sldLayoutMkLst>
            <pc:docMk/>
            <pc:sldMasterMk cId="4089365345" sldId="2147483772"/>
            <pc:sldLayoutMk cId="2463959260" sldId="2147483788"/>
          </pc:sldLayoutMkLst>
        </pc:sldLayoutChg>
      </pc:sldMasterChg>
      <pc:sldMasterChg chg="del delSldLayout">
        <pc:chgData name="Sommers-Flanagan, John" userId="531d1575-cd8e-4db2-bd0c-cc5c3c796a50" providerId="ADAL" clId="{4CA78749-2215-42A2-B0E2-9A0E463377B0}" dt="2025-09-23T22:46:25.119" v="226" actId="2696"/>
        <pc:sldMasterMkLst>
          <pc:docMk/>
          <pc:sldMasterMk cId="438141312" sldId="2147483807"/>
        </pc:sldMasterMkLst>
        <pc:sldLayoutChg chg="del">
          <pc:chgData name="Sommers-Flanagan, John" userId="531d1575-cd8e-4db2-bd0c-cc5c3c796a50" providerId="ADAL" clId="{4CA78749-2215-42A2-B0E2-9A0E463377B0}" dt="2025-09-23T22:46:25.119" v="226" actId="2696"/>
          <pc:sldLayoutMkLst>
            <pc:docMk/>
            <pc:sldMasterMk cId="438141312" sldId="2147483807"/>
            <pc:sldLayoutMk cId="2932834167" sldId="2147483808"/>
          </pc:sldLayoutMkLst>
        </pc:sldLayoutChg>
        <pc:sldLayoutChg chg="del">
          <pc:chgData name="Sommers-Flanagan, John" userId="531d1575-cd8e-4db2-bd0c-cc5c3c796a50" providerId="ADAL" clId="{4CA78749-2215-42A2-B0E2-9A0E463377B0}" dt="2025-09-23T22:46:25.119" v="226" actId="2696"/>
          <pc:sldLayoutMkLst>
            <pc:docMk/>
            <pc:sldMasterMk cId="438141312" sldId="2147483807"/>
            <pc:sldLayoutMk cId="698077921" sldId="2147483809"/>
          </pc:sldLayoutMkLst>
        </pc:sldLayoutChg>
        <pc:sldLayoutChg chg="del">
          <pc:chgData name="Sommers-Flanagan, John" userId="531d1575-cd8e-4db2-bd0c-cc5c3c796a50" providerId="ADAL" clId="{4CA78749-2215-42A2-B0E2-9A0E463377B0}" dt="2025-09-23T22:46:25.119" v="226" actId="2696"/>
          <pc:sldLayoutMkLst>
            <pc:docMk/>
            <pc:sldMasterMk cId="438141312" sldId="2147483807"/>
            <pc:sldLayoutMk cId="2664789742" sldId="2147483810"/>
          </pc:sldLayoutMkLst>
        </pc:sldLayoutChg>
        <pc:sldLayoutChg chg="del">
          <pc:chgData name="Sommers-Flanagan, John" userId="531d1575-cd8e-4db2-bd0c-cc5c3c796a50" providerId="ADAL" clId="{4CA78749-2215-42A2-B0E2-9A0E463377B0}" dt="2025-09-23T22:46:25.119" v="226" actId="2696"/>
          <pc:sldLayoutMkLst>
            <pc:docMk/>
            <pc:sldMasterMk cId="438141312" sldId="2147483807"/>
            <pc:sldLayoutMk cId="75365815" sldId="2147483811"/>
          </pc:sldLayoutMkLst>
        </pc:sldLayoutChg>
        <pc:sldLayoutChg chg="del">
          <pc:chgData name="Sommers-Flanagan, John" userId="531d1575-cd8e-4db2-bd0c-cc5c3c796a50" providerId="ADAL" clId="{4CA78749-2215-42A2-B0E2-9A0E463377B0}" dt="2025-09-23T22:46:25.119" v="226" actId="2696"/>
          <pc:sldLayoutMkLst>
            <pc:docMk/>
            <pc:sldMasterMk cId="438141312" sldId="2147483807"/>
            <pc:sldLayoutMk cId="2747939825" sldId="2147483812"/>
          </pc:sldLayoutMkLst>
        </pc:sldLayoutChg>
        <pc:sldLayoutChg chg="del">
          <pc:chgData name="Sommers-Flanagan, John" userId="531d1575-cd8e-4db2-bd0c-cc5c3c796a50" providerId="ADAL" clId="{4CA78749-2215-42A2-B0E2-9A0E463377B0}" dt="2025-09-23T22:46:25.119" v="226" actId="2696"/>
          <pc:sldLayoutMkLst>
            <pc:docMk/>
            <pc:sldMasterMk cId="438141312" sldId="2147483807"/>
            <pc:sldLayoutMk cId="2560083200" sldId="2147483813"/>
          </pc:sldLayoutMkLst>
        </pc:sldLayoutChg>
        <pc:sldLayoutChg chg="del">
          <pc:chgData name="Sommers-Flanagan, John" userId="531d1575-cd8e-4db2-bd0c-cc5c3c796a50" providerId="ADAL" clId="{4CA78749-2215-42A2-B0E2-9A0E463377B0}" dt="2025-09-23T22:46:25.119" v="226" actId="2696"/>
          <pc:sldLayoutMkLst>
            <pc:docMk/>
            <pc:sldMasterMk cId="438141312" sldId="2147483807"/>
            <pc:sldLayoutMk cId="3350964566" sldId="2147483814"/>
          </pc:sldLayoutMkLst>
        </pc:sldLayoutChg>
        <pc:sldLayoutChg chg="del">
          <pc:chgData name="Sommers-Flanagan, John" userId="531d1575-cd8e-4db2-bd0c-cc5c3c796a50" providerId="ADAL" clId="{4CA78749-2215-42A2-B0E2-9A0E463377B0}" dt="2025-09-23T22:46:25.119" v="226" actId="2696"/>
          <pc:sldLayoutMkLst>
            <pc:docMk/>
            <pc:sldMasterMk cId="438141312" sldId="2147483807"/>
            <pc:sldLayoutMk cId="3228502422" sldId="2147483815"/>
          </pc:sldLayoutMkLst>
        </pc:sldLayoutChg>
        <pc:sldLayoutChg chg="del">
          <pc:chgData name="Sommers-Flanagan, John" userId="531d1575-cd8e-4db2-bd0c-cc5c3c796a50" providerId="ADAL" clId="{4CA78749-2215-42A2-B0E2-9A0E463377B0}" dt="2025-09-23T22:46:25.119" v="226" actId="2696"/>
          <pc:sldLayoutMkLst>
            <pc:docMk/>
            <pc:sldMasterMk cId="438141312" sldId="2147483807"/>
            <pc:sldLayoutMk cId="1805026479" sldId="2147483816"/>
          </pc:sldLayoutMkLst>
        </pc:sldLayoutChg>
        <pc:sldLayoutChg chg="del">
          <pc:chgData name="Sommers-Flanagan, John" userId="531d1575-cd8e-4db2-bd0c-cc5c3c796a50" providerId="ADAL" clId="{4CA78749-2215-42A2-B0E2-9A0E463377B0}" dt="2025-09-23T22:46:25.119" v="226" actId="2696"/>
          <pc:sldLayoutMkLst>
            <pc:docMk/>
            <pc:sldMasterMk cId="438141312" sldId="2147483807"/>
            <pc:sldLayoutMk cId="1066731622" sldId="2147483817"/>
          </pc:sldLayoutMkLst>
        </pc:sldLayoutChg>
        <pc:sldLayoutChg chg="del">
          <pc:chgData name="Sommers-Flanagan, John" userId="531d1575-cd8e-4db2-bd0c-cc5c3c796a50" providerId="ADAL" clId="{4CA78749-2215-42A2-B0E2-9A0E463377B0}" dt="2025-09-23T22:46:25.119" v="226" actId="2696"/>
          <pc:sldLayoutMkLst>
            <pc:docMk/>
            <pc:sldMasterMk cId="438141312" sldId="2147483807"/>
            <pc:sldLayoutMk cId="2088780551" sldId="2147483818"/>
          </pc:sldLayoutMkLst>
        </pc:sldLayoutChg>
        <pc:sldLayoutChg chg="del">
          <pc:chgData name="Sommers-Flanagan, John" userId="531d1575-cd8e-4db2-bd0c-cc5c3c796a50" providerId="ADAL" clId="{4CA78749-2215-42A2-B0E2-9A0E463377B0}" dt="2025-09-23T22:46:25.119" v="226" actId="2696"/>
          <pc:sldLayoutMkLst>
            <pc:docMk/>
            <pc:sldMasterMk cId="438141312" sldId="2147483807"/>
            <pc:sldLayoutMk cId="310933395" sldId="2147483819"/>
          </pc:sldLayoutMkLst>
        </pc:sldLayoutChg>
        <pc:sldLayoutChg chg="del">
          <pc:chgData name="Sommers-Flanagan, John" userId="531d1575-cd8e-4db2-bd0c-cc5c3c796a50" providerId="ADAL" clId="{4CA78749-2215-42A2-B0E2-9A0E463377B0}" dt="2025-09-23T22:46:25.119" v="226" actId="2696"/>
          <pc:sldLayoutMkLst>
            <pc:docMk/>
            <pc:sldMasterMk cId="438141312" sldId="2147483807"/>
            <pc:sldLayoutMk cId="1856424372" sldId="2147483820"/>
          </pc:sldLayoutMkLst>
        </pc:sldLayoutChg>
      </pc:sldMasterChg>
      <pc:sldMasterChg chg="del delSldLayout">
        <pc:chgData name="Sommers-Flanagan, John" userId="531d1575-cd8e-4db2-bd0c-cc5c3c796a50" providerId="ADAL" clId="{4CA78749-2215-42A2-B0E2-9A0E463377B0}" dt="2025-09-24T04:32:32.335" v="2004" actId="47"/>
        <pc:sldMasterMkLst>
          <pc:docMk/>
          <pc:sldMasterMk cId="1854585865" sldId="2147483845"/>
        </pc:sldMasterMkLst>
        <pc:sldLayoutChg chg="del">
          <pc:chgData name="Sommers-Flanagan, John" userId="531d1575-cd8e-4db2-bd0c-cc5c3c796a50" providerId="ADAL" clId="{4CA78749-2215-42A2-B0E2-9A0E463377B0}" dt="2025-09-24T04:32:32.335" v="2004" actId="47"/>
          <pc:sldLayoutMkLst>
            <pc:docMk/>
            <pc:sldMasterMk cId="1854585865" sldId="2147483845"/>
            <pc:sldLayoutMk cId="2266473863" sldId="2147483846"/>
          </pc:sldLayoutMkLst>
        </pc:sldLayoutChg>
        <pc:sldLayoutChg chg="del">
          <pc:chgData name="Sommers-Flanagan, John" userId="531d1575-cd8e-4db2-bd0c-cc5c3c796a50" providerId="ADAL" clId="{4CA78749-2215-42A2-B0E2-9A0E463377B0}" dt="2025-09-24T04:32:32.335" v="2004" actId="47"/>
          <pc:sldLayoutMkLst>
            <pc:docMk/>
            <pc:sldMasterMk cId="1854585865" sldId="2147483845"/>
            <pc:sldLayoutMk cId="2468315200" sldId="2147483847"/>
          </pc:sldLayoutMkLst>
        </pc:sldLayoutChg>
        <pc:sldLayoutChg chg="del">
          <pc:chgData name="Sommers-Flanagan, John" userId="531d1575-cd8e-4db2-bd0c-cc5c3c796a50" providerId="ADAL" clId="{4CA78749-2215-42A2-B0E2-9A0E463377B0}" dt="2025-09-24T04:32:32.335" v="2004" actId="47"/>
          <pc:sldLayoutMkLst>
            <pc:docMk/>
            <pc:sldMasterMk cId="1854585865" sldId="2147483845"/>
            <pc:sldLayoutMk cId="4045717618" sldId="2147483848"/>
          </pc:sldLayoutMkLst>
        </pc:sldLayoutChg>
        <pc:sldLayoutChg chg="del">
          <pc:chgData name="Sommers-Flanagan, John" userId="531d1575-cd8e-4db2-bd0c-cc5c3c796a50" providerId="ADAL" clId="{4CA78749-2215-42A2-B0E2-9A0E463377B0}" dt="2025-09-24T04:32:32.335" v="2004" actId="47"/>
          <pc:sldLayoutMkLst>
            <pc:docMk/>
            <pc:sldMasterMk cId="1854585865" sldId="2147483845"/>
            <pc:sldLayoutMk cId="1288266105" sldId="2147483849"/>
          </pc:sldLayoutMkLst>
        </pc:sldLayoutChg>
        <pc:sldLayoutChg chg="del">
          <pc:chgData name="Sommers-Flanagan, John" userId="531d1575-cd8e-4db2-bd0c-cc5c3c796a50" providerId="ADAL" clId="{4CA78749-2215-42A2-B0E2-9A0E463377B0}" dt="2025-09-24T04:32:32.335" v="2004" actId="47"/>
          <pc:sldLayoutMkLst>
            <pc:docMk/>
            <pc:sldMasterMk cId="1854585865" sldId="2147483845"/>
            <pc:sldLayoutMk cId="1833082123" sldId="2147483850"/>
          </pc:sldLayoutMkLst>
        </pc:sldLayoutChg>
        <pc:sldLayoutChg chg="del">
          <pc:chgData name="Sommers-Flanagan, John" userId="531d1575-cd8e-4db2-bd0c-cc5c3c796a50" providerId="ADAL" clId="{4CA78749-2215-42A2-B0E2-9A0E463377B0}" dt="2025-09-24T04:32:32.335" v="2004" actId="47"/>
          <pc:sldLayoutMkLst>
            <pc:docMk/>
            <pc:sldMasterMk cId="1854585865" sldId="2147483845"/>
            <pc:sldLayoutMk cId="321830346" sldId="2147483851"/>
          </pc:sldLayoutMkLst>
        </pc:sldLayoutChg>
        <pc:sldLayoutChg chg="del">
          <pc:chgData name="Sommers-Flanagan, John" userId="531d1575-cd8e-4db2-bd0c-cc5c3c796a50" providerId="ADAL" clId="{4CA78749-2215-42A2-B0E2-9A0E463377B0}" dt="2025-09-24T04:32:32.335" v="2004" actId="47"/>
          <pc:sldLayoutMkLst>
            <pc:docMk/>
            <pc:sldMasterMk cId="1854585865" sldId="2147483845"/>
            <pc:sldLayoutMk cId="326970959" sldId="2147483852"/>
          </pc:sldLayoutMkLst>
        </pc:sldLayoutChg>
        <pc:sldLayoutChg chg="del">
          <pc:chgData name="Sommers-Flanagan, John" userId="531d1575-cd8e-4db2-bd0c-cc5c3c796a50" providerId="ADAL" clId="{4CA78749-2215-42A2-B0E2-9A0E463377B0}" dt="2025-09-24T04:32:32.335" v="2004" actId="47"/>
          <pc:sldLayoutMkLst>
            <pc:docMk/>
            <pc:sldMasterMk cId="1854585865" sldId="2147483845"/>
            <pc:sldLayoutMk cId="3789909116" sldId="2147483853"/>
          </pc:sldLayoutMkLst>
        </pc:sldLayoutChg>
        <pc:sldLayoutChg chg="del">
          <pc:chgData name="Sommers-Flanagan, John" userId="531d1575-cd8e-4db2-bd0c-cc5c3c796a50" providerId="ADAL" clId="{4CA78749-2215-42A2-B0E2-9A0E463377B0}" dt="2025-09-24T04:32:32.335" v="2004" actId="47"/>
          <pc:sldLayoutMkLst>
            <pc:docMk/>
            <pc:sldMasterMk cId="1854585865" sldId="2147483845"/>
            <pc:sldLayoutMk cId="935203505" sldId="2147483854"/>
          </pc:sldLayoutMkLst>
        </pc:sldLayoutChg>
        <pc:sldLayoutChg chg="del">
          <pc:chgData name="Sommers-Flanagan, John" userId="531d1575-cd8e-4db2-bd0c-cc5c3c796a50" providerId="ADAL" clId="{4CA78749-2215-42A2-B0E2-9A0E463377B0}" dt="2025-09-24T04:32:32.335" v="2004" actId="47"/>
          <pc:sldLayoutMkLst>
            <pc:docMk/>
            <pc:sldMasterMk cId="1854585865" sldId="2147483845"/>
            <pc:sldLayoutMk cId="1781163365" sldId="2147483855"/>
          </pc:sldLayoutMkLst>
        </pc:sldLayoutChg>
        <pc:sldLayoutChg chg="del">
          <pc:chgData name="Sommers-Flanagan, John" userId="531d1575-cd8e-4db2-bd0c-cc5c3c796a50" providerId="ADAL" clId="{4CA78749-2215-42A2-B0E2-9A0E463377B0}" dt="2025-09-24T04:32:32.335" v="2004" actId="47"/>
          <pc:sldLayoutMkLst>
            <pc:docMk/>
            <pc:sldMasterMk cId="1854585865" sldId="2147483845"/>
            <pc:sldLayoutMk cId="3556704491" sldId="2147483856"/>
          </pc:sldLayoutMkLst>
        </pc:sldLayoutChg>
        <pc:sldLayoutChg chg="del">
          <pc:chgData name="Sommers-Flanagan, John" userId="531d1575-cd8e-4db2-bd0c-cc5c3c796a50" providerId="ADAL" clId="{4CA78749-2215-42A2-B0E2-9A0E463377B0}" dt="2025-09-24T04:32:32.335" v="2004" actId="47"/>
          <pc:sldLayoutMkLst>
            <pc:docMk/>
            <pc:sldMasterMk cId="1854585865" sldId="2147483845"/>
            <pc:sldLayoutMk cId="1719295839" sldId="2147483857"/>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D1594D-0236-438B-B720-887E91A4BB59}"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en-US"/>
        </a:p>
      </dgm:t>
    </dgm:pt>
    <dgm:pt modelId="{C64D3CC7-D655-4D9D-8101-F18F6444DB27}">
      <dgm:prSet/>
      <dgm:spPr/>
      <dgm:t>
        <a:bodyPr/>
        <a:lstStyle/>
        <a:p>
          <a:r>
            <a:rPr lang="en-US" b="1" dirty="0">
              <a:solidFill>
                <a:schemeClr val="tx1"/>
              </a:solidFill>
              <a:latin typeface="Lucida Handwriting" panose="03010101010101010101" pitchFamily="66" charset="0"/>
            </a:rPr>
            <a:t>To Toxic Positivity</a:t>
          </a:r>
        </a:p>
      </dgm:t>
    </dgm:pt>
    <dgm:pt modelId="{C8D9DD11-6EC0-45FD-AAE8-F7DDC665F38D}" type="parTrans" cxnId="{94EE5C6D-DCE3-4F05-BCDF-B329FEDDF704}">
      <dgm:prSet/>
      <dgm:spPr/>
      <dgm:t>
        <a:bodyPr/>
        <a:lstStyle/>
        <a:p>
          <a:endParaRPr lang="en-US"/>
        </a:p>
      </dgm:t>
    </dgm:pt>
    <dgm:pt modelId="{1A515DF2-7298-43A4-8965-6E601D238324}" type="sibTrans" cxnId="{94EE5C6D-DCE3-4F05-BCDF-B329FEDDF704}">
      <dgm:prSet/>
      <dgm:spPr/>
      <dgm:t>
        <a:bodyPr/>
        <a:lstStyle/>
        <a:p>
          <a:endParaRPr lang="en-US"/>
        </a:p>
      </dgm:t>
    </dgm:pt>
    <dgm:pt modelId="{32476153-0405-412D-8E1A-30FB73A4D3AA}" type="pres">
      <dgm:prSet presAssocID="{8DD1594D-0236-438B-B720-887E91A4BB59}" presName="cycle" presStyleCnt="0">
        <dgm:presLayoutVars>
          <dgm:dir/>
          <dgm:resizeHandles val="exact"/>
        </dgm:presLayoutVars>
      </dgm:prSet>
      <dgm:spPr/>
    </dgm:pt>
    <dgm:pt modelId="{836951A4-7D1C-43BD-819F-F76CDFB66B0A}" type="pres">
      <dgm:prSet presAssocID="{C64D3CC7-D655-4D9D-8101-F18F6444DB27}" presName="node" presStyleLbl="node1" presStyleIdx="0" presStyleCnt="1">
        <dgm:presLayoutVars>
          <dgm:bulletEnabled val="1"/>
        </dgm:presLayoutVars>
      </dgm:prSet>
      <dgm:spPr/>
    </dgm:pt>
  </dgm:ptLst>
  <dgm:cxnLst>
    <dgm:cxn modelId="{899CD606-A7CD-4E77-9CC4-7FE54C554DFC}" type="presOf" srcId="{8DD1594D-0236-438B-B720-887E91A4BB59}" destId="{32476153-0405-412D-8E1A-30FB73A4D3AA}" srcOrd="0" destOrd="0" presId="urn:microsoft.com/office/officeart/2005/8/layout/cycle6"/>
    <dgm:cxn modelId="{94EE5C6D-DCE3-4F05-BCDF-B329FEDDF704}" srcId="{8DD1594D-0236-438B-B720-887E91A4BB59}" destId="{C64D3CC7-D655-4D9D-8101-F18F6444DB27}" srcOrd="0" destOrd="0" parTransId="{C8D9DD11-6EC0-45FD-AAE8-F7DDC665F38D}" sibTransId="{1A515DF2-7298-43A4-8965-6E601D238324}"/>
    <dgm:cxn modelId="{CCFA0C7B-8B1F-482D-BC09-BFF69A7DC692}" type="presOf" srcId="{C64D3CC7-D655-4D9D-8101-F18F6444DB27}" destId="{836951A4-7D1C-43BD-819F-F76CDFB66B0A}" srcOrd="0" destOrd="0" presId="urn:microsoft.com/office/officeart/2005/8/layout/cycle6"/>
    <dgm:cxn modelId="{39BE4BB1-AC89-41F5-9A20-E1231D346EEB}" type="presParOf" srcId="{32476153-0405-412D-8E1A-30FB73A4D3AA}" destId="{836951A4-7D1C-43BD-819F-F76CDFB66B0A}" srcOrd="0"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D1594D-0236-438B-B720-887E91A4BB59}"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en-US"/>
        </a:p>
      </dgm:t>
    </dgm:pt>
    <dgm:pt modelId="{C64D3CC7-D655-4D9D-8101-F18F6444DB27}">
      <dgm:prSet/>
      <dgm:spPr/>
      <dgm:t>
        <a:bodyPr/>
        <a:lstStyle/>
        <a:p>
          <a:r>
            <a:rPr lang="en-US" b="1" dirty="0">
              <a:solidFill>
                <a:schemeClr val="tx1"/>
              </a:solidFill>
            </a:rPr>
            <a:t>Step One</a:t>
          </a:r>
        </a:p>
        <a:p>
          <a:r>
            <a:rPr lang="en-US" b="1" dirty="0">
              <a:solidFill>
                <a:schemeClr val="tx1"/>
              </a:solidFill>
            </a:rPr>
            <a:t>Honor YOUR Emotion</a:t>
          </a:r>
        </a:p>
      </dgm:t>
    </dgm:pt>
    <dgm:pt modelId="{C8D9DD11-6EC0-45FD-AAE8-F7DDC665F38D}" type="parTrans" cxnId="{94EE5C6D-DCE3-4F05-BCDF-B329FEDDF704}">
      <dgm:prSet/>
      <dgm:spPr/>
      <dgm:t>
        <a:bodyPr/>
        <a:lstStyle/>
        <a:p>
          <a:endParaRPr lang="en-US"/>
        </a:p>
      </dgm:t>
    </dgm:pt>
    <dgm:pt modelId="{1A515DF2-7298-43A4-8965-6E601D238324}" type="sibTrans" cxnId="{94EE5C6D-DCE3-4F05-BCDF-B329FEDDF704}">
      <dgm:prSet/>
      <dgm:spPr/>
      <dgm:t>
        <a:bodyPr/>
        <a:lstStyle/>
        <a:p>
          <a:endParaRPr lang="en-US"/>
        </a:p>
      </dgm:t>
    </dgm:pt>
    <dgm:pt modelId="{32476153-0405-412D-8E1A-30FB73A4D3AA}" type="pres">
      <dgm:prSet presAssocID="{8DD1594D-0236-438B-B720-887E91A4BB59}" presName="cycle" presStyleCnt="0">
        <dgm:presLayoutVars>
          <dgm:dir/>
          <dgm:resizeHandles val="exact"/>
        </dgm:presLayoutVars>
      </dgm:prSet>
      <dgm:spPr/>
    </dgm:pt>
    <dgm:pt modelId="{836951A4-7D1C-43BD-819F-F76CDFB66B0A}" type="pres">
      <dgm:prSet presAssocID="{C64D3CC7-D655-4D9D-8101-F18F6444DB27}" presName="node" presStyleLbl="node1" presStyleIdx="0" presStyleCnt="1">
        <dgm:presLayoutVars>
          <dgm:bulletEnabled val="1"/>
        </dgm:presLayoutVars>
      </dgm:prSet>
      <dgm:spPr/>
    </dgm:pt>
  </dgm:ptLst>
  <dgm:cxnLst>
    <dgm:cxn modelId="{899CD606-A7CD-4E77-9CC4-7FE54C554DFC}" type="presOf" srcId="{8DD1594D-0236-438B-B720-887E91A4BB59}" destId="{32476153-0405-412D-8E1A-30FB73A4D3AA}" srcOrd="0" destOrd="0" presId="urn:microsoft.com/office/officeart/2005/8/layout/cycle6"/>
    <dgm:cxn modelId="{94EE5C6D-DCE3-4F05-BCDF-B329FEDDF704}" srcId="{8DD1594D-0236-438B-B720-887E91A4BB59}" destId="{C64D3CC7-D655-4D9D-8101-F18F6444DB27}" srcOrd="0" destOrd="0" parTransId="{C8D9DD11-6EC0-45FD-AAE8-F7DDC665F38D}" sibTransId="{1A515DF2-7298-43A4-8965-6E601D238324}"/>
    <dgm:cxn modelId="{CCFA0C7B-8B1F-482D-BC09-BFF69A7DC692}" type="presOf" srcId="{C64D3CC7-D655-4D9D-8101-F18F6444DB27}" destId="{836951A4-7D1C-43BD-819F-F76CDFB66B0A}" srcOrd="0" destOrd="0" presId="urn:microsoft.com/office/officeart/2005/8/layout/cycle6"/>
    <dgm:cxn modelId="{39BE4BB1-AC89-41F5-9A20-E1231D346EEB}" type="presParOf" srcId="{32476153-0405-412D-8E1A-30FB73A4D3AA}" destId="{836951A4-7D1C-43BD-819F-F76CDFB66B0A}" srcOrd="0"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D1594D-0236-438B-B720-887E91A4BB59}"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FBE6C7F7-EDBA-4148-8009-35076B6EDF07}">
      <dgm:prSet custT="1"/>
      <dgm:spPr/>
      <dgm:t>
        <a:bodyPr/>
        <a:lstStyle/>
        <a:p>
          <a:pPr>
            <a:spcAft>
              <a:spcPct val="35000"/>
            </a:spcAft>
          </a:pPr>
          <a:r>
            <a:rPr lang="en-US" sz="6500" b="1" dirty="0">
              <a:solidFill>
                <a:schemeClr val="tx1"/>
              </a:solidFill>
            </a:rPr>
            <a:t>Step Two</a:t>
          </a:r>
        </a:p>
        <a:p>
          <a:pPr>
            <a:spcAft>
              <a:spcPts val="600"/>
            </a:spcAft>
          </a:pPr>
          <a:r>
            <a:rPr lang="en-US" sz="4800" b="1" dirty="0">
              <a:solidFill>
                <a:schemeClr val="tx1"/>
              </a:solidFill>
            </a:rPr>
            <a:t>Think a New Thought . . . or</a:t>
          </a:r>
        </a:p>
        <a:p>
          <a:pPr>
            <a:spcAft>
              <a:spcPts val="600"/>
            </a:spcAft>
          </a:pPr>
          <a:r>
            <a:rPr lang="en-US" sz="4800" b="1" dirty="0">
              <a:solidFill>
                <a:schemeClr val="tx1"/>
              </a:solidFill>
            </a:rPr>
            <a:t>Do Something Different</a:t>
          </a:r>
        </a:p>
      </dgm:t>
    </dgm:pt>
    <dgm:pt modelId="{9F6C4F77-E3C5-4310-A1EC-039AC9D6AC4C}" type="parTrans" cxnId="{3D2167CD-6185-47E0-8078-83EDBEFBD8E1}">
      <dgm:prSet/>
      <dgm:spPr/>
      <dgm:t>
        <a:bodyPr/>
        <a:lstStyle/>
        <a:p>
          <a:endParaRPr lang="en-US"/>
        </a:p>
      </dgm:t>
    </dgm:pt>
    <dgm:pt modelId="{681F2AFF-1CBB-4872-BB39-637DE609F093}" type="sibTrans" cxnId="{3D2167CD-6185-47E0-8078-83EDBEFBD8E1}">
      <dgm:prSet/>
      <dgm:spPr/>
      <dgm:t>
        <a:bodyPr/>
        <a:lstStyle/>
        <a:p>
          <a:endParaRPr lang="en-US"/>
        </a:p>
      </dgm:t>
    </dgm:pt>
    <dgm:pt modelId="{02443C35-EC99-4652-AC24-62C6C04E140C}" type="pres">
      <dgm:prSet presAssocID="{8DD1594D-0236-438B-B720-887E91A4BB59}" presName="linear" presStyleCnt="0">
        <dgm:presLayoutVars>
          <dgm:animLvl val="lvl"/>
          <dgm:resizeHandles val="exact"/>
        </dgm:presLayoutVars>
      </dgm:prSet>
      <dgm:spPr/>
    </dgm:pt>
    <dgm:pt modelId="{FDD71964-6F7D-4872-8162-7013EC4A7B2D}" type="pres">
      <dgm:prSet presAssocID="{FBE6C7F7-EDBA-4148-8009-35076B6EDF07}" presName="parentText" presStyleLbl="node1" presStyleIdx="0" presStyleCnt="1">
        <dgm:presLayoutVars>
          <dgm:chMax val="0"/>
          <dgm:bulletEnabled val="1"/>
        </dgm:presLayoutVars>
      </dgm:prSet>
      <dgm:spPr/>
    </dgm:pt>
  </dgm:ptLst>
  <dgm:cxnLst>
    <dgm:cxn modelId="{289AD817-3577-4692-9F6B-F2D5E45329F6}" type="presOf" srcId="{8DD1594D-0236-438B-B720-887E91A4BB59}" destId="{02443C35-EC99-4652-AC24-62C6C04E140C}" srcOrd="0" destOrd="0" presId="urn:microsoft.com/office/officeart/2005/8/layout/vList2"/>
    <dgm:cxn modelId="{327B108B-8AD9-4AA8-9D58-7320EA2FC18C}" type="presOf" srcId="{FBE6C7F7-EDBA-4148-8009-35076B6EDF07}" destId="{FDD71964-6F7D-4872-8162-7013EC4A7B2D}" srcOrd="0" destOrd="0" presId="urn:microsoft.com/office/officeart/2005/8/layout/vList2"/>
    <dgm:cxn modelId="{3D2167CD-6185-47E0-8078-83EDBEFBD8E1}" srcId="{8DD1594D-0236-438B-B720-887E91A4BB59}" destId="{FBE6C7F7-EDBA-4148-8009-35076B6EDF07}" srcOrd="0" destOrd="0" parTransId="{9F6C4F77-E3C5-4310-A1EC-039AC9D6AC4C}" sibTransId="{681F2AFF-1CBB-4872-BB39-637DE609F093}"/>
    <dgm:cxn modelId="{7B308C60-A716-4A2E-A737-BCD864D451DD}" type="presParOf" srcId="{02443C35-EC99-4652-AC24-62C6C04E140C}" destId="{FDD71964-6F7D-4872-8162-7013EC4A7B2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D1594D-0236-438B-B720-887E91A4BB59}" type="doc">
      <dgm:prSet loTypeId="urn:microsoft.com/office/officeart/2005/8/layout/default" loCatId="list" qsTypeId="urn:microsoft.com/office/officeart/2005/8/quickstyle/simple5" qsCatId="simple" csTypeId="urn:microsoft.com/office/officeart/2005/8/colors/colorful2" csCatId="colorful" phldr="1"/>
      <dgm:spPr/>
      <dgm:t>
        <a:bodyPr/>
        <a:lstStyle/>
        <a:p>
          <a:endParaRPr lang="en-US"/>
        </a:p>
      </dgm:t>
    </dgm:pt>
    <dgm:pt modelId="{A29AE4D5-7C5E-4FE3-A8E9-62C54904BF3E}">
      <dgm:prSet/>
      <dgm:spPr/>
      <dgm:t>
        <a:bodyPr/>
        <a:lstStyle/>
        <a:p>
          <a:r>
            <a:rPr lang="en-US" b="1" dirty="0">
              <a:solidFill>
                <a:schemeClr val="bg1"/>
              </a:solidFill>
            </a:rPr>
            <a:t>Step Three</a:t>
          </a:r>
        </a:p>
        <a:p>
          <a:r>
            <a:rPr lang="en-US" b="1" dirty="0">
              <a:solidFill>
                <a:schemeClr val="bg1"/>
              </a:solidFill>
            </a:rPr>
            <a:t>Share the Good Mood</a:t>
          </a:r>
        </a:p>
      </dgm:t>
    </dgm:pt>
    <dgm:pt modelId="{C1BC0502-4025-45C4-B775-AB5766440217}" type="parTrans" cxnId="{AA73D454-E0C2-43B1-943B-B0A67B02B7B7}">
      <dgm:prSet/>
      <dgm:spPr/>
      <dgm:t>
        <a:bodyPr/>
        <a:lstStyle/>
        <a:p>
          <a:endParaRPr lang="en-US"/>
        </a:p>
      </dgm:t>
    </dgm:pt>
    <dgm:pt modelId="{4F4E19B6-0B89-4B4C-B680-4BE4B4DF0E79}" type="sibTrans" cxnId="{AA73D454-E0C2-43B1-943B-B0A67B02B7B7}">
      <dgm:prSet/>
      <dgm:spPr/>
      <dgm:t>
        <a:bodyPr/>
        <a:lstStyle/>
        <a:p>
          <a:endParaRPr lang="en-US"/>
        </a:p>
      </dgm:t>
    </dgm:pt>
    <dgm:pt modelId="{4A600E7B-3DC1-4761-A3B4-B64B83DADCF4}" type="pres">
      <dgm:prSet presAssocID="{8DD1594D-0236-438B-B720-887E91A4BB59}" presName="diagram" presStyleCnt="0">
        <dgm:presLayoutVars>
          <dgm:dir/>
          <dgm:resizeHandles val="exact"/>
        </dgm:presLayoutVars>
      </dgm:prSet>
      <dgm:spPr/>
    </dgm:pt>
    <dgm:pt modelId="{C7D6338C-78FA-48F5-B91B-A10CA15167EB}" type="pres">
      <dgm:prSet presAssocID="{A29AE4D5-7C5E-4FE3-A8E9-62C54904BF3E}" presName="node" presStyleLbl="node1" presStyleIdx="0" presStyleCnt="1">
        <dgm:presLayoutVars>
          <dgm:bulletEnabled val="1"/>
        </dgm:presLayoutVars>
      </dgm:prSet>
      <dgm:spPr/>
    </dgm:pt>
  </dgm:ptLst>
  <dgm:cxnLst>
    <dgm:cxn modelId="{AA73D454-E0C2-43B1-943B-B0A67B02B7B7}" srcId="{8DD1594D-0236-438B-B720-887E91A4BB59}" destId="{A29AE4D5-7C5E-4FE3-A8E9-62C54904BF3E}" srcOrd="0" destOrd="0" parTransId="{C1BC0502-4025-45C4-B775-AB5766440217}" sibTransId="{4F4E19B6-0B89-4B4C-B680-4BE4B4DF0E79}"/>
    <dgm:cxn modelId="{F89FCFCF-B9C8-4573-A931-AED1057A306E}" type="presOf" srcId="{A29AE4D5-7C5E-4FE3-A8E9-62C54904BF3E}" destId="{C7D6338C-78FA-48F5-B91B-A10CA15167EB}" srcOrd="0" destOrd="0" presId="urn:microsoft.com/office/officeart/2005/8/layout/default"/>
    <dgm:cxn modelId="{3214DFEB-A45E-4591-957E-37387E494246}" type="presOf" srcId="{8DD1594D-0236-438B-B720-887E91A4BB59}" destId="{4A600E7B-3DC1-4761-A3B4-B64B83DADCF4}" srcOrd="0" destOrd="0" presId="urn:microsoft.com/office/officeart/2005/8/layout/default"/>
    <dgm:cxn modelId="{0A836311-FC9F-4127-9CEA-F8C7DFD85944}" type="presParOf" srcId="{4A600E7B-3DC1-4761-A3B4-B64B83DADCF4}" destId="{C7D6338C-78FA-48F5-B91B-A10CA15167EB}"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D1594D-0236-438B-B720-887E91A4BB59}" type="doc">
      <dgm:prSet loTypeId="urn:microsoft.com/office/officeart/2005/8/layout/default" loCatId="list" qsTypeId="urn:microsoft.com/office/officeart/2005/8/quickstyle/simple1" qsCatId="simple" csTypeId="urn:microsoft.com/office/officeart/2005/8/colors/accent3_2" csCatId="accent3" phldr="1"/>
      <dgm:spPr/>
      <dgm:t>
        <a:bodyPr/>
        <a:lstStyle/>
        <a:p>
          <a:endParaRPr lang="en-US"/>
        </a:p>
      </dgm:t>
    </dgm:pt>
    <dgm:pt modelId="{A29AE4D5-7C5E-4FE3-A8E9-62C54904BF3E}">
      <dgm:prSet/>
      <dgm:spPr/>
      <dgm:t>
        <a:bodyPr/>
        <a:lstStyle/>
        <a:p>
          <a:r>
            <a:rPr lang="en-US" b="1" dirty="0">
              <a:solidFill>
                <a:schemeClr val="tx1"/>
              </a:solidFill>
            </a:rPr>
            <a:t>Step Four </a:t>
          </a:r>
        </a:p>
        <a:p>
          <a:r>
            <a:rPr lang="en-US" b="1" dirty="0">
              <a:solidFill>
                <a:schemeClr val="tx1"/>
              </a:solidFill>
            </a:rPr>
            <a:t>Teach Someone the 3 Steps</a:t>
          </a:r>
        </a:p>
      </dgm:t>
    </dgm:pt>
    <dgm:pt modelId="{C1BC0502-4025-45C4-B775-AB5766440217}" type="parTrans" cxnId="{AA73D454-E0C2-43B1-943B-B0A67B02B7B7}">
      <dgm:prSet/>
      <dgm:spPr/>
      <dgm:t>
        <a:bodyPr/>
        <a:lstStyle/>
        <a:p>
          <a:endParaRPr lang="en-US"/>
        </a:p>
      </dgm:t>
    </dgm:pt>
    <dgm:pt modelId="{4F4E19B6-0B89-4B4C-B680-4BE4B4DF0E79}" type="sibTrans" cxnId="{AA73D454-E0C2-43B1-943B-B0A67B02B7B7}">
      <dgm:prSet/>
      <dgm:spPr/>
      <dgm:t>
        <a:bodyPr/>
        <a:lstStyle/>
        <a:p>
          <a:endParaRPr lang="en-US"/>
        </a:p>
      </dgm:t>
    </dgm:pt>
    <dgm:pt modelId="{4DE59754-1204-4661-A30C-C4E6807C541D}" type="pres">
      <dgm:prSet presAssocID="{8DD1594D-0236-438B-B720-887E91A4BB59}" presName="diagram" presStyleCnt="0">
        <dgm:presLayoutVars>
          <dgm:dir/>
          <dgm:resizeHandles val="exact"/>
        </dgm:presLayoutVars>
      </dgm:prSet>
      <dgm:spPr/>
    </dgm:pt>
    <dgm:pt modelId="{39FB0194-CFEF-4842-B516-AE4C644A18F8}" type="pres">
      <dgm:prSet presAssocID="{A29AE4D5-7C5E-4FE3-A8E9-62C54904BF3E}" presName="node" presStyleLbl="node1" presStyleIdx="0" presStyleCnt="1">
        <dgm:presLayoutVars>
          <dgm:bulletEnabled val="1"/>
        </dgm:presLayoutVars>
      </dgm:prSet>
      <dgm:spPr/>
    </dgm:pt>
  </dgm:ptLst>
  <dgm:cxnLst>
    <dgm:cxn modelId="{9287DF71-9A60-4B6A-9065-C10B743A7E82}" type="presOf" srcId="{A29AE4D5-7C5E-4FE3-A8E9-62C54904BF3E}" destId="{39FB0194-CFEF-4842-B516-AE4C644A18F8}" srcOrd="0" destOrd="0" presId="urn:microsoft.com/office/officeart/2005/8/layout/default"/>
    <dgm:cxn modelId="{AA73D454-E0C2-43B1-943B-B0A67B02B7B7}" srcId="{8DD1594D-0236-438B-B720-887E91A4BB59}" destId="{A29AE4D5-7C5E-4FE3-A8E9-62C54904BF3E}" srcOrd="0" destOrd="0" parTransId="{C1BC0502-4025-45C4-B775-AB5766440217}" sibTransId="{4F4E19B6-0B89-4B4C-B680-4BE4B4DF0E79}"/>
    <dgm:cxn modelId="{4137B799-1956-4F0F-80EB-F2069E29940A}" type="presOf" srcId="{8DD1594D-0236-438B-B720-887E91A4BB59}" destId="{4DE59754-1204-4661-A30C-C4E6807C541D}" srcOrd="0" destOrd="0" presId="urn:microsoft.com/office/officeart/2005/8/layout/default"/>
    <dgm:cxn modelId="{407208EE-DE29-4D66-9ED9-3497E4DEFF92}" type="presParOf" srcId="{4DE59754-1204-4661-A30C-C4E6807C541D}" destId="{39FB0194-CFEF-4842-B516-AE4C644A18F8}"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CC98B0A-6855-498B-B43C-D017EF566AE9}" type="doc">
      <dgm:prSet loTypeId="urn:microsoft.com/office/officeart/2016/7/layout/HorizontalActionList" loCatId="List" qsTypeId="urn:microsoft.com/office/officeart/2005/8/quickstyle/simple1" qsCatId="simple" csTypeId="urn:microsoft.com/office/officeart/2005/8/colors/accent1_2" csCatId="accent1" phldr="1"/>
      <dgm:spPr/>
      <dgm:t>
        <a:bodyPr/>
        <a:lstStyle/>
        <a:p>
          <a:endParaRPr lang="en-US"/>
        </a:p>
      </dgm:t>
    </dgm:pt>
    <dgm:pt modelId="{CAF09051-A1BB-4B83-84C8-6BE2778457D7}">
      <dgm:prSet custT="1"/>
      <dgm:spPr/>
      <dgm:t>
        <a:bodyPr/>
        <a:lstStyle/>
        <a:p>
          <a:r>
            <a:rPr lang="en-US" sz="2700" dirty="0"/>
            <a:t>Internalizing</a:t>
          </a:r>
        </a:p>
      </dgm:t>
    </dgm:pt>
    <dgm:pt modelId="{241EA83D-4F37-4F3D-A2C3-C032C5AD6F9B}" type="parTrans" cxnId="{A3D0AA16-2663-4FDE-ABC0-D49072616BA1}">
      <dgm:prSet/>
      <dgm:spPr/>
      <dgm:t>
        <a:bodyPr/>
        <a:lstStyle/>
        <a:p>
          <a:endParaRPr lang="en-US"/>
        </a:p>
      </dgm:t>
    </dgm:pt>
    <dgm:pt modelId="{B3C46D1F-69C1-4B74-8A4E-E86D27861956}" type="sibTrans" cxnId="{A3D0AA16-2663-4FDE-ABC0-D49072616BA1}">
      <dgm:prSet/>
      <dgm:spPr/>
      <dgm:t>
        <a:bodyPr/>
        <a:lstStyle/>
        <a:p>
          <a:endParaRPr lang="en-US"/>
        </a:p>
      </dgm:t>
    </dgm:pt>
    <dgm:pt modelId="{B6B543A9-C2E2-4100-AE20-75A24FDF4F01}">
      <dgm:prSet custT="1"/>
      <dgm:spPr/>
      <dgm:t>
        <a:bodyPr/>
        <a:lstStyle/>
        <a:p>
          <a:r>
            <a:rPr lang="en-US" sz="2400" dirty="0"/>
            <a:t>They don’t like me. . . Something wrong with me. . . I’m stupid, ugly, awkward, yada, yada</a:t>
          </a:r>
        </a:p>
      </dgm:t>
    </dgm:pt>
    <dgm:pt modelId="{6EC2BDE3-1BE8-45CB-9F75-A884B1609718}" type="parTrans" cxnId="{7C035FDE-9387-43FF-B96A-ED456FDF578B}">
      <dgm:prSet/>
      <dgm:spPr/>
      <dgm:t>
        <a:bodyPr/>
        <a:lstStyle/>
        <a:p>
          <a:endParaRPr lang="en-US"/>
        </a:p>
      </dgm:t>
    </dgm:pt>
    <dgm:pt modelId="{11938EF2-B58A-4E85-BCF8-05A7B9AAB3E6}" type="sibTrans" cxnId="{7C035FDE-9387-43FF-B96A-ED456FDF578B}">
      <dgm:prSet/>
      <dgm:spPr/>
      <dgm:t>
        <a:bodyPr/>
        <a:lstStyle/>
        <a:p>
          <a:endParaRPr lang="en-US"/>
        </a:p>
      </dgm:t>
    </dgm:pt>
    <dgm:pt modelId="{3FF2B39D-A68A-41F6-B61C-1C3489EDE257}">
      <dgm:prSet custT="1"/>
      <dgm:spPr/>
      <dgm:t>
        <a:bodyPr/>
        <a:lstStyle/>
        <a:p>
          <a:r>
            <a:rPr lang="en-US" sz="2600" dirty="0"/>
            <a:t>Externalizing</a:t>
          </a:r>
        </a:p>
      </dgm:t>
    </dgm:pt>
    <dgm:pt modelId="{844B152E-1E02-4BFC-9FC9-A108601F716D}" type="parTrans" cxnId="{D45EA576-C1E5-42A1-92AF-4ED5A21083D3}">
      <dgm:prSet/>
      <dgm:spPr/>
      <dgm:t>
        <a:bodyPr/>
        <a:lstStyle/>
        <a:p>
          <a:endParaRPr lang="en-US"/>
        </a:p>
      </dgm:t>
    </dgm:pt>
    <dgm:pt modelId="{D41C3C2F-96C0-4E85-96F8-1BC8EBE32EED}" type="sibTrans" cxnId="{D45EA576-C1E5-42A1-92AF-4ED5A21083D3}">
      <dgm:prSet/>
      <dgm:spPr/>
      <dgm:t>
        <a:bodyPr/>
        <a:lstStyle/>
        <a:p>
          <a:endParaRPr lang="en-US"/>
        </a:p>
      </dgm:t>
    </dgm:pt>
    <dgm:pt modelId="{8921DE21-6BD8-470C-B356-A7AA59D53E53}">
      <dgm:prSet custT="1"/>
      <dgm:spPr/>
      <dgm:t>
        <a:bodyPr/>
        <a:lstStyle/>
        <a:p>
          <a:r>
            <a:rPr lang="en-US" sz="2400" dirty="0"/>
            <a:t>That jerk! What an _________. I’ll get them back one way or another.</a:t>
          </a:r>
        </a:p>
      </dgm:t>
    </dgm:pt>
    <dgm:pt modelId="{A34172F8-E3F6-463D-832B-C269E408977E}" type="parTrans" cxnId="{845817CF-62E9-473F-89F0-E2249F9B0179}">
      <dgm:prSet/>
      <dgm:spPr/>
      <dgm:t>
        <a:bodyPr/>
        <a:lstStyle/>
        <a:p>
          <a:endParaRPr lang="en-US"/>
        </a:p>
      </dgm:t>
    </dgm:pt>
    <dgm:pt modelId="{868FE983-D5BB-4123-B10A-2851E94EC0D8}" type="sibTrans" cxnId="{845817CF-62E9-473F-89F0-E2249F9B0179}">
      <dgm:prSet/>
      <dgm:spPr/>
      <dgm:t>
        <a:bodyPr/>
        <a:lstStyle/>
        <a:p>
          <a:endParaRPr lang="en-US"/>
        </a:p>
      </dgm:t>
    </dgm:pt>
    <dgm:pt modelId="{0DABD465-9769-4A8F-9396-969DDDAA8CBC}" type="pres">
      <dgm:prSet presAssocID="{ACC98B0A-6855-498B-B43C-D017EF566AE9}" presName="Name0" presStyleCnt="0">
        <dgm:presLayoutVars>
          <dgm:dir/>
          <dgm:animLvl val="lvl"/>
          <dgm:resizeHandles val="exact"/>
        </dgm:presLayoutVars>
      </dgm:prSet>
      <dgm:spPr/>
    </dgm:pt>
    <dgm:pt modelId="{A95B17E5-40F4-42B0-BA8A-B12847D910B2}" type="pres">
      <dgm:prSet presAssocID="{CAF09051-A1BB-4B83-84C8-6BE2778457D7}" presName="composite" presStyleCnt="0"/>
      <dgm:spPr/>
    </dgm:pt>
    <dgm:pt modelId="{55917DD1-9A1A-4587-83FE-589745AE35C1}" type="pres">
      <dgm:prSet presAssocID="{CAF09051-A1BB-4B83-84C8-6BE2778457D7}" presName="parTx" presStyleLbl="alignNode1" presStyleIdx="0" presStyleCnt="2">
        <dgm:presLayoutVars>
          <dgm:chMax val="0"/>
          <dgm:chPref val="0"/>
        </dgm:presLayoutVars>
      </dgm:prSet>
      <dgm:spPr/>
    </dgm:pt>
    <dgm:pt modelId="{3F910E97-109D-470A-9761-44C0A317E704}" type="pres">
      <dgm:prSet presAssocID="{CAF09051-A1BB-4B83-84C8-6BE2778457D7}" presName="desTx" presStyleLbl="alignAccFollowNode1" presStyleIdx="0" presStyleCnt="2">
        <dgm:presLayoutVars/>
      </dgm:prSet>
      <dgm:spPr/>
    </dgm:pt>
    <dgm:pt modelId="{6FA1ACE6-A7BA-4263-8996-BD1CFA99C3A7}" type="pres">
      <dgm:prSet presAssocID="{B3C46D1F-69C1-4B74-8A4E-E86D27861956}" presName="space" presStyleCnt="0"/>
      <dgm:spPr/>
    </dgm:pt>
    <dgm:pt modelId="{4027832C-02CA-4BB8-963C-AC25631FF950}" type="pres">
      <dgm:prSet presAssocID="{3FF2B39D-A68A-41F6-B61C-1C3489EDE257}" presName="composite" presStyleCnt="0"/>
      <dgm:spPr/>
    </dgm:pt>
    <dgm:pt modelId="{F50726B3-8239-4397-8F7B-E9FF2058F149}" type="pres">
      <dgm:prSet presAssocID="{3FF2B39D-A68A-41F6-B61C-1C3489EDE257}" presName="parTx" presStyleLbl="alignNode1" presStyleIdx="1" presStyleCnt="2">
        <dgm:presLayoutVars>
          <dgm:chMax val="0"/>
          <dgm:chPref val="0"/>
        </dgm:presLayoutVars>
      </dgm:prSet>
      <dgm:spPr/>
    </dgm:pt>
    <dgm:pt modelId="{A666AEC2-11C7-49D7-B24C-B3F54A25EB16}" type="pres">
      <dgm:prSet presAssocID="{3FF2B39D-A68A-41F6-B61C-1C3489EDE257}" presName="desTx" presStyleLbl="alignAccFollowNode1" presStyleIdx="1" presStyleCnt="2">
        <dgm:presLayoutVars/>
      </dgm:prSet>
      <dgm:spPr/>
    </dgm:pt>
  </dgm:ptLst>
  <dgm:cxnLst>
    <dgm:cxn modelId="{F32E4E07-13A0-430D-9EEF-16F72703CD05}" type="presOf" srcId="{8921DE21-6BD8-470C-B356-A7AA59D53E53}" destId="{A666AEC2-11C7-49D7-B24C-B3F54A25EB16}" srcOrd="0" destOrd="0" presId="urn:microsoft.com/office/officeart/2016/7/layout/HorizontalActionList"/>
    <dgm:cxn modelId="{A3D0AA16-2663-4FDE-ABC0-D49072616BA1}" srcId="{ACC98B0A-6855-498B-B43C-D017EF566AE9}" destId="{CAF09051-A1BB-4B83-84C8-6BE2778457D7}" srcOrd="0" destOrd="0" parTransId="{241EA83D-4F37-4F3D-A2C3-C032C5AD6F9B}" sibTransId="{B3C46D1F-69C1-4B74-8A4E-E86D27861956}"/>
    <dgm:cxn modelId="{EEEC152D-15E4-424A-B5B9-7FEE815D04CC}" type="presOf" srcId="{3FF2B39D-A68A-41F6-B61C-1C3489EDE257}" destId="{F50726B3-8239-4397-8F7B-E9FF2058F149}" srcOrd="0" destOrd="0" presId="urn:microsoft.com/office/officeart/2016/7/layout/HorizontalActionList"/>
    <dgm:cxn modelId="{C494375C-933C-4DE5-85C9-B20D95180CE5}" type="presOf" srcId="{CAF09051-A1BB-4B83-84C8-6BE2778457D7}" destId="{55917DD1-9A1A-4587-83FE-589745AE35C1}" srcOrd="0" destOrd="0" presId="urn:microsoft.com/office/officeart/2016/7/layout/HorizontalActionList"/>
    <dgm:cxn modelId="{08B94E72-86E5-420B-90FE-F2A0487B4F06}" type="presOf" srcId="{ACC98B0A-6855-498B-B43C-D017EF566AE9}" destId="{0DABD465-9769-4A8F-9396-969DDDAA8CBC}" srcOrd="0" destOrd="0" presId="urn:microsoft.com/office/officeart/2016/7/layout/HorizontalActionList"/>
    <dgm:cxn modelId="{D45EA576-C1E5-42A1-92AF-4ED5A21083D3}" srcId="{ACC98B0A-6855-498B-B43C-D017EF566AE9}" destId="{3FF2B39D-A68A-41F6-B61C-1C3489EDE257}" srcOrd="1" destOrd="0" parTransId="{844B152E-1E02-4BFC-9FC9-A108601F716D}" sibTransId="{D41C3C2F-96C0-4E85-96F8-1BC8EBE32EED}"/>
    <dgm:cxn modelId="{C200EAA7-68B9-4AF8-9A14-180CBF5F227A}" type="presOf" srcId="{B6B543A9-C2E2-4100-AE20-75A24FDF4F01}" destId="{3F910E97-109D-470A-9761-44C0A317E704}" srcOrd="0" destOrd="0" presId="urn:microsoft.com/office/officeart/2016/7/layout/HorizontalActionList"/>
    <dgm:cxn modelId="{845817CF-62E9-473F-89F0-E2249F9B0179}" srcId="{3FF2B39D-A68A-41F6-B61C-1C3489EDE257}" destId="{8921DE21-6BD8-470C-B356-A7AA59D53E53}" srcOrd="0" destOrd="0" parTransId="{A34172F8-E3F6-463D-832B-C269E408977E}" sibTransId="{868FE983-D5BB-4123-B10A-2851E94EC0D8}"/>
    <dgm:cxn modelId="{7C035FDE-9387-43FF-B96A-ED456FDF578B}" srcId="{CAF09051-A1BB-4B83-84C8-6BE2778457D7}" destId="{B6B543A9-C2E2-4100-AE20-75A24FDF4F01}" srcOrd="0" destOrd="0" parTransId="{6EC2BDE3-1BE8-45CB-9F75-A884B1609718}" sibTransId="{11938EF2-B58A-4E85-BCF8-05A7B9AAB3E6}"/>
    <dgm:cxn modelId="{08336038-8D68-463B-BD36-17B12A5F431E}" type="presParOf" srcId="{0DABD465-9769-4A8F-9396-969DDDAA8CBC}" destId="{A95B17E5-40F4-42B0-BA8A-B12847D910B2}" srcOrd="0" destOrd="0" presId="urn:microsoft.com/office/officeart/2016/7/layout/HorizontalActionList"/>
    <dgm:cxn modelId="{D69152B3-A393-4166-ACE8-D89685B7F0A6}" type="presParOf" srcId="{A95B17E5-40F4-42B0-BA8A-B12847D910B2}" destId="{55917DD1-9A1A-4587-83FE-589745AE35C1}" srcOrd="0" destOrd="0" presId="urn:microsoft.com/office/officeart/2016/7/layout/HorizontalActionList"/>
    <dgm:cxn modelId="{50C76A98-E7CF-4527-B691-2D178559946F}" type="presParOf" srcId="{A95B17E5-40F4-42B0-BA8A-B12847D910B2}" destId="{3F910E97-109D-470A-9761-44C0A317E704}" srcOrd="1" destOrd="0" presId="urn:microsoft.com/office/officeart/2016/7/layout/HorizontalActionList"/>
    <dgm:cxn modelId="{CE7F245C-FF15-4267-BFBB-0A13224B2573}" type="presParOf" srcId="{0DABD465-9769-4A8F-9396-969DDDAA8CBC}" destId="{6FA1ACE6-A7BA-4263-8996-BD1CFA99C3A7}" srcOrd="1" destOrd="0" presId="urn:microsoft.com/office/officeart/2016/7/layout/HorizontalActionList"/>
    <dgm:cxn modelId="{9339E18A-B311-4D27-9193-945934D7C956}" type="presParOf" srcId="{0DABD465-9769-4A8F-9396-969DDDAA8CBC}" destId="{4027832C-02CA-4BB8-963C-AC25631FF950}" srcOrd="2" destOrd="0" presId="urn:microsoft.com/office/officeart/2016/7/layout/HorizontalActionList"/>
    <dgm:cxn modelId="{56331B00-97D4-4771-B4C7-E607F7667863}" type="presParOf" srcId="{4027832C-02CA-4BB8-963C-AC25631FF950}" destId="{F50726B3-8239-4397-8F7B-E9FF2058F149}" srcOrd="0" destOrd="0" presId="urn:microsoft.com/office/officeart/2016/7/layout/HorizontalActionList"/>
    <dgm:cxn modelId="{405D809C-7EBA-4D89-9FFC-3E310DC8D58C}" type="presParOf" srcId="{4027832C-02CA-4BB8-963C-AC25631FF950}" destId="{A666AEC2-11C7-49D7-B24C-B3F54A25EB16}" srcOrd="1" destOrd="0" presId="urn:microsoft.com/office/officeart/2016/7/layout/Horizontal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951A4-7D1C-43BD-819F-F76CDFB66B0A}">
      <dsp:nvSpPr>
        <dsp:cNvPr id="0" name=""/>
        <dsp:cNvSpPr/>
      </dsp:nvSpPr>
      <dsp:spPr>
        <a:xfrm>
          <a:off x="0" y="832683"/>
          <a:ext cx="5878512" cy="382103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b="1" kern="1200" dirty="0">
              <a:solidFill>
                <a:schemeClr val="tx1"/>
              </a:solidFill>
              <a:latin typeface="Lucida Handwriting" panose="03010101010101010101" pitchFamily="66" charset="0"/>
            </a:rPr>
            <a:t>To Toxic Positivity</a:t>
          </a:r>
        </a:p>
      </dsp:txBody>
      <dsp:txXfrm>
        <a:off x="186527" y="1019210"/>
        <a:ext cx="5505458" cy="34479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951A4-7D1C-43BD-819F-F76CDFB66B0A}">
      <dsp:nvSpPr>
        <dsp:cNvPr id="0" name=""/>
        <dsp:cNvSpPr/>
      </dsp:nvSpPr>
      <dsp:spPr>
        <a:xfrm>
          <a:off x="0" y="832683"/>
          <a:ext cx="5878512" cy="382103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ctr" defTabSz="2755900">
            <a:lnSpc>
              <a:spcPct val="90000"/>
            </a:lnSpc>
            <a:spcBef>
              <a:spcPct val="0"/>
            </a:spcBef>
            <a:spcAft>
              <a:spcPct val="35000"/>
            </a:spcAft>
            <a:buNone/>
          </a:pPr>
          <a:r>
            <a:rPr lang="en-US" sz="6200" b="1" kern="1200" dirty="0">
              <a:solidFill>
                <a:schemeClr val="tx1"/>
              </a:solidFill>
            </a:rPr>
            <a:t>Step One</a:t>
          </a:r>
        </a:p>
        <a:p>
          <a:pPr marL="0" lvl="0" indent="0" algn="ctr" defTabSz="2755900">
            <a:lnSpc>
              <a:spcPct val="90000"/>
            </a:lnSpc>
            <a:spcBef>
              <a:spcPct val="0"/>
            </a:spcBef>
            <a:spcAft>
              <a:spcPct val="35000"/>
            </a:spcAft>
            <a:buNone/>
          </a:pPr>
          <a:r>
            <a:rPr lang="en-US" sz="6200" b="1" kern="1200" dirty="0">
              <a:solidFill>
                <a:schemeClr val="tx1"/>
              </a:solidFill>
            </a:rPr>
            <a:t>Honor YOUR Emotion</a:t>
          </a:r>
        </a:p>
      </dsp:txBody>
      <dsp:txXfrm>
        <a:off x="186527" y="1019210"/>
        <a:ext cx="5505458" cy="34479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71964-6F7D-4872-8162-7013EC4A7B2D}">
      <dsp:nvSpPr>
        <dsp:cNvPr id="0" name=""/>
        <dsp:cNvSpPr/>
      </dsp:nvSpPr>
      <dsp:spPr>
        <a:xfrm>
          <a:off x="0" y="301273"/>
          <a:ext cx="10515600" cy="35743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b="1" kern="1200" dirty="0">
              <a:solidFill>
                <a:schemeClr val="tx1"/>
              </a:solidFill>
            </a:rPr>
            <a:t>Step Two</a:t>
          </a:r>
        </a:p>
        <a:p>
          <a:pPr marL="0" lvl="0" indent="0" algn="l" defTabSz="2889250">
            <a:lnSpc>
              <a:spcPct val="90000"/>
            </a:lnSpc>
            <a:spcBef>
              <a:spcPct val="0"/>
            </a:spcBef>
            <a:spcAft>
              <a:spcPts val="600"/>
            </a:spcAft>
            <a:buNone/>
          </a:pPr>
          <a:r>
            <a:rPr lang="en-US" sz="4800" b="1" kern="1200" dirty="0">
              <a:solidFill>
                <a:schemeClr val="tx1"/>
              </a:solidFill>
            </a:rPr>
            <a:t>Think a New Thought . . . or</a:t>
          </a:r>
        </a:p>
        <a:p>
          <a:pPr marL="0" lvl="0" indent="0" algn="l" defTabSz="2889250">
            <a:lnSpc>
              <a:spcPct val="90000"/>
            </a:lnSpc>
            <a:spcBef>
              <a:spcPct val="0"/>
            </a:spcBef>
            <a:spcAft>
              <a:spcPts val="600"/>
            </a:spcAft>
            <a:buNone/>
          </a:pPr>
          <a:r>
            <a:rPr lang="en-US" sz="4800" b="1" kern="1200" dirty="0">
              <a:solidFill>
                <a:schemeClr val="tx1"/>
              </a:solidFill>
            </a:rPr>
            <a:t>Do Something Different</a:t>
          </a:r>
        </a:p>
      </dsp:txBody>
      <dsp:txXfrm>
        <a:off x="174485" y="475758"/>
        <a:ext cx="10166630" cy="32253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6338C-78FA-48F5-B91B-A10CA15167EB}">
      <dsp:nvSpPr>
        <dsp:cNvPr id="0" name=""/>
        <dsp:cNvSpPr/>
      </dsp:nvSpPr>
      <dsp:spPr>
        <a:xfrm>
          <a:off x="1632793" y="665"/>
          <a:ext cx="7250013" cy="435000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b="1" kern="1200" dirty="0">
              <a:solidFill>
                <a:schemeClr val="bg1"/>
              </a:solidFill>
            </a:rPr>
            <a:t>Step Three</a:t>
          </a:r>
        </a:p>
        <a:p>
          <a:pPr marL="0" lvl="0" indent="0" algn="ctr" defTabSz="2889250">
            <a:lnSpc>
              <a:spcPct val="90000"/>
            </a:lnSpc>
            <a:spcBef>
              <a:spcPct val="0"/>
            </a:spcBef>
            <a:spcAft>
              <a:spcPct val="35000"/>
            </a:spcAft>
            <a:buNone/>
          </a:pPr>
          <a:r>
            <a:rPr lang="en-US" sz="6500" b="1" kern="1200" dirty="0">
              <a:solidFill>
                <a:schemeClr val="bg1"/>
              </a:solidFill>
            </a:rPr>
            <a:t>Share the Good Mood</a:t>
          </a:r>
        </a:p>
      </dsp:txBody>
      <dsp:txXfrm>
        <a:off x="1632793" y="665"/>
        <a:ext cx="7250013" cy="43500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FB0194-CFEF-4842-B516-AE4C644A18F8}">
      <dsp:nvSpPr>
        <dsp:cNvPr id="0" name=""/>
        <dsp:cNvSpPr/>
      </dsp:nvSpPr>
      <dsp:spPr>
        <a:xfrm>
          <a:off x="1781695" y="2786"/>
          <a:ext cx="6952208" cy="417132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b="1" kern="1200" dirty="0">
              <a:solidFill>
                <a:schemeClr val="tx1"/>
              </a:solidFill>
            </a:rPr>
            <a:t>Step Four </a:t>
          </a:r>
        </a:p>
        <a:p>
          <a:pPr marL="0" lvl="0" indent="0" algn="ctr" defTabSz="2889250">
            <a:lnSpc>
              <a:spcPct val="90000"/>
            </a:lnSpc>
            <a:spcBef>
              <a:spcPct val="0"/>
            </a:spcBef>
            <a:spcAft>
              <a:spcPct val="35000"/>
            </a:spcAft>
            <a:buNone/>
          </a:pPr>
          <a:r>
            <a:rPr lang="en-US" sz="6500" b="1" kern="1200" dirty="0">
              <a:solidFill>
                <a:schemeClr val="tx1"/>
              </a:solidFill>
            </a:rPr>
            <a:t>Teach Someone the 3 Steps</a:t>
          </a:r>
        </a:p>
      </dsp:txBody>
      <dsp:txXfrm>
        <a:off x="1781695" y="2786"/>
        <a:ext cx="6952208" cy="41713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917DD1-9A1A-4587-83FE-589745AE35C1}">
      <dsp:nvSpPr>
        <dsp:cNvPr id="0" name=""/>
        <dsp:cNvSpPr/>
      </dsp:nvSpPr>
      <dsp:spPr>
        <a:xfrm>
          <a:off x="5999" y="70951"/>
          <a:ext cx="2215846" cy="664754"/>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101" tIns="175101" rIns="175101" bIns="175101" numCol="1" spcCol="1270" anchor="ctr" anchorCtr="0">
          <a:noAutofit/>
        </a:bodyPr>
        <a:lstStyle/>
        <a:p>
          <a:pPr marL="0" lvl="0" indent="0" algn="ctr" defTabSz="1200150">
            <a:lnSpc>
              <a:spcPct val="90000"/>
            </a:lnSpc>
            <a:spcBef>
              <a:spcPct val="0"/>
            </a:spcBef>
            <a:spcAft>
              <a:spcPct val="35000"/>
            </a:spcAft>
            <a:buNone/>
          </a:pPr>
          <a:r>
            <a:rPr lang="en-US" sz="2700" kern="1200" dirty="0"/>
            <a:t>Internalizing</a:t>
          </a:r>
        </a:p>
      </dsp:txBody>
      <dsp:txXfrm>
        <a:off x="5999" y="70951"/>
        <a:ext cx="2215846" cy="664754"/>
      </dsp:txXfrm>
    </dsp:sp>
    <dsp:sp modelId="{3F910E97-109D-470A-9761-44C0A317E704}">
      <dsp:nvSpPr>
        <dsp:cNvPr id="0" name=""/>
        <dsp:cNvSpPr/>
      </dsp:nvSpPr>
      <dsp:spPr>
        <a:xfrm>
          <a:off x="5999" y="735705"/>
          <a:ext cx="2215846" cy="3141866"/>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8876" tIns="218876" rIns="218876" bIns="218876" numCol="1" spcCol="1270" anchor="t" anchorCtr="0">
          <a:noAutofit/>
        </a:bodyPr>
        <a:lstStyle/>
        <a:p>
          <a:pPr marL="0" lvl="0" indent="0" algn="l" defTabSz="1066800">
            <a:lnSpc>
              <a:spcPct val="90000"/>
            </a:lnSpc>
            <a:spcBef>
              <a:spcPct val="0"/>
            </a:spcBef>
            <a:spcAft>
              <a:spcPct val="35000"/>
            </a:spcAft>
            <a:buNone/>
          </a:pPr>
          <a:r>
            <a:rPr lang="en-US" sz="2400" kern="1200" dirty="0"/>
            <a:t>They don’t like me. . . Something wrong with me. . . I’m stupid, ugly, awkward, yada, yada</a:t>
          </a:r>
        </a:p>
      </dsp:txBody>
      <dsp:txXfrm>
        <a:off x="5999" y="735705"/>
        <a:ext cx="2215846" cy="3141866"/>
      </dsp:txXfrm>
    </dsp:sp>
    <dsp:sp modelId="{F50726B3-8239-4397-8F7B-E9FF2058F149}">
      <dsp:nvSpPr>
        <dsp:cNvPr id="0" name=""/>
        <dsp:cNvSpPr/>
      </dsp:nvSpPr>
      <dsp:spPr>
        <a:xfrm>
          <a:off x="2329635" y="70951"/>
          <a:ext cx="2215846" cy="664754"/>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101" tIns="175101" rIns="175101" bIns="175101" numCol="1" spcCol="1270" anchor="ctr" anchorCtr="0">
          <a:noAutofit/>
        </a:bodyPr>
        <a:lstStyle/>
        <a:p>
          <a:pPr marL="0" lvl="0" indent="0" algn="ctr" defTabSz="1155700">
            <a:lnSpc>
              <a:spcPct val="90000"/>
            </a:lnSpc>
            <a:spcBef>
              <a:spcPct val="0"/>
            </a:spcBef>
            <a:spcAft>
              <a:spcPct val="35000"/>
            </a:spcAft>
            <a:buNone/>
          </a:pPr>
          <a:r>
            <a:rPr lang="en-US" sz="2600" kern="1200" dirty="0"/>
            <a:t>Externalizing</a:t>
          </a:r>
        </a:p>
      </dsp:txBody>
      <dsp:txXfrm>
        <a:off x="2329635" y="70951"/>
        <a:ext cx="2215846" cy="664754"/>
      </dsp:txXfrm>
    </dsp:sp>
    <dsp:sp modelId="{A666AEC2-11C7-49D7-B24C-B3F54A25EB16}">
      <dsp:nvSpPr>
        <dsp:cNvPr id="0" name=""/>
        <dsp:cNvSpPr/>
      </dsp:nvSpPr>
      <dsp:spPr>
        <a:xfrm>
          <a:off x="2329635" y="735705"/>
          <a:ext cx="2215846" cy="3141866"/>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8876" tIns="218876" rIns="218876" bIns="218876" numCol="1" spcCol="1270" anchor="t" anchorCtr="0">
          <a:noAutofit/>
        </a:bodyPr>
        <a:lstStyle/>
        <a:p>
          <a:pPr marL="0" lvl="0" indent="0" algn="l" defTabSz="1066800">
            <a:lnSpc>
              <a:spcPct val="90000"/>
            </a:lnSpc>
            <a:spcBef>
              <a:spcPct val="0"/>
            </a:spcBef>
            <a:spcAft>
              <a:spcPct val="35000"/>
            </a:spcAft>
            <a:buNone/>
          </a:pPr>
          <a:r>
            <a:rPr lang="en-US" sz="2400" kern="1200" dirty="0"/>
            <a:t>That jerk! What an _________. I’ll get them back one way or another.</a:t>
          </a:r>
        </a:p>
      </dsp:txBody>
      <dsp:txXfrm>
        <a:off x="2329635" y="735705"/>
        <a:ext cx="2215846" cy="3141866"/>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85A9A7-6F5D-48AC-842E-8AF71B61D0AA}" type="datetimeFigureOut">
              <a:rPr lang="en-US" smtClean="0"/>
              <a:t>9/24/2025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9B79B4-4715-452B-BB03-F44567C8159E}" type="slidenum">
              <a:rPr lang="en-US" smtClean="0"/>
              <a:t>‹#›</a:t>
            </a:fld>
            <a:endParaRPr lang="en-US"/>
          </a:p>
        </p:txBody>
      </p:sp>
    </p:spTree>
    <p:extLst>
      <p:ext uri="{BB962C8B-B14F-4D97-AF65-F5344CB8AC3E}">
        <p14:creationId xmlns:p14="http://schemas.microsoft.com/office/powerpoint/2010/main" val="97844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5B2BB-B874-381E-97D6-778A530876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558AF1-68EE-0236-1E32-35F6E0A1FC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D3D16-4605-1C6C-1983-0ACD74BE09B0}"/>
              </a:ext>
            </a:extLst>
          </p:cNvPr>
          <p:cNvSpPr>
            <a:spLocks noGrp="1"/>
          </p:cNvSpPr>
          <p:nvPr>
            <p:ph type="body" idx="1"/>
          </p:nvPr>
        </p:nvSpPr>
        <p:spPr/>
        <p:txBody>
          <a:bodyPr/>
          <a:lstStyle/>
          <a:p>
            <a:r>
              <a:rPr lang="en-US" dirty="0">
                <a:cs typeface="Calibri"/>
              </a:rPr>
              <a:t>John</a:t>
            </a:r>
          </a:p>
        </p:txBody>
      </p:sp>
      <p:sp>
        <p:nvSpPr>
          <p:cNvPr id="4" name="Slide Number Placeholder 3">
            <a:extLst>
              <a:ext uri="{FF2B5EF4-FFF2-40B4-BE49-F238E27FC236}">
                <a16:creationId xmlns:a16="http://schemas.microsoft.com/office/drawing/2014/main" id="{073D8F5D-1044-5262-23F0-9A8EE7BD50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0781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091E9-0147-FF90-A893-0B5A372531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579D3-372E-600F-2C62-6C2626EBD9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717E35-F32C-6029-BBA0-0C265A8743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2C0768-81BE-7EE0-7244-5B5204AB9FC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1051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5B2BB-B874-381E-97D6-778A530876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558AF1-68EE-0236-1E32-35F6E0A1FC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D3D16-4605-1C6C-1983-0ACD74BE09B0}"/>
              </a:ext>
            </a:extLst>
          </p:cNvPr>
          <p:cNvSpPr>
            <a:spLocks noGrp="1"/>
          </p:cNvSpPr>
          <p:nvPr>
            <p:ph type="body" idx="1"/>
          </p:nvPr>
        </p:nvSpPr>
        <p:spPr/>
        <p:txBody>
          <a:bodyPr/>
          <a:lstStyle/>
          <a:p>
            <a:r>
              <a:rPr lang="en-US" dirty="0">
                <a:cs typeface="Calibri"/>
              </a:rPr>
              <a:t>John</a:t>
            </a:r>
          </a:p>
        </p:txBody>
      </p:sp>
      <p:sp>
        <p:nvSpPr>
          <p:cNvPr id="4" name="Slide Number Placeholder 3">
            <a:extLst>
              <a:ext uri="{FF2B5EF4-FFF2-40B4-BE49-F238E27FC236}">
                <a16:creationId xmlns:a16="http://schemas.microsoft.com/office/drawing/2014/main" id="{073D8F5D-1044-5262-23F0-9A8EE7BD50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05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0A7AB-2849-17A4-8316-C336D9CBE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6E53E6-CAC9-D733-D49C-F0D922843F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48DA4B-B57B-D974-295B-B2A71B9E73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326B56-CB7F-55AB-9BF9-7E84A9E869D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1219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AC966-FA63-816A-A556-A116F4376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8132A-CB1A-1C9C-E962-AD2E060508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F2A7E5-002C-C55C-D882-A3FC284EC6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B5B27E-72B1-A69C-F173-65953062F17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1539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2A5BE-00B1-B17D-47C1-C9CEA7A27D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CB0827-A5E4-9E6F-AFCE-3052AE1626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D439ED-B371-C887-83BB-B4E425DD67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45E75F-739F-DAAE-46B6-4F058F8B74A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3788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Positive</a:t>
            </a:r>
            <a:r>
              <a:rPr lang="en-US" baseline="0" dirty="0"/>
              <a:t> psychotherapy integrates positive psychology principles and empirically-supported techniques (PPIs) with foundational principles of psychotherapeutic change (e.g., therapeutic relationship is critical, person-in-context, therapeutic attunement).  Most approaches grounded in Broaden and Build and most intentionally cultivate positive emotions. Actual moves of therapists is what varies. </a:t>
            </a:r>
          </a:p>
          <a:p>
            <a:endParaRPr lang="en-US" dirty="0"/>
          </a:p>
          <a:p>
            <a:r>
              <a:rPr lang="en-US" dirty="0"/>
              <a:t>Goal-focused positive psychotherapy (</a:t>
            </a:r>
            <a:r>
              <a:rPr lang="en-US" dirty="0" err="1"/>
              <a:t>Conoley</a:t>
            </a:r>
            <a:r>
              <a:rPr lang="en-US" baseline="0" dirty="0"/>
              <a:t> &amp; </a:t>
            </a:r>
            <a:r>
              <a:rPr lang="en-US" baseline="0" dirty="0" err="1"/>
              <a:t>Scheel</a:t>
            </a:r>
            <a:r>
              <a:rPr lang="en-US" baseline="0" dirty="0"/>
              <a:t>, 2018) contributes to client’s ability to face and accept life’s losses and unchangeable difficulties by increasing subjective well-being. “The inevitability of suffering and loss in life heightens the importance of learning the skills to embrace the joy in life, to be meager or bountiful” (p. 5).  The physical sciences metaphor of “fixing” broken thoughts, feelings, and behaviors is not a good fit with the human condition with all of our limits and capabilities.  Pain and suffering associated with loss and death but also posttraumatic growth and/or expressions of resilience and thriving. </a:t>
            </a:r>
          </a:p>
          <a:p>
            <a:endParaRPr lang="en-US" baseline="0" dirty="0"/>
          </a:p>
          <a:p>
            <a:r>
              <a:rPr lang="en-US" baseline="0" dirty="0"/>
              <a:t>Plumb et al., 2020: GFPP therapists collaborate with client to: a) set approach goals, b) cultivate positive emotions generally and within session, c) focus on client and cultural strengths, and foster hope using techniques like: a) Three Good Things, b) Capitalization (by therapist), and c) Mindful self-compassion.</a:t>
            </a:r>
          </a:p>
          <a:p>
            <a:endParaRPr lang="en-US" baseline="0" dirty="0"/>
          </a:p>
          <a:p>
            <a:r>
              <a:rPr lang="en-US" baseline="0" dirty="0"/>
              <a:t>Hence, Helen Neville’s focus on Justice and Joy (or Black Girl Magic/Joy). </a:t>
            </a:r>
            <a:endParaRPr lang="en-US" dirty="0"/>
          </a:p>
        </p:txBody>
      </p:sp>
      <p:sp>
        <p:nvSpPr>
          <p:cNvPr id="4" name="Slide Number Placeholder 3"/>
          <p:cNvSpPr>
            <a:spLocks noGrp="1"/>
          </p:cNvSpPr>
          <p:nvPr>
            <p:ph type="sldNum" sz="quarter" idx="10"/>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05C1D8F7-2BDD-4C56-98AF-2E212EF349F3}" type="slidenum">
              <a:rPr kumimoji="0" lang="en-US" sz="1200" b="0" i="0" u="none" strike="noStrike" kern="1200" cap="none" spc="0" normalizeH="0" baseline="0" noProof="0">
                <a:ln>
                  <a:noFill/>
                </a:ln>
                <a:solidFill>
                  <a:prstClr val="black"/>
                </a:solidFill>
                <a:effectLst/>
                <a:uLnTx/>
                <a:uFillTx/>
                <a:latin typeface="Franklin Gothic Medium"/>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Franklin Gothic Medium"/>
              <a:ea typeface="+mn-ea"/>
              <a:cs typeface="+mn-cs"/>
            </a:endParaRPr>
          </a:p>
        </p:txBody>
      </p:sp>
    </p:spTree>
    <p:extLst>
      <p:ext uri="{BB962C8B-B14F-4D97-AF65-F5344CB8AC3E}">
        <p14:creationId xmlns:p14="http://schemas.microsoft.com/office/powerpoint/2010/main" val="2111992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6515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580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John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3867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Tammy what is the best definition?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1887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666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6982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3951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C8C40-67C6-A710-0AD9-5AAB4FA61E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EB31B6-4A2C-D19D-953F-6300A3700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4BBB44-467C-B69D-E3EC-1C99749B1BA9}"/>
              </a:ext>
            </a:extLst>
          </p:cNvPr>
          <p:cNvSpPr>
            <a:spLocks noGrp="1"/>
          </p:cNvSpPr>
          <p:nvPr>
            <p:ph type="body" idx="1"/>
          </p:nvPr>
        </p:nvSpPr>
        <p:spPr/>
        <p:txBody>
          <a:bodyPr/>
          <a:lstStyle/>
          <a:p>
            <a:r>
              <a:rPr lang="en-US" dirty="0"/>
              <a:t>We may or may not do this-John</a:t>
            </a:r>
          </a:p>
        </p:txBody>
      </p:sp>
      <p:sp>
        <p:nvSpPr>
          <p:cNvPr id="4" name="Slide Number Placeholder 3">
            <a:extLst>
              <a:ext uri="{FF2B5EF4-FFF2-40B4-BE49-F238E27FC236}">
                <a16:creationId xmlns:a16="http://schemas.microsoft.com/office/drawing/2014/main" id="{1507C9CE-8388-D1F6-ADD0-8076B08C3D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122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29651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5512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7985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715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ebfdc20829_0_1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38279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a:extLst>
            <a:ext uri="{FF2B5EF4-FFF2-40B4-BE49-F238E27FC236}">
              <a16:creationId xmlns:a16="http://schemas.microsoft.com/office/drawing/2014/main" id="{132FAF50-F7CB-5D22-B498-1772176BD479}"/>
            </a:ext>
          </a:extLst>
        </p:cNvPr>
        <p:cNvGrpSpPr/>
        <p:nvPr/>
      </p:nvGrpSpPr>
      <p:grpSpPr>
        <a:xfrm>
          <a:off x="0" y="0"/>
          <a:ext cx="0" cy="0"/>
          <a:chOff x="0" y="0"/>
          <a:chExt cx="0" cy="0"/>
        </a:xfrm>
      </p:grpSpPr>
      <p:sp>
        <p:nvSpPr>
          <p:cNvPr id="970" name="Google Shape;970;gebfdc20829_0_1878:notes">
            <a:extLst>
              <a:ext uri="{FF2B5EF4-FFF2-40B4-BE49-F238E27FC236}">
                <a16:creationId xmlns:a16="http://schemas.microsoft.com/office/drawing/2014/main" id="{6FD41B6E-3B11-616B-03A0-3F94D15CF32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a:extLst>
              <a:ext uri="{FF2B5EF4-FFF2-40B4-BE49-F238E27FC236}">
                <a16:creationId xmlns:a16="http://schemas.microsoft.com/office/drawing/2014/main" id="{489074C6-C3D9-99C8-7C5D-4730A62CBC5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8963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5808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a:extLst>
            <a:ext uri="{FF2B5EF4-FFF2-40B4-BE49-F238E27FC236}">
              <a16:creationId xmlns:a16="http://schemas.microsoft.com/office/drawing/2014/main" id="{6672543C-28D5-0EA4-AF9A-7A5AC8BEA2BF}"/>
            </a:ext>
          </a:extLst>
        </p:cNvPr>
        <p:cNvGrpSpPr/>
        <p:nvPr/>
      </p:nvGrpSpPr>
      <p:grpSpPr>
        <a:xfrm>
          <a:off x="0" y="0"/>
          <a:ext cx="0" cy="0"/>
          <a:chOff x="0" y="0"/>
          <a:chExt cx="0" cy="0"/>
        </a:xfrm>
      </p:grpSpPr>
      <p:sp>
        <p:nvSpPr>
          <p:cNvPr id="970" name="Google Shape;970;gebfdc20829_0_1878:notes">
            <a:extLst>
              <a:ext uri="{FF2B5EF4-FFF2-40B4-BE49-F238E27FC236}">
                <a16:creationId xmlns:a16="http://schemas.microsoft.com/office/drawing/2014/main" id="{F648B9C6-2B97-909E-9BDC-54AD4F2E7B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a:extLst>
              <a:ext uri="{FF2B5EF4-FFF2-40B4-BE49-F238E27FC236}">
                <a16:creationId xmlns:a16="http://schemas.microsoft.com/office/drawing/2014/main" id="{CCC5C5AE-8888-4760-6716-916835906B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67860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BE502-CAE4-CF33-07F4-6197167C1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15F512-58E6-CDCB-151D-0DABB6510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F40A82-6B34-08C0-A0BD-D59582838BE4}"/>
              </a:ext>
            </a:extLst>
          </p:cNvPr>
          <p:cNvSpPr>
            <a:spLocks noGrp="1"/>
          </p:cNvSpPr>
          <p:nvPr>
            <p:ph type="body" idx="1"/>
          </p:nvPr>
        </p:nvSpPr>
        <p:spPr/>
        <p:txBody>
          <a:bodyPr/>
          <a:lstStyle/>
          <a:p>
            <a:r>
              <a:rPr lang="en-US" dirty="0">
                <a:cs typeface="Calibri"/>
              </a:rPr>
              <a:t>Lillian</a:t>
            </a:r>
          </a:p>
        </p:txBody>
      </p:sp>
      <p:sp>
        <p:nvSpPr>
          <p:cNvPr id="4" name="Slide Number Placeholder 3">
            <a:extLst>
              <a:ext uri="{FF2B5EF4-FFF2-40B4-BE49-F238E27FC236}">
                <a16:creationId xmlns:a16="http://schemas.microsoft.com/office/drawing/2014/main" id="{0EBF3AB1-5507-2F8A-CF30-3B293F68BE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769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C47B699-08C0-4851-8BAE-384C14E4E049}"/>
              </a:ext>
            </a:extLst>
          </p:cNvPr>
          <p:cNvSpPr>
            <a:spLocks noGrp="1"/>
          </p:cNvSpPr>
          <p:nvPr>
            <p:ph type="ctrTitle"/>
          </p:nvPr>
        </p:nvSpPr>
        <p:spPr>
          <a:xfrm>
            <a:off x="7766050" y="1079500"/>
            <a:ext cx="3884962" cy="2138400"/>
          </a:xfrm>
        </p:spPr>
        <p:txBody>
          <a:bodyPr anchor="b"/>
          <a:lstStyle>
            <a:lvl1pPr algn="ctr">
              <a:defRPr/>
            </a:lvl1pPr>
          </a:lstStyle>
          <a:p>
            <a:endParaRPr lang="en-US"/>
          </a:p>
        </p:txBody>
      </p:sp>
      <p:sp>
        <p:nvSpPr>
          <p:cNvPr id="15" name="Subtitle 2">
            <a:extLst>
              <a:ext uri="{FF2B5EF4-FFF2-40B4-BE49-F238E27FC236}">
                <a16:creationId xmlns:a16="http://schemas.microsoft.com/office/drawing/2014/main" id="{B84917A2-B37A-4655-9D10-50C6FD698FA2}"/>
              </a:ext>
            </a:extLst>
          </p:cNvPr>
          <p:cNvSpPr>
            <a:spLocks noGrp="1"/>
          </p:cNvSpPr>
          <p:nvPr>
            <p:ph type="subTitle" idx="1"/>
          </p:nvPr>
        </p:nvSpPr>
        <p:spPr>
          <a:xfrm>
            <a:off x="7766051" y="4113213"/>
            <a:ext cx="3884961" cy="1655762"/>
          </a:xfrm>
        </p:spPr>
        <p:txBody>
          <a:bodyPr>
            <a:normAutofit/>
          </a:bodyPr>
          <a:lstStyle>
            <a:lvl1pPr marL="0" indent="0" algn="ctr">
              <a:buNone/>
              <a:defRPr sz="2400" i="1"/>
            </a:lvl1pPr>
          </a:lstStyle>
          <a:p>
            <a:endParaRPr lang="en-US"/>
          </a:p>
        </p:txBody>
      </p:sp>
      <p:cxnSp>
        <p:nvCxnSpPr>
          <p:cNvPr id="23" name="Straight Connector 22">
            <a:extLst>
              <a:ext uri="{FF2B5EF4-FFF2-40B4-BE49-F238E27FC236}">
                <a16:creationId xmlns:a16="http://schemas.microsoft.com/office/drawing/2014/main" id="{88EE5317-4FED-4CB5-85EE-6DAD46C28417}"/>
              </a:ext>
              <a:ext uri="{C183D7F6-B498-43B3-948B-1728B52AA6E4}">
                <adec:decorative xmlns:adec="http://schemas.microsoft.com/office/drawing/2017/decorative" val="1"/>
              </a:ext>
            </a:extLst>
          </p:cNvPr>
          <p:cNvCxnSpPr>
            <a:cxnSpLocks/>
          </p:cNvCxnSpPr>
          <p:nvPr userDrawn="1"/>
        </p:nvCxnSpPr>
        <p:spPr>
          <a:xfrm>
            <a:off x="9438531"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22C5EA6D-CE5E-44F2-95E5-1E87F504AD30}"/>
              </a:ext>
            </a:extLst>
          </p:cNvPr>
          <p:cNvSpPr>
            <a:spLocks noGrp="1"/>
          </p:cNvSpPr>
          <p:nvPr>
            <p:ph type="pic" sz="quarter" idx="13" hasCustomPrompt="1"/>
          </p:nvPr>
        </p:nvSpPr>
        <p:spPr>
          <a:xfrm>
            <a:off x="541338" y="539750"/>
            <a:ext cx="6670675" cy="5759450"/>
          </a:xfrm>
        </p:spPr>
        <p:txBody>
          <a:bodyPr/>
          <a:lstStyle>
            <a:lvl1pPr marL="0" indent="0" algn="ctr">
              <a:buNone/>
              <a:defRPr/>
            </a:lvl1pPr>
          </a:lstStyle>
          <a:p>
            <a:r>
              <a:rPr lang="en-US"/>
              <a:t>Click to add photo</a:t>
            </a:r>
          </a:p>
        </p:txBody>
      </p:sp>
    </p:spTree>
    <p:extLst>
      <p:ext uri="{BB962C8B-B14F-4D97-AF65-F5344CB8AC3E}">
        <p14:creationId xmlns:p14="http://schemas.microsoft.com/office/powerpoint/2010/main" val="3636343891"/>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0C1D561-971B-43DB-A5A7-63A887A0CA6B}"/>
              </a:ext>
            </a:extLst>
          </p:cNvPr>
          <p:cNvSpPr>
            <a:spLocks noGrp="1"/>
          </p:cNvSpPr>
          <p:nvPr>
            <p:ph type="title"/>
          </p:nvPr>
        </p:nvSpPr>
        <p:spPr>
          <a:xfrm>
            <a:off x="1080000" y="540000"/>
            <a:ext cx="4426782" cy="1331637"/>
          </a:xfrm>
        </p:spPr>
        <p:txBody>
          <a:bodyPr anchor="b" anchorCtr="0">
            <a:normAutofit/>
          </a:bodyPr>
          <a:lstStyle>
            <a:lvl1pPr algn="ctr">
              <a:defRPr/>
            </a:lvl1pPr>
          </a:lstStyle>
          <a:p>
            <a:pPr algn="ctr"/>
            <a:endParaRPr lang="en-US"/>
          </a:p>
        </p:txBody>
      </p:sp>
      <p:cxnSp>
        <p:nvCxnSpPr>
          <p:cNvPr id="9" name="Straight Connector 8">
            <a:extLst>
              <a:ext uri="{FF2B5EF4-FFF2-40B4-BE49-F238E27FC236}">
                <a16:creationId xmlns:a16="http://schemas.microsoft.com/office/drawing/2014/main" id="{8CACFD68-412E-48B4-B9EB-FEDC20A81354}"/>
              </a:ext>
              <a:ext uri="{C183D7F6-B498-43B3-948B-1728B52AA6E4}">
                <adec:decorative xmlns:adec="http://schemas.microsoft.com/office/drawing/2017/decorative" val="1"/>
              </a:ext>
            </a:extLst>
          </p:cNvPr>
          <p:cNvCxnSpPr>
            <a:cxnSpLocks/>
          </p:cNvCxnSpPr>
          <p:nvPr userDrawn="1"/>
        </p:nvCxnSpPr>
        <p:spPr>
          <a:xfrm>
            <a:off x="3023391" y="2310207"/>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F0731E0-58E0-4382-ADA7-A9C6DE2E7E36}"/>
              </a:ext>
            </a:extLst>
          </p:cNvPr>
          <p:cNvSpPr>
            <a:spLocks noGrp="1"/>
          </p:cNvSpPr>
          <p:nvPr>
            <p:ph idx="1"/>
          </p:nvPr>
        </p:nvSpPr>
        <p:spPr>
          <a:xfrm>
            <a:off x="1080000" y="2759076"/>
            <a:ext cx="4460874" cy="3009899"/>
          </a:xfrm>
        </p:spPr>
        <p:txBody>
          <a:bodyPr>
            <a:normAutofit/>
          </a:bodyPr>
          <a:lstStyle>
            <a:lvl1pPr>
              <a:defRPr sz="2000"/>
            </a:lvl1pPr>
          </a:lstStyle>
          <a:p>
            <a:endParaRPr lang="en-US"/>
          </a:p>
        </p:txBody>
      </p:sp>
      <p:sp>
        <p:nvSpPr>
          <p:cNvPr id="11" name="Date Placeholder 3">
            <a:extLst>
              <a:ext uri="{FF2B5EF4-FFF2-40B4-BE49-F238E27FC236}">
                <a16:creationId xmlns:a16="http://schemas.microsoft.com/office/drawing/2014/main" id="{23D67752-1F0B-4C84-BBA7-A57E2793D918}"/>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Rectangle 11">
            <a:extLst>
              <a:ext uri="{FF2B5EF4-FFF2-40B4-BE49-F238E27FC236}">
                <a16:creationId xmlns:a16="http://schemas.microsoft.com/office/drawing/2014/main" id="{FA4033A0-8E66-4ABA-9E27-744642AA948F}"/>
              </a:ext>
              <a:ext uri="{C183D7F6-B498-43B3-948B-1728B52AA6E4}">
                <adec:decorative xmlns:adec="http://schemas.microsoft.com/office/drawing/2017/decorative" val="1"/>
              </a:ext>
            </a:extLst>
          </p:cNvPr>
          <p:cNvSpPr/>
          <p:nvPr userDrawn="1"/>
        </p:nvSpPr>
        <p:spPr>
          <a:xfrm>
            <a:off x="6654794" y="0"/>
            <a:ext cx="5537206" cy="6858000"/>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20" name="Picture Placeholder 17">
            <a:extLst>
              <a:ext uri="{FF2B5EF4-FFF2-40B4-BE49-F238E27FC236}">
                <a16:creationId xmlns:a16="http://schemas.microsoft.com/office/drawing/2014/main" id="{6A17A7B9-79E8-403B-A59F-FC5E1C5034B4}"/>
              </a:ext>
            </a:extLst>
          </p:cNvPr>
          <p:cNvSpPr>
            <a:spLocks noGrp="1"/>
          </p:cNvSpPr>
          <p:nvPr>
            <p:ph type="pic" sz="quarter" idx="13" hasCustomPrompt="1"/>
          </p:nvPr>
        </p:nvSpPr>
        <p:spPr>
          <a:xfrm>
            <a:off x="7212013" y="539750"/>
            <a:ext cx="4438650" cy="2754313"/>
          </a:xfrm>
        </p:spPr>
        <p:txBody>
          <a:bodyPr/>
          <a:lstStyle>
            <a:lvl1pPr marL="0" indent="0" algn="ctr">
              <a:buNone/>
              <a:defRPr/>
            </a:lvl1pPr>
          </a:lstStyle>
          <a:p>
            <a:r>
              <a:rPr lang="en-US"/>
              <a:t>Click to add photo</a:t>
            </a:r>
          </a:p>
        </p:txBody>
      </p:sp>
      <p:sp>
        <p:nvSpPr>
          <p:cNvPr id="21" name="Picture Placeholder 17">
            <a:extLst>
              <a:ext uri="{FF2B5EF4-FFF2-40B4-BE49-F238E27FC236}">
                <a16:creationId xmlns:a16="http://schemas.microsoft.com/office/drawing/2014/main" id="{F2DFBA6D-4E5F-452E-AB45-0AE0600C5F7F}"/>
              </a:ext>
            </a:extLst>
          </p:cNvPr>
          <p:cNvSpPr>
            <a:spLocks noGrp="1"/>
          </p:cNvSpPr>
          <p:nvPr>
            <p:ph type="pic" sz="quarter" idx="14" hasCustomPrompt="1"/>
          </p:nvPr>
        </p:nvSpPr>
        <p:spPr>
          <a:xfrm>
            <a:off x="7212014" y="3563687"/>
            <a:ext cx="4438650" cy="2754313"/>
          </a:xfrm>
        </p:spPr>
        <p:txBody>
          <a:bodyPr/>
          <a:lstStyle>
            <a:lvl1pPr marL="0" indent="0" algn="ctr">
              <a:buNone/>
              <a:defRPr/>
            </a:lvl1pPr>
          </a:lstStyle>
          <a:p>
            <a:r>
              <a:rPr lang="en-US"/>
              <a:t>Click to add photo</a:t>
            </a:r>
          </a:p>
        </p:txBody>
      </p:sp>
      <p:sp>
        <p:nvSpPr>
          <p:cNvPr id="15" name="Footer Placeholder 4">
            <a:extLst>
              <a:ext uri="{FF2B5EF4-FFF2-40B4-BE49-F238E27FC236}">
                <a16:creationId xmlns:a16="http://schemas.microsoft.com/office/drawing/2014/main" id="{E8E05746-2784-43CF-84F7-0175BD650240}"/>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6" name="Slide Number Placeholder 5">
            <a:extLst>
              <a:ext uri="{FF2B5EF4-FFF2-40B4-BE49-F238E27FC236}">
                <a16:creationId xmlns:a16="http://schemas.microsoft.com/office/drawing/2014/main" id="{BB851CC3-3ED8-49E8-B8AC-6D79B036F30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476671108"/>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C2262EB2-92F3-45D5-977D-A254F9DC45B3}"/>
              </a:ext>
            </a:extLst>
          </p:cNvPr>
          <p:cNvSpPr>
            <a:spLocks noGrp="1"/>
          </p:cNvSpPr>
          <p:nvPr>
            <p:ph type="title"/>
          </p:nvPr>
        </p:nvSpPr>
        <p:spPr>
          <a:xfrm>
            <a:off x="4984750" y="1011237"/>
            <a:ext cx="6120000" cy="860400"/>
          </a:xfrm>
        </p:spPr>
        <p:txBody>
          <a:bodyPr anchor="b" anchorCtr="0"/>
          <a:lstStyle>
            <a:lvl1pPr algn="ctr">
              <a:defRPr/>
            </a:lvl1pPr>
          </a:lstStyle>
          <a:p>
            <a:pPr algn="ctr"/>
            <a:endParaRPr lang="en-US"/>
          </a:p>
        </p:txBody>
      </p:sp>
      <p:sp>
        <p:nvSpPr>
          <p:cNvPr id="42" name="Picture Placeholder 7">
            <a:extLst>
              <a:ext uri="{FF2B5EF4-FFF2-40B4-BE49-F238E27FC236}">
                <a16:creationId xmlns:a16="http://schemas.microsoft.com/office/drawing/2014/main" id="{08B7B76C-AD95-41C0-859E-9A612EE3EB69}"/>
              </a:ext>
            </a:extLst>
          </p:cNvPr>
          <p:cNvSpPr>
            <a:spLocks noGrp="1"/>
          </p:cNvSpPr>
          <p:nvPr>
            <p:ph type="pic" sz="quarter" idx="13" hasCustomPrompt="1"/>
          </p:nvPr>
        </p:nvSpPr>
        <p:spPr>
          <a:xfrm>
            <a:off x="0" y="0"/>
            <a:ext cx="3870325" cy="6858000"/>
          </a:xfrm>
        </p:spPr>
        <p:txBody>
          <a:bodyPr/>
          <a:lstStyle>
            <a:lvl1pPr marL="0" indent="0" algn="ctr">
              <a:buNone/>
              <a:defRPr/>
            </a:lvl1pPr>
          </a:lstStyle>
          <a:p>
            <a:r>
              <a:rPr lang="en-US"/>
              <a:t>Click to add photo</a:t>
            </a:r>
          </a:p>
        </p:txBody>
      </p:sp>
      <p:cxnSp>
        <p:nvCxnSpPr>
          <p:cNvPr id="37" name="Straight Connector 36">
            <a:extLst>
              <a:ext uri="{FF2B5EF4-FFF2-40B4-BE49-F238E27FC236}">
                <a16:creationId xmlns:a16="http://schemas.microsoft.com/office/drawing/2014/main" id="{FAF4E51F-526D-47C7-B091-D47773C1FEB8}"/>
              </a:ext>
              <a:ext uri="{C183D7F6-B498-43B3-948B-1728B52AA6E4}">
                <adec:decorative xmlns:adec="http://schemas.microsoft.com/office/drawing/2017/decorative" val="1"/>
              </a:ext>
            </a:extLst>
          </p:cNvPr>
          <p:cNvCxnSpPr>
            <a:cxnSpLocks/>
          </p:cNvCxnSpPr>
          <p:nvPr userDrawn="1"/>
        </p:nvCxnSpPr>
        <p:spPr>
          <a:xfrm>
            <a:off x="777475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Content Placeholder 2">
            <a:extLst>
              <a:ext uri="{FF2B5EF4-FFF2-40B4-BE49-F238E27FC236}">
                <a16:creationId xmlns:a16="http://schemas.microsoft.com/office/drawing/2014/main" id="{E4FE061B-0356-4C6F-A2CA-12D48BE34A15}"/>
              </a:ext>
            </a:extLst>
          </p:cNvPr>
          <p:cNvSpPr>
            <a:spLocks noGrp="1"/>
          </p:cNvSpPr>
          <p:nvPr>
            <p:ph idx="1"/>
          </p:nvPr>
        </p:nvSpPr>
        <p:spPr>
          <a:xfrm>
            <a:off x="4984750" y="2759076"/>
            <a:ext cx="6121400" cy="3009899"/>
          </a:xfrm>
        </p:spPr>
        <p:txBody>
          <a:bodyPr>
            <a:normAutofit/>
          </a:bodyPr>
          <a:lstStyle>
            <a:lvl1pPr marL="0" indent="0">
              <a:buNone/>
              <a:defRPr/>
            </a:lvl1pPr>
          </a:lstStyle>
          <a:p>
            <a:endParaRPr lang="en-US"/>
          </a:p>
        </p:txBody>
      </p:sp>
      <p:sp>
        <p:nvSpPr>
          <p:cNvPr id="39" name="Date Placeholder 3">
            <a:extLst>
              <a:ext uri="{FF2B5EF4-FFF2-40B4-BE49-F238E27FC236}">
                <a16:creationId xmlns:a16="http://schemas.microsoft.com/office/drawing/2014/main" id="{C9AB8836-3239-49B5-AB6F-4AF85F1F0654}"/>
              </a:ext>
            </a:extLst>
          </p:cNvPr>
          <p:cNvSpPr>
            <a:spLocks noGrp="1"/>
          </p:cNvSpPr>
          <p:nvPr>
            <p:ph type="dt" sz="half" idx="10"/>
          </p:nvPr>
        </p:nvSpPr>
        <p:spPr>
          <a:xfrm>
            <a:off x="541338" y="6401999"/>
            <a:ext cx="2206625" cy="369332"/>
          </a:xfrm>
        </p:spPr>
        <p:txBody>
          <a:bodyPr/>
          <a:lstStyle>
            <a:lvl1pPr>
              <a:defRPr>
                <a:effectLst>
                  <a:outerShdw blurRad="38100" dist="38100" dir="2700000" algn="tl">
                    <a:srgbClr val="000000">
                      <a:alpha val="43137"/>
                    </a:srgbClr>
                  </a:outerShdw>
                </a:effectLst>
              </a:defRPr>
            </a:lvl1pPr>
          </a:lstStyle>
          <a:p>
            <a:r>
              <a:rPr lang="en-US">
                <a:solidFill>
                  <a:srgbClr val="FFFFFF"/>
                </a:solidFill>
              </a:rPr>
              <a:t>20XX</a:t>
            </a:r>
          </a:p>
        </p:txBody>
      </p:sp>
      <p:sp>
        <p:nvSpPr>
          <p:cNvPr id="40" name="Footer Placeholder 4">
            <a:extLst>
              <a:ext uri="{FF2B5EF4-FFF2-40B4-BE49-F238E27FC236}">
                <a16:creationId xmlns:a16="http://schemas.microsoft.com/office/drawing/2014/main" id="{77EAD6AC-E509-49A1-8E38-1CABD458AA0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41" name="Slide Number Placeholder 5">
            <a:extLst>
              <a:ext uri="{FF2B5EF4-FFF2-40B4-BE49-F238E27FC236}">
                <a16:creationId xmlns:a16="http://schemas.microsoft.com/office/drawing/2014/main" id="{B689B03B-F230-4530-8C09-EFB8172382F2}"/>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747746685"/>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D0C49A9B-EBDE-4047-884B-0860623D6391}"/>
              </a:ext>
            </a:extLst>
          </p:cNvPr>
          <p:cNvSpPr>
            <a:spLocks noGrp="1"/>
          </p:cNvSpPr>
          <p:nvPr>
            <p:ph type="ctrTitle"/>
          </p:nvPr>
        </p:nvSpPr>
        <p:spPr>
          <a:xfrm>
            <a:off x="1085851" y="1089025"/>
            <a:ext cx="6118224" cy="1532951"/>
          </a:xfrm>
        </p:spPr>
        <p:txBody>
          <a:bodyPr anchor="b"/>
          <a:lstStyle>
            <a:lvl1pPr algn="ctr">
              <a:defRPr/>
            </a:lvl1pPr>
          </a:lstStyle>
          <a:p>
            <a:endParaRPr lang="en-US"/>
          </a:p>
        </p:txBody>
      </p:sp>
      <p:sp>
        <p:nvSpPr>
          <p:cNvPr id="10" name="Subtitle 7">
            <a:extLst>
              <a:ext uri="{FF2B5EF4-FFF2-40B4-BE49-F238E27FC236}">
                <a16:creationId xmlns:a16="http://schemas.microsoft.com/office/drawing/2014/main" id="{33C29AD8-5547-4B1E-8E14-63A01F6B92AE}"/>
              </a:ext>
            </a:extLst>
          </p:cNvPr>
          <p:cNvSpPr>
            <a:spLocks noGrp="1"/>
          </p:cNvSpPr>
          <p:nvPr>
            <p:ph type="subTitle" idx="1"/>
          </p:nvPr>
        </p:nvSpPr>
        <p:spPr>
          <a:xfrm>
            <a:off x="1638300" y="4248000"/>
            <a:ext cx="5016500" cy="1520975"/>
          </a:xfrm>
        </p:spPr>
        <p:txBody>
          <a:bodyPr>
            <a:normAutofit/>
          </a:bodyPr>
          <a:lstStyle>
            <a:lvl1pPr marL="0" indent="0" algn="ctr">
              <a:buNone/>
              <a:defRPr sz="2400" i="1"/>
            </a:lvl1pPr>
          </a:lstStyle>
          <a:p>
            <a:endParaRPr lang="en-US"/>
          </a:p>
        </p:txBody>
      </p:sp>
      <p:sp>
        <p:nvSpPr>
          <p:cNvPr id="35" name="Picture Placeholder 31">
            <a:extLst>
              <a:ext uri="{FF2B5EF4-FFF2-40B4-BE49-F238E27FC236}">
                <a16:creationId xmlns:a16="http://schemas.microsoft.com/office/drawing/2014/main" id="{99CD77F7-3095-4517-B300-DE93875DE53E}"/>
              </a:ext>
            </a:extLst>
          </p:cNvPr>
          <p:cNvSpPr>
            <a:spLocks noGrp="1"/>
          </p:cNvSpPr>
          <p:nvPr>
            <p:ph type="pic" sz="quarter" idx="13" hasCustomPrompt="1"/>
          </p:nvPr>
        </p:nvSpPr>
        <p:spPr>
          <a:xfrm>
            <a:off x="8329613" y="0"/>
            <a:ext cx="3862387" cy="2286000"/>
          </a:xfrm>
        </p:spPr>
        <p:txBody>
          <a:bodyPr/>
          <a:lstStyle>
            <a:lvl1pPr marL="0" indent="0" algn="ctr">
              <a:buNone/>
              <a:defRPr/>
            </a:lvl1pPr>
          </a:lstStyle>
          <a:p>
            <a:r>
              <a:rPr lang="en-US"/>
              <a:t>Click to add photo</a:t>
            </a:r>
          </a:p>
        </p:txBody>
      </p:sp>
      <p:sp>
        <p:nvSpPr>
          <p:cNvPr id="36" name="Picture Placeholder 31">
            <a:extLst>
              <a:ext uri="{FF2B5EF4-FFF2-40B4-BE49-F238E27FC236}">
                <a16:creationId xmlns:a16="http://schemas.microsoft.com/office/drawing/2014/main" id="{F31ECFCC-4520-48AB-A8A1-AF9FC0C055B8}"/>
              </a:ext>
            </a:extLst>
          </p:cNvPr>
          <p:cNvSpPr>
            <a:spLocks noGrp="1"/>
          </p:cNvSpPr>
          <p:nvPr>
            <p:ph type="pic" sz="quarter" idx="14" hasCustomPrompt="1"/>
          </p:nvPr>
        </p:nvSpPr>
        <p:spPr>
          <a:xfrm>
            <a:off x="8329200" y="2286000"/>
            <a:ext cx="3862387" cy="2286000"/>
          </a:xfrm>
        </p:spPr>
        <p:txBody>
          <a:bodyPr/>
          <a:lstStyle>
            <a:lvl1pPr marL="0" indent="0" algn="ctr">
              <a:buNone/>
              <a:defRPr/>
            </a:lvl1pPr>
          </a:lstStyle>
          <a:p>
            <a:r>
              <a:rPr lang="en-US"/>
              <a:t>Click to add photo</a:t>
            </a:r>
          </a:p>
        </p:txBody>
      </p:sp>
      <p:sp>
        <p:nvSpPr>
          <p:cNvPr id="37" name="Picture Placeholder 31">
            <a:extLst>
              <a:ext uri="{FF2B5EF4-FFF2-40B4-BE49-F238E27FC236}">
                <a16:creationId xmlns:a16="http://schemas.microsoft.com/office/drawing/2014/main" id="{0FDBD13C-46E7-4BB9-957D-DE2A5925521A}"/>
              </a:ext>
            </a:extLst>
          </p:cNvPr>
          <p:cNvSpPr>
            <a:spLocks noGrp="1"/>
          </p:cNvSpPr>
          <p:nvPr>
            <p:ph type="pic" sz="quarter" idx="15" hasCustomPrompt="1"/>
          </p:nvPr>
        </p:nvSpPr>
        <p:spPr>
          <a:xfrm>
            <a:off x="8329200" y="4572000"/>
            <a:ext cx="3862387" cy="2286000"/>
          </a:xfrm>
        </p:spPr>
        <p:txBody>
          <a:bodyPr/>
          <a:lstStyle>
            <a:lvl1pPr marL="0" indent="0" algn="ctr">
              <a:buNone/>
              <a:defRPr/>
            </a:lvl1pPr>
          </a:lstStyle>
          <a:p>
            <a:r>
              <a:rPr lang="en-US"/>
              <a:t>Click to add photo</a:t>
            </a:r>
          </a:p>
        </p:txBody>
      </p:sp>
      <p:grpSp>
        <p:nvGrpSpPr>
          <p:cNvPr id="12" name="Group 11">
            <a:extLst>
              <a:ext uri="{FF2B5EF4-FFF2-40B4-BE49-F238E27FC236}">
                <a16:creationId xmlns:a16="http://schemas.microsoft.com/office/drawing/2014/main" id="{85B40728-32E0-44CE-8C68-1E68245C2999}"/>
              </a:ext>
              <a:ext uri="{C183D7F6-B498-43B3-948B-1728B52AA6E4}">
                <adec:decorative xmlns:adec="http://schemas.microsoft.com/office/drawing/2017/decorative" val="1"/>
              </a:ext>
            </a:extLst>
          </p:cNvPr>
          <p:cNvGrpSpPr/>
          <p:nvPr userDrawn="1"/>
        </p:nvGrpSpPr>
        <p:grpSpPr>
          <a:xfrm>
            <a:off x="3400874" y="3035186"/>
            <a:ext cx="1481845" cy="787628"/>
            <a:chOff x="4987925" y="2840038"/>
            <a:chExt cx="2216150" cy="1177924"/>
          </a:xfrm>
        </p:grpSpPr>
        <p:sp>
          <p:nvSpPr>
            <p:cNvPr id="13" name="Rectangle 12">
              <a:extLst>
                <a:ext uri="{FF2B5EF4-FFF2-40B4-BE49-F238E27FC236}">
                  <a16:creationId xmlns:a16="http://schemas.microsoft.com/office/drawing/2014/main" id="{40A6D99A-68F3-4E08-BB89-083CE0299CE2}"/>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Rectangle 13">
              <a:extLst>
                <a:ext uri="{FF2B5EF4-FFF2-40B4-BE49-F238E27FC236}">
                  <a16:creationId xmlns:a16="http://schemas.microsoft.com/office/drawing/2014/main" id="{8B4F5556-21F4-4E26-9504-49ADE7D84749}"/>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Rectangle 14">
              <a:extLst>
                <a:ext uri="{FF2B5EF4-FFF2-40B4-BE49-F238E27FC236}">
                  <a16:creationId xmlns:a16="http://schemas.microsoft.com/office/drawing/2014/main" id="{E0E1118C-DFA4-410C-961C-BE0488441C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16" name="Group 15">
              <a:extLst>
                <a:ext uri="{FF2B5EF4-FFF2-40B4-BE49-F238E27FC236}">
                  <a16:creationId xmlns:a16="http://schemas.microsoft.com/office/drawing/2014/main" id="{B5A8ECE6-B3E3-4761-A6AD-711AF71EEA0D}"/>
                </a:ext>
              </a:extLst>
            </p:cNvPr>
            <p:cNvGrpSpPr/>
            <p:nvPr/>
          </p:nvGrpSpPr>
          <p:grpSpPr>
            <a:xfrm>
              <a:off x="5614944" y="3117662"/>
              <a:ext cx="1009280" cy="464739"/>
              <a:chOff x="4432859" y="3200647"/>
              <a:chExt cx="1009280" cy="464739"/>
            </a:xfrm>
          </p:grpSpPr>
          <p:sp>
            <p:nvSpPr>
              <p:cNvPr id="24" name="Freeform: Shape 23">
                <a:extLst>
                  <a:ext uri="{FF2B5EF4-FFF2-40B4-BE49-F238E27FC236}">
                    <a16:creationId xmlns:a16="http://schemas.microsoft.com/office/drawing/2014/main" id="{5B1F0E3F-4B5E-4F5B-93A6-CE1017521BF1}"/>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Freeform: Shape 24">
                <a:extLst>
                  <a:ext uri="{FF2B5EF4-FFF2-40B4-BE49-F238E27FC236}">
                    <a16:creationId xmlns:a16="http://schemas.microsoft.com/office/drawing/2014/main" id="{B20599F0-ACFC-4223-A598-8FFAF21406AB}"/>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17" name="Group 16">
              <a:extLst>
                <a:ext uri="{FF2B5EF4-FFF2-40B4-BE49-F238E27FC236}">
                  <a16:creationId xmlns:a16="http://schemas.microsoft.com/office/drawing/2014/main" id="{C6703144-DA66-4EFB-B790-4E044756FF37}"/>
                </a:ext>
              </a:extLst>
            </p:cNvPr>
            <p:cNvGrpSpPr/>
            <p:nvPr/>
          </p:nvGrpSpPr>
          <p:grpSpPr>
            <a:xfrm>
              <a:off x="5679979" y="2915338"/>
              <a:ext cx="1080000" cy="1080000"/>
              <a:chOff x="4497894" y="2998323"/>
              <a:chExt cx="1080000" cy="1080000"/>
            </a:xfrm>
          </p:grpSpPr>
          <p:grpSp>
            <p:nvGrpSpPr>
              <p:cNvPr id="18" name="Group 17">
                <a:extLst>
                  <a:ext uri="{FF2B5EF4-FFF2-40B4-BE49-F238E27FC236}">
                    <a16:creationId xmlns:a16="http://schemas.microsoft.com/office/drawing/2014/main" id="{63371BE5-97EB-4365-8EDA-4C634155E79F}"/>
                  </a:ext>
                </a:extLst>
              </p:cNvPr>
              <p:cNvGrpSpPr/>
              <p:nvPr/>
            </p:nvGrpSpPr>
            <p:grpSpPr>
              <a:xfrm rot="13500000">
                <a:off x="4805524" y="2998323"/>
                <a:ext cx="464739" cy="1080000"/>
                <a:chOff x="4511184" y="2470620"/>
                <a:chExt cx="464739" cy="1080000"/>
              </a:xfrm>
            </p:grpSpPr>
            <p:sp>
              <p:nvSpPr>
                <p:cNvPr id="22" name="Freeform: Shape 21">
                  <a:extLst>
                    <a:ext uri="{FF2B5EF4-FFF2-40B4-BE49-F238E27FC236}">
                      <a16:creationId xmlns:a16="http://schemas.microsoft.com/office/drawing/2014/main" id="{533C4D53-A668-4609-B338-E2D33C24A811}"/>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3" name="Straight Connector 22">
                  <a:extLst>
                    <a:ext uri="{FF2B5EF4-FFF2-40B4-BE49-F238E27FC236}">
                      <a16:creationId xmlns:a16="http://schemas.microsoft.com/office/drawing/2014/main" id="{A487C5A9-C4B3-4A68-8DFB-43F4CDB4073A}"/>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2E4A2F3-57A7-4529-A621-A36F1E777A4E}"/>
                  </a:ext>
                </a:extLst>
              </p:cNvPr>
              <p:cNvGrpSpPr/>
              <p:nvPr/>
            </p:nvGrpSpPr>
            <p:grpSpPr>
              <a:xfrm rot="8100000" flipH="1">
                <a:off x="4542572" y="2998323"/>
                <a:ext cx="464739" cy="1080000"/>
                <a:chOff x="4511184" y="2470620"/>
                <a:chExt cx="464739" cy="1080000"/>
              </a:xfrm>
            </p:grpSpPr>
            <p:sp>
              <p:nvSpPr>
                <p:cNvPr id="20" name="Freeform: Shape 19">
                  <a:extLst>
                    <a:ext uri="{FF2B5EF4-FFF2-40B4-BE49-F238E27FC236}">
                      <a16:creationId xmlns:a16="http://schemas.microsoft.com/office/drawing/2014/main" id="{1482263E-6A78-46B7-8AB8-845C9C9103B4}"/>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1" name="Straight Connector 20">
                  <a:extLst>
                    <a:ext uri="{FF2B5EF4-FFF2-40B4-BE49-F238E27FC236}">
                      <a16:creationId xmlns:a16="http://schemas.microsoft.com/office/drawing/2014/main" id="{3C7B34F9-7954-4950-ABEA-DDBFF4A4CC9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1868735861"/>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0C57E2F-CF72-48C4-856E-92187475D10F}"/>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11" name="Straight Connector 10">
            <a:extLst>
              <a:ext uri="{FF2B5EF4-FFF2-40B4-BE49-F238E27FC236}">
                <a16:creationId xmlns:a16="http://schemas.microsoft.com/office/drawing/2014/main" id="{5E4553B0-7C73-46E8-9FC4-383280D1C461}"/>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Date Placeholder 3">
            <a:extLst>
              <a:ext uri="{FF2B5EF4-FFF2-40B4-BE49-F238E27FC236}">
                <a16:creationId xmlns:a16="http://schemas.microsoft.com/office/drawing/2014/main" id="{C44832F9-70D2-44CF-ABB6-82AEA0FA67AF}"/>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3" name="Footer Placeholder 4">
            <a:extLst>
              <a:ext uri="{FF2B5EF4-FFF2-40B4-BE49-F238E27FC236}">
                <a16:creationId xmlns:a16="http://schemas.microsoft.com/office/drawing/2014/main" id="{D954CB3D-A29B-4523-A51B-9BBDA540FE3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4" name="Slide Number Placeholder 5">
            <a:extLst>
              <a:ext uri="{FF2B5EF4-FFF2-40B4-BE49-F238E27FC236}">
                <a16:creationId xmlns:a16="http://schemas.microsoft.com/office/drawing/2014/main" id="{788D83C5-3820-4BD6-AFF4-74306090A21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B3197F15-FEA9-40D4-BDB0-13A77FECA877}"/>
              </a:ext>
            </a:extLst>
          </p:cNvPr>
          <p:cNvSpPr>
            <a:spLocks noGrp="1"/>
          </p:cNvSpPr>
          <p:nvPr>
            <p:ph sz="quarter" idx="13" hasCustomPrompt="1"/>
          </p:nvPr>
        </p:nvSpPr>
        <p:spPr>
          <a:xfrm>
            <a:off x="844550" y="2319338"/>
            <a:ext cx="10502900" cy="3717925"/>
          </a:xfrm>
        </p:spPr>
        <p:txBody>
          <a:bodyPr/>
          <a:lstStyle>
            <a:lvl1pPr>
              <a:defRPr/>
            </a:lvl1pPr>
          </a:lstStyle>
          <a:p>
            <a:pPr lvl="0"/>
            <a:r>
              <a:rPr lang="en-US"/>
              <a:t>Click to add content</a:t>
            </a:r>
          </a:p>
        </p:txBody>
      </p:sp>
    </p:spTree>
    <p:extLst>
      <p:ext uri="{BB962C8B-B14F-4D97-AF65-F5344CB8AC3E}">
        <p14:creationId xmlns:p14="http://schemas.microsoft.com/office/powerpoint/2010/main" val="3903476797"/>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6F1404-6040-436F-A4F1-5A505FA30EA9}"/>
              </a:ext>
            </a:extLst>
          </p:cNvPr>
          <p:cNvSpPr>
            <a:spLocks noGrp="1"/>
          </p:cNvSpPr>
          <p:nvPr>
            <p:ph sz="quarter" idx="13" hasCustomPrompt="1"/>
          </p:nvPr>
        </p:nvSpPr>
        <p:spPr>
          <a:xfrm>
            <a:off x="882650" y="2441575"/>
            <a:ext cx="10426700" cy="3479800"/>
          </a:xfrm>
        </p:spPr>
        <p:txBody>
          <a:bodyPr/>
          <a:lstStyle>
            <a:lvl1pPr>
              <a:defRPr/>
            </a:lvl1pPr>
          </a:lstStyle>
          <a:p>
            <a:pPr lvl="0"/>
            <a:r>
              <a:rPr lang="en-US"/>
              <a:t>Click to add content</a:t>
            </a:r>
          </a:p>
        </p:txBody>
      </p:sp>
      <p:sp>
        <p:nvSpPr>
          <p:cNvPr id="6" name="Title 1">
            <a:extLst>
              <a:ext uri="{FF2B5EF4-FFF2-40B4-BE49-F238E27FC236}">
                <a16:creationId xmlns:a16="http://schemas.microsoft.com/office/drawing/2014/main" id="{25ABF0D4-6E3E-4B6A-9402-0B1819B2EA41}"/>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7" name="Straight Connector 6">
            <a:extLst>
              <a:ext uri="{FF2B5EF4-FFF2-40B4-BE49-F238E27FC236}">
                <a16:creationId xmlns:a16="http://schemas.microsoft.com/office/drawing/2014/main" id="{5DAB4820-09C0-4A6A-9DEF-D377D04A2CE8}"/>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75B58DA2-1433-4624-A301-D9496CB2897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9" name="Footer Placeholder 4">
            <a:extLst>
              <a:ext uri="{FF2B5EF4-FFF2-40B4-BE49-F238E27FC236}">
                <a16:creationId xmlns:a16="http://schemas.microsoft.com/office/drawing/2014/main" id="{428E4701-5991-4858-AE71-47400E64FE2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0" name="Slide Number Placeholder 5">
            <a:extLst>
              <a:ext uri="{FF2B5EF4-FFF2-40B4-BE49-F238E27FC236}">
                <a16:creationId xmlns:a16="http://schemas.microsoft.com/office/drawing/2014/main" id="{AC430A52-01FF-4B61-8B7A-C60A8D06B2A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28934033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8FC32C6-4CA8-4D0A-96AC-76733C2BC757}"/>
              </a:ext>
            </a:extLst>
          </p:cNvPr>
          <p:cNvSpPr>
            <a:spLocks noGrp="1"/>
          </p:cNvSpPr>
          <p:nvPr>
            <p:ph type="pic" sz="quarter" idx="13" hasCustomPrompt="1"/>
          </p:nvPr>
        </p:nvSpPr>
        <p:spPr>
          <a:xfrm>
            <a:off x="541337" y="542924"/>
            <a:ext cx="11109663" cy="5772395"/>
          </a:xfrm>
        </p:spPr>
        <p:txBody>
          <a:bodyPr/>
          <a:lstStyle>
            <a:lvl1pPr marL="0" indent="0" algn="ctr">
              <a:buNone/>
              <a:defRPr/>
            </a:lvl1pPr>
          </a:lstStyle>
          <a:p>
            <a:r>
              <a:rPr lang="en-US"/>
              <a:t>Click to add photo</a:t>
            </a:r>
          </a:p>
        </p:txBody>
      </p:sp>
      <p:sp>
        <p:nvSpPr>
          <p:cNvPr id="2" name="Title 1">
            <a:extLst>
              <a:ext uri="{FF2B5EF4-FFF2-40B4-BE49-F238E27FC236}">
                <a16:creationId xmlns:a16="http://schemas.microsoft.com/office/drawing/2014/main" id="{A516D5E1-C594-4160-9367-2B471F6C2A9F}"/>
              </a:ext>
            </a:extLst>
          </p:cNvPr>
          <p:cNvSpPr>
            <a:spLocks noGrp="1"/>
          </p:cNvSpPr>
          <p:nvPr>
            <p:ph type="title"/>
          </p:nvPr>
        </p:nvSpPr>
        <p:spPr>
          <a:xfrm>
            <a:off x="541000" y="552841"/>
            <a:ext cx="11109663" cy="3560127"/>
          </a:xfrm>
          <a:gradFill flip="none" rotWithShape="0">
            <a:gsLst>
              <a:gs pos="0">
                <a:schemeClr val="bg1">
                  <a:alpha val="57000"/>
                </a:schemeClr>
              </a:gs>
              <a:gs pos="86000">
                <a:schemeClr val="bg1">
                  <a:alpha val="0"/>
                </a:schemeClr>
              </a:gs>
            </a:gsLst>
            <a:path path="circle">
              <a:fillToRect l="50000" t="50000" r="50000" b="50000"/>
            </a:path>
            <a:tileRect/>
          </a:gradFill>
        </p:spPr>
        <p:txBody>
          <a:bodyPr lIns="1554480" rIns="1554480" bIns="914400" anchor="b"/>
          <a:lstStyle>
            <a:lvl1pPr algn="ctr">
              <a:lnSpc>
                <a:spcPct val="125000"/>
              </a:lnSpc>
              <a:spcBef>
                <a:spcPts val="1000"/>
              </a:spcBef>
              <a:defRPr>
                <a:solidFill>
                  <a:schemeClr val="tx1"/>
                </a:solidFill>
                <a:effectLst>
                  <a:outerShdw blurRad="38100" dist="38100" dir="2700000" algn="tl">
                    <a:srgbClr val="000000">
                      <a:alpha val="43137"/>
                    </a:srgbClr>
                  </a:outerShdw>
                </a:effectLst>
              </a:defRPr>
            </a:lvl1pPr>
          </a:lstStyle>
          <a:p>
            <a:r>
              <a:rPr lang="en-US"/>
              <a:t>Click to edit Master title style</a:t>
            </a:r>
          </a:p>
        </p:txBody>
      </p:sp>
      <p:sp>
        <p:nvSpPr>
          <p:cNvPr id="11" name="Subtitle 5">
            <a:extLst>
              <a:ext uri="{FF2B5EF4-FFF2-40B4-BE49-F238E27FC236}">
                <a16:creationId xmlns:a16="http://schemas.microsoft.com/office/drawing/2014/main" id="{3C87561D-53CF-4295-8BCE-C9ACAA1DE94A}"/>
              </a:ext>
            </a:extLst>
          </p:cNvPr>
          <p:cNvSpPr>
            <a:spLocks noGrp="1"/>
          </p:cNvSpPr>
          <p:nvPr>
            <p:ph type="subTitle" idx="1"/>
          </p:nvPr>
        </p:nvSpPr>
        <p:spPr>
          <a:xfrm>
            <a:off x="540663" y="4113212"/>
            <a:ext cx="11109999" cy="2201863"/>
          </a:xfrm>
          <a:gradFill flip="none" rotWithShape="0">
            <a:gsLst>
              <a:gs pos="0">
                <a:schemeClr val="bg1">
                  <a:alpha val="55000"/>
                </a:schemeClr>
              </a:gs>
              <a:gs pos="76000">
                <a:schemeClr val="bg1">
                  <a:alpha val="0"/>
                </a:schemeClr>
              </a:gs>
            </a:gsLst>
            <a:path path="circle">
              <a:fillToRect l="50000" t="50000" r="50000" b="50000"/>
            </a:path>
            <a:tileRect/>
          </a:gradFill>
        </p:spPr>
        <p:txBody>
          <a:bodyPr/>
          <a:lstStyle>
            <a:lvl1pPr marL="0" indent="0" algn="ctr">
              <a:buNone/>
              <a:defRPr i="1">
                <a:solidFill>
                  <a:schemeClr val="tx1"/>
                </a:solidFill>
              </a:defRPr>
            </a:lvl1pPr>
          </a:lstStyle>
          <a:p>
            <a:endParaRPr lang="en-US">
              <a:solidFill>
                <a:srgbClr val="FFFFFF"/>
              </a:solidFill>
            </a:endParaRPr>
          </a:p>
        </p:txBody>
      </p:sp>
      <p:sp>
        <p:nvSpPr>
          <p:cNvPr id="15" name="Date Placeholder 47">
            <a:extLst>
              <a:ext uri="{FF2B5EF4-FFF2-40B4-BE49-F238E27FC236}">
                <a16:creationId xmlns:a16="http://schemas.microsoft.com/office/drawing/2014/main" id="{A3B22F32-6863-413E-917C-18EA0DFB02D7}"/>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8">
            <a:extLst>
              <a:ext uri="{FF2B5EF4-FFF2-40B4-BE49-F238E27FC236}">
                <a16:creationId xmlns:a16="http://schemas.microsoft.com/office/drawing/2014/main" id="{C1CD5745-E602-4F82-9381-B24C8EF2B2D1}"/>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49">
            <a:extLst>
              <a:ext uri="{FF2B5EF4-FFF2-40B4-BE49-F238E27FC236}">
                <a16:creationId xmlns:a16="http://schemas.microsoft.com/office/drawing/2014/main" id="{D8E278D8-BE28-49BF-B9CA-C67917808C7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423382708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CD8AA890-F3B6-4230-8A2F-DD9E9465AD03}"/>
              </a:ext>
            </a:extLst>
          </p:cNvPr>
          <p:cNvSpPr>
            <a:spLocks noGrp="1"/>
          </p:cNvSpPr>
          <p:nvPr>
            <p:ph sz="quarter" idx="13" hasCustomPrompt="1"/>
          </p:nvPr>
        </p:nvSpPr>
        <p:spPr>
          <a:xfrm>
            <a:off x="809625" y="2561936"/>
            <a:ext cx="10563225" cy="3657600"/>
          </a:xfrm>
        </p:spPr>
        <p:txBody>
          <a:bodyPr/>
          <a:lstStyle>
            <a:lvl1pPr>
              <a:defRPr/>
            </a:lvl1pPr>
          </a:lstStyle>
          <a:p>
            <a:pPr lvl="0"/>
            <a:r>
              <a:rPr lang="en-US"/>
              <a:t>Click to add content</a:t>
            </a:r>
          </a:p>
        </p:txBody>
      </p:sp>
    </p:spTree>
    <p:extLst>
      <p:ext uri="{BB962C8B-B14F-4D97-AF65-F5344CB8AC3E}">
        <p14:creationId xmlns:p14="http://schemas.microsoft.com/office/powerpoint/2010/main" val="2911365069"/>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8" name="Picture Placeholder 23">
            <a:extLst>
              <a:ext uri="{FF2B5EF4-FFF2-40B4-BE49-F238E27FC236}">
                <a16:creationId xmlns:a16="http://schemas.microsoft.com/office/drawing/2014/main" id="{90B97C32-7372-4D9A-A0A0-6F2241F038A0}"/>
              </a:ext>
            </a:extLst>
          </p:cNvPr>
          <p:cNvSpPr>
            <a:spLocks noGrp="1"/>
          </p:cNvSpPr>
          <p:nvPr>
            <p:ph type="pic" sz="quarter" idx="14"/>
          </p:nvPr>
        </p:nvSpPr>
        <p:spPr>
          <a:xfrm>
            <a:off x="803118" y="3087039"/>
            <a:ext cx="1911096" cy="1965960"/>
          </a:xfrm>
        </p:spPr>
        <p:txBody>
          <a:bodyPr/>
          <a:lstStyle/>
          <a:p>
            <a:endParaRPr lang="en-US"/>
          </a:p>
        </p:txBody>
      </p:sp>
      <p:sp>
        <p:nvSpPr>
          <p:cNvPr id="14" name="Picture Placeholder 23">
            <a:extLst>
              <a:ext uri="{FF2B5EF4-FFF2-40B4-BE49-F238E27FC236}">
                <a16:creationId xmlns:a16="http://schemas.microsoft.com/office/drawing/2014/main" id="{0378C377-A361-48E0-AEBC-9F12D9AD167D}"/>
              </a:ext>
            </a:extLst>
          </p:cNvPr>
          <p:cNvSpPr>
            <a:spLocks noGrp="1"/>
          </p:cNvSpPr>
          <p:nvPr>
            <p:ph type="pic" sz="quarter" idx="15"/>
          </p:nvPr>
        </p:nvSpPr>
        <p:spPr>
          <a:xfrm>
            <a:off x="2985564" y="3087039"/>
            <a:ext cx="1911096" cy="1965960"/>
          </a:xfrm>
        </p:spPr>
        <p:txBody>
          <a:bodyPr/>
          <a:lstStyle/>
          <a:p>
            <a:endParaRPr lang="en-US"/>
          </a:p>
        </p:txBody>
      </p:sp>
      <p:sp>
        <p:nvSpPr>
          <p:cNvPr id="15" name="Picture Placeholder 23">
            <a:extLst>
              <a:ext uri="{FF2B5EF4-FFF2-40B4-BE49-F238E27FC236}">
                <a16:creationId xmlns:a16="http://schemas.microsoft.com/office/drawing/2014/main" id="{7408FAD3-D2B3-44C7-9776-1AEE177A56DA}"/>
              </a:ext>
            </a:extLst>
          </p:cNvPr>
          <p:cNvSpPr>
            <a:spLocks noGrp="1"/>
          </p:cNvSpPr>
          <p:nvPr>
            <p:ph type="pic" sz="quarter" idx="16"/>
          </p:nvPr>
        </p:nvSpPr>
        <p:spPr>
          <a:xfrm>
            <a:off x="5167111" y="3087039"/>
            <a:ext cx="1911096" cy="1965960"/>
          </a:xfrm>
        </p:spPr>
        <p:txBody>
          <a:bodyPr/>
          <a:lstStyle/>
          <a:p>
            <a:endParaRPr lang="en-US"/>
          </a:p>
        </p:txBody>
      </p:sp>
      <p:sp>
        <p:nvSpPr>
          <p:cNvPr id="16" name="Picture Placeholder 23">
            <a:extLst>
              <a:ext uri="{FF2B5EF4-FFF2-40B4-BE49-F238E27FC236}">
                <a16:creationId xmlns:a16="http://schemas.microsoft.com/office/drawing/2014/main" id="{95B69376-075E-4ADD-8951-7AA803ED98E5}"/>
              </a:ext>
            </a:extLst>
          </p:cNvPr>
          <p:cNvSpPr>
            <a:spLocks noGrp="1"/>
          </p:cNvSpPr>
          <p:nvPr>
            <p:ph type="pic" sz="quarter" idx="17"/>
          </p:nvPr>
        </p:nvSpPr>
        <p:spPr>
          <a:xfrm>
            <a:off x="9467360" y="3088342"/>
            <a:ext cx="1911096" cy="1965960"/>
          </a:xfrm>
        </p:spPr>
        <p:txBody>
          <a:bodyPr/>
          <a:lstStyle/>
          <a:p>
            <a:endParaRPr lang="en-US"/>
          </a:p>
        </p:txBody>
      </p:sp>
      <p:sp>
        <p:nvSpPr>
          <p:cNvPr id="17" name="Text Placeholder 28">
            <a:extLst>
              <a:ext uri="{FF2B5EF4-FFF2-40B4-BE49-F238E27FC236}">
                <a16:creationId xmlns:a16="http://schemas.microsoft.com/office/drawing/2014/main" id="{4D140088-7437-40A4-915A-8C6A04006737}"/>
              </a:ext>
            </a:extLst>
          </p:cNvPr>
          <p:cNvSpPr>
            <a:spLocks noGrp="1"/>
          </p:cNvSpPr>
          <p:nvPr>
            <p:ph type="body" sz="quarter" idx="18" hasCustomPrompt="1"/>
          </p:nvPr>
        </p:nvSpPr>
        <p:spPr>
          <a:xfrm>
            <a:off x="100428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18" name="Text Placeholder 28">
            <a:extLst>
              <a:ext uri="{FF2B5EF4-FFF2-40B4-BE49-F238E27FC236}">
                <a16:creationId xmlns:a16="http://schemas.microsoft.com/office/drawing/2014/main" id="{D16C6DA5-6E20-4278-987D-7F06BECD019C}"/>
              </a:ext>
            </a:extLst>
          </p:cNvPr>
          <p:cNvSpPr>
            <a:spLocks noGrp="1"/>
          </p:cNvSpPr>
          <p:nvPr>
            <p:ph type="body" sz="quarter" idx="19" hasCustomPrompt="1"/>
          </p:nvPr>
        </p:nvSpPr>
        <p:spPr>
          <a:xfrm>
            <a:off x="100428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19" name="Text Placeholder 28">
            <a:extLst>
              <a:ext uri="{FF2B5EF4-FFF2-40B4-BE49-F238E27FC236}">
                <a16:creationId xmlns:a16="http://schemas.microsoft.com/office/drawing/2014/main" id="{81403DA3-24AD-4F2C-9B04-E13D2EF5EC22}"/>
              </a:ext>
            </a:extLst>
          </p:cNvPr>
          <p:cNvSpPr>
            <a:spLocks noGrp="1"/>
          </p:cNvSpPr>
          <p:nvPr>
            <p:ph type="body" sz="quarter" idx="20" hasCustomPrompt="1"/>
          </p:nvPr>
        </p:nvSpPr>
        <p:spPr>
          <a:xfrm>
            <a:off x="3186732"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0" name="Text Placeholder 28">
            <a:extLst>
              <a:ext uri="{FF2B5EF4-FFF2-40B4-BE49-F238E27FC236}">
                <a16:creationId xmlns:a16="http://schemas.microsoft.com/office/drawing/2014/main" id="{68071940-D84B-48FC-9C49-9EB10C44464C}"/>
              </a:ext>
            </a:extLst>
          </p:cNvPr>
          <p:cNvSpPr>
            <a:spLocks noGrp="1"/>
          </p:cNvSpPr>
          <p:nvPr>
            <p:ph type="body" sz="quarter" idx="21" hasCustomPrompt="1"/>
          </p:nvPr>
        </p:nvSpPr>
        <p:spPr>
          <a:xfrm>
            <a:off x="3186732"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1" name="Text Placeholder 28">
            <a:extLst>
              <a:ext uri="{FF2B5EF4-FFF2-40B4-BE49-F238E27FC236}">
                <a16:creationId xmlns:a16="http://schemas.microsoft.com/office/drawing/2014/main" id="{B869EEDF-B38E-4B02-A836-582FA3E2A577}"/>
              </a:ext>
            </a:extLst>
          </p:cNvPr>
          <p:cNvSpPr>
            <a:spLocks noGrp="1"/>
          </p:cNvSpPr>
          <p:nvPr>
            <p:ph type="body" sz="quarter" idx="22" hasCustomPrompt="1"/>
          </p:nvPr>
        </p:nvSpPr>
        <p:spPr>
          <a:xfrm>
            <a:off x="5368279"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2" name="Text Placeholder 28">
            <a:extLst>
              <a:ext uri="{FF2B5EF4-FFF2-40B4-BE49-F238E27FC236}">
                <a16:creationId xmlns:a16="http://schemas.microsoft.com/office/drawing/2014/main" id="{A1B45D02-512E-4317-A61D-1639AD95ADDE}"/>
              </a:ext>
            </a:extLst>
          </p:cNvPr>
          <p:cNvSpPr>
            <a:spLocks noGrp="1"/>
          </p:cNvSpPr>
          <p:nvPr>
            <p:ph type="body" sz="quarter" idx="23" hasCustomPrompt="1"/>
          </p:nvPr>
        </p:nvSpPr>
        <p:spPr>
          <a:xfrm>
            <a:off x="5368279"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3" name="Text Placeholder 28">
            <a:extLst>
              <a:ext uri="{FF2B5EF4-FFF2-40B4-BE49-F238E27FC236}">
                <a16:creationId xmlns:a16="http://schemas.microsoft.com/office/drawing/2014/main" id="{E1377BD2-8341-4854-881E-303D741C5223}"/>
              </a:ext>
            </a:extLst>
          </p:cNvPr>
          <p:cNvSpPr>
            <a:spLocks noGrp="1"/>
          </p:cNvSpPr>
          <p:nvPr>
            <p:ph type="body" sz="quarter" idx="24" hasCustomPrompt="1"/>
          </p:nvPr>
        </p:nvSpPr>
        <p:spPr>
          <a:xfrm>
            <a:off x="754982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4" name="Picture Placeholder 23">
            <a:extLst>
              <a:ext uri="{FF2B5EF4-FFF2-40B4-BE49-F238E27FC236}">
                <a16:creationId xmlns:a16="http://schemas.microsoft.com/office/drawing/2014/main" id="{39ECBC97-0523-42EE-A0F9-81A4E7F31432}"/>
              </a:ext>
            </a:extLst>
          </p:cNvPr>
          <p:cNvSpPr>
            <a:spLocks noGrp="1"/>
          </p:cNvSpPr>
          <p:nvPr>
            <p:ph type="pic" sz="quarter" idx="26"/>
          </p:nvPr>
        </p:nvSpPr>
        <p:spPr>
          <a:xfrm>
            <a:off x="7348658" y="3087039"/>
            <a:ext cx="1911096" cy="1965960"/>
          </a:xfrm>
        </p:spPr>
        <p:txBody>
          <a:bodyPr/>
          <a:lstStyle/>
          <a:p>
            <a:endParaRPr lang="en-US"/>
          </a:p>
        </p:txBody>
      </p:sp>
      <p:sp>
        <p:nvSpPr>
          <p:cNvPr id="24" name="Text Placeholder 28">
            <a:extLst>
              <a:ext uri="{FF2B5EF4-FFF2-40B4-BE49-F238E27FC236}">
                <a16:creationId xmlns:a16="http://schemas.microsoft.com/office/drawing/2014/main" id="{ECD13DCF-6BA5-4241-95C2-32CB56BE2321}"/>
              </a:ext>
            </a:extLst>
          </p:cNvPr>
          <p:cNvSpPr>
            <a:spLocks noGrp="1"/>
          </p:cNvSpPr>
          <p:nvPr>
            <p:ph type="body" sz="quarter" idx="25" hasCustomPrompt="1"/>
          </p:nvPr>
        </p:nvSpPr>
        <p:spPr>
          <a:xfrm>
            <a:off x="754982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41" name="Rectangle 40">
            <a:extLst>
              <a:ext uri="{FF2B5EF4-FFF2-40B4-BE49-F238E27FC236}">
                <a16:creationId xmlns:a16="http://schemas.microsoft.com/office/drawing/2014/main" id="{F971D9D9-A449-4928-BBE2-05CF4449893F}"/>
              </a:ext>
            </a:extLst>
          </p:cNvPr>
          <p:cNvSpPr/>
          <p:nvPr userDrawn="1"/>
        </p:nvSpPr>
        <p:spPr>
          <a:xfrm>
            <a:off x="1080703" y="5799397"/>
            <a:ext cx="1506521" cy="26512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5" name="Text Placeholder 28">
            <a:extLst>
              <a:ext uri="{FF2B5EF4-FFF2-40B4-BE49-F238E27FC236}">
                <a16:creationId xmlns:a16="http://schemas.microsoft.com/office/drawing/2014/main" id="{502C5E1A-5CD2-42BD-8EAB-BB309DC5EE69}"/>
              </a:ext>
            </a:extLst>
          </p:cNvPr>
          <p:cNvSpPr>
            <a:spLocks noGrp="1"/>
          </p:cNvSpPr>
          <p:nvPr>
            <p:ph type="body" sz="quarter" idx="27" hasCustomPrompt="1"/>
          </p:nvPr>
        </p:nvSpPr>
        <p:spPr>
          <a:xfrm>
            <a:off x="9668528"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6" name="Text Placeholder 28">
            <a:extLst>
              <a:ext uri="{FF2B5EF4-FFF2-40B4-BE49-F238E27FC236}">
                <a16:creationId xmlns:a16="http://schemas.microsoft.com/office/drawing/2014/main" id="{6383F6A4-E7F2-4684-B438-F6D0FBCEAB18}"/>
              </a:ext>
            </a:extLst>
          </p:cNvPr>
          <p:cNvSpPr>
            <a:spLocks noGrp="1"/>
          </p:cNvSpPr>
          <p:nvPr>
            <p:ph type="body" sz="quarter" idx="28" hasCustomPrompt="1"/>
          </p:nvPr>
        </p:nvSpPr>
        <p:spPr>
          <a:xfrm>
            <a:off x="9668528"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Tree>
    <p:extLst>
      <p:ext uri="{BB962C8B-B14F-4D97-AF65-F5344CB8AC3E}">
        <p14:creationId xmlns:p14="http://schemas.microsoft.com/office/powerpoint/2010/main" val="3943896908"/>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F0A929-3212-4520-8030-2AD44A0AAA11}"/>
              </a:ext>
            </a:extLst>
          </p:cNvPr>
          <p:cNvSpPr>
            <a:spLocks noGrp="1"/>
          </p:cNvSpPr>
          <p:nvPr>
            <p:ph sz="quarter" idx="13" hasCustomPrompt="1"/>
          </p:nvPr>
        </p:nvSpPr>
        <p:spPr>
          <a:xfrm>
            <a:off x="665163" y="2438400"/>
            <a:ext cx="10852150" cy="3963988"/>
          </a:xfrm>
        </p:spPr>
        <p:txBody>
          <a:bodyPr/>
          <a:lstStyle>
            <a:lvl1pPr>
              <a:defRPr/>
            </a:lvl1pPr>
          </a:lstStyle>
          <a:p>
            <a:pPr lvl="0"/>
            <a:r>
              <a:rPr lang="en-US"/>
              <a:t>Click to add content</a:t>
            </a:r>
          </a:p>
        </p:txBody>
      </p:sp>
      <p:sp>
        <p:nvSpPr>
          <p:cNvPr id="8" name="Title 1">
            <a:extLst>
              <a:ext uri="{FF2B5EF4-FFF2-40B4-BE49-F238E27FC236}">
                <a16:creationId xmlns:a16="http://schemas.microsoft.com/office/drawing/2014/main" id="{CF73B8BD-0598-4710-9900-CFD8682693F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9" name="Rectangle 8">
            <a:extLst>
              <a:ext uri="{FF2B5EF4-FFF2-40B4-BE49-F238E27FC236}">
                <a16:creationId xmlns:a16="http://schemas.microsoft.com/office/drawing/2014/main" id="{0480E68B-56A3-4BC6-8CCD-6708C87D082D}"/>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0" name="Date Placeholder 3">
            <a:extLst>
              <a:ext uri="{FF2B5EF4-FFF2-40B4-BE49-F238E27FC236}">
                <a16:creationId xmlns:a16="http://schemas.microsoft.com/office/drawing/2014/main" id="{22DF9CC0-EB78-4426-B0D6-62268D2FB243}"/>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1" name="Footer Placeholder 4">
            <a:extLst>
              <a:ext uri="{FF2B5EF4-FFF2-40B4-BE49-F238E27FC236}">
                <a16:creationId xmlns:a16="http://schemas.microsoft.com/office/drawing/2014/main" id="{010167B9-B6A1-4C18-A11C-5E41BDB0EEB9}"/>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2" name="Slide Number Placeholder 5">
            <a:extLst>
              <a:ext uri="{FF2B5EF4-FFF2-40B4-BE49-F238E27FC236}">
                <a16:creationId xmlns:a16="http://schemas.microsoft.com/office/drawing/2014/main" id="{6C8D2EB3-722B-4A95-8F0C-E4BBA5E59D3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8918357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2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FC5AD6-5EA9-4D31-BA29-EE3AABE22325}"/>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51664AFF-309D-433B-B3F0-84A98A207C67}"/>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3">
            <a:extLst>
              <a:ext uri="{FF2B5EF4-FFF2-40B4-BE49-F238E27FC236}">
                <a16:creationId xmlns:a16="http://schemas.microsoft.com/office/drawing/2014/main" id="{11FC24B6-E967-42A6-8F96-DBB1BFE196E5}"/>
              </a:ext>
            </a:extLst>
          </p:cNvPr>
          <p:cNvSpPr>
            <a:spLocks noGrp="1"/>
          </p:cNvSpPr>
          <p:nvPr>
            <p:ph type="body" sz="quarter" idx="13" hasCustomPrompt="1"/>
          </p:nvPr>
        </p:nvSpPr>
        <p:spPr>
          <a:xfrm>
            <a:off x="1664793"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2" name="Text Placeholder 25">
            <a:extLst>
              <a:ext uri="{FF2B5EF4-FFF2-40B4-BE49-F238E27FC236}">
                <a16:creationId xmlns:a16="http://schemas.microsoft.com/office/drawing/2014/main" id="{227584E0-1796-45AE-A691-1918676D9CD4}"/>
              </a:ext>
            </a:extLst>
          </p:cNvPr>
          <p:cNvSpPr>
            <a:spLocks noGrp="1"/>
          </p:cNvSpPr>
          <p:nvPr>
            <p:ph type="body" sz="quarter" idx="14" hasCustomPrompt="1"/>
          </p:nvPr>
        </p:nvSpPr>
        <p:spPr>
          <a:xfrm>
            <a:off x="1664443"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23" name="Text Placeholder 23">
            <a:extLst>
              <a:ext uri="{FF2B5EF4-FFF2-40B4-BE49-F238E27FC236}">
                <a16:creationId xmlns:a16="http://schemas.microsoft.com/office/drawing/2014/main" id="{C7E3698B-A426-409C-94D0-F06ECD410B0A}"/>
              </a:ext>
            </a:extLst>
          </p:cNvPr>
          <p:cNvSpPr>
            <a:spLocks noGrp="1"/>
          </p:cNvSpPr>
          <p:nvPr>
            <p:ph type="body" sz="quarter" idx="15" hasCustomPrompt="1"/>
          </p:nvPr>
        </p:nvSpPr>
        <p:spPr>
          <a:xfrm>
            <a:off x="6359649"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4" name="Text Placeholder 25">
            <a:extLst>
              <a:ext uri="{FF2B5EF4-FFF2-40B4-BE49-F238E27FC236}">
                <a16:creationId xmlns:a16="http://schemas.microsoft.com/office/drawing/2014/main" id="{D2F2C5F3-51E6-4531-9805-221591315C3D}"/>
              </a:ext>
            </a:extLst>
          </p:cNvPr>
          <p:cNvSpPr>
            <a:spLocks noGrp="1"/>
          </p:cNvSpPr>
          <p:nvPr>
            <p:ph type="body" sz="quarter" idx="16" hasCustomPrompt="1"/>
          </p:nvPr>
        </p:nvSpPr>
        <p:spPr>
          <a:xfrm>
            <a:off x="6359299"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85D87A86-18DB-4F48-991B-B96728C9E2B2}"/>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E9F77D95-7E8B-48BA-B550-76A5C297FE04}"/>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5510D382-212F-47D7-A76F-181F22622C9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18" name="Group 17">
            <a:extLst>
              <a:ext uri="{FF2B5EF4-FFF2-40B4-BE49-F238E27FC236}">
                <a16:creationId xmlns:a16="http://schemas.microsoft.com/office/drawing/2014/main" id="{6E9465D8-1640-4D12-B086-59416AFCBBEE}"/>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13" name="Rectangle 5">
              <a:extLst>
                <a:ext uri="{FF2B5EF4-FFF2-40B4-BE49-F238E27FC236}">
                  <a16:creationId xmlns:a16="http://schemas.microsoft.com/office/drawing/2014/main" id="{E7BE05B2-64AC-4F56-A098-D3A324E9DE8B}"/>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a:extLst>
                <a:ext uri="{FF2B5EF4-FFF2-40B4-BE49-F238E27FC236}">
                  <a16:creationId xmlns:a16="http://schemas.microsoft.com/office/drawing/2014/main" id="{CFB6CFD5-710B-4FF7-B75B-0174B9B72177}"/>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17" name="Rectangle 5">
              <a:extLst>
                <a:ext uri="{FF2B5EF4-FFF2-40B4-BE49-F238E27FC236}">
                  <a16:creationId xmlns:a16="http://schemas.microsoft.com/office/drawing/2014/main" id="{66A28EB2-7446-4114-8BD6-4CB90B849571}"/>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20049869"/>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A6CE13-49E5-47C2-B720-1F236BBB57BE}"/>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CBA75683-8D5A-4D7B-AA95-90826766FE43}"/>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 Placeholder 23">
            <a:extLst>
              <a:ext uri="{FF2B5EF4-FFF2-40B4-BE49-F238E27FC236}">
                <a16:creationId xmlns:a16="http://schemas.microsoft.com/office/drawing/2014/main" id="{0014AA73-5311-4055-A626-89D8E23FFD9E}"/>
              </a:ext>
            </a:extLst>
          </p:cNvPr>
          <p:cNvSpPr>
            <a:spLocks noGrp="1"/>
          </p:cNvSpPr>
          <p:nvPr>
            <p:ph type="body" sz="quarter" idx="13" hasCustomPrompt="1"/>
          </p:nvPr>
        </p:nvSpPr>
        <p:spPr>
          <a:xfrm>
            <a:off x="1001992"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29" name="Text Placeholder 25">
            <a:extLst>
              <a:ext uri="{FF2B5EF4-FFF2-40B4-BE49-F238E27FC236}">
                <a16:creationId xmlns:a16="http://schemas.microsoft.com/office/drawing/2014/main" id="{929F4BD4-95C1-49C1-8ADF-A14CD567582E}"/>
              </a:ext>
            </a:extLst>
          </p:cNvPr>
          <p:cNvSpPr>
            <a:spLocks noGrp="1"/>
          </p:cNvSpPr>
          <p:nvPr>
            <p:ph type="body" sz="quarter" idx="14" hasCustomPrompt="1"/>
          </p:nvPr>
        </p:nvSpPr>
        <p:spPr>
          <a:xfrm>
            <a:off x="1001641"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8" name="Text Placeholder 23">
            <a:extLst>
              <a:ext uri="{FF2B5EF4-FFF2-40B4-BE49-F238E27FC236}">
                <a16:creationId xmlns:a16="http://schemas.microsoft.com/office/drawing/2014/main" id="{92C6830C-1F44-4F12-B457-A08A9A6E53A0}"/>
              </a:ext>
            </a:extLst>
          </p:cNvPr>
          <p:cNvSpPr>
            <a:spLocks noGrp="1"/>
          </p:cNvSpPr>
          <p:nvPr>
            <p:ph type="body" sz="quarter" idx="19" hasCustomPrompt="1"/>
          </p:nvPr>
        </p:nvSpPr>
        <p:spPr>
          <a:xfrm>
            <a:off x="4453829"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1" name="Text Placeholder 25">
            <a:extLst>
              <a:ext uri="{FF2B5EF4-FFF2-40B4-BE49-F238E27FC236}">
                <a16:creationId xmlns:a16="http://schemas.microsoft.com/office/drawing/2014/main" id="{631066C0-5869-41D5-A6B8-519CA72AC03D}"/>
              </a:ext>
            </a:extLst>
          </p:cNvPr>
          <p:cNvSpPr>
            <a:spLocks noGrp="1"/>
          </p:cNvSpPr>
          <p:nvPr>
            <p:ph type="body" sz="quarter" idx="16" hasCustomPrompt="1"/>
          </p:nvPr>
        </p:nvSpPr>
        <p:spPr>
          <a:xfrm>
            <a:off x="4453478"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9" name="Text Placeholder 23">
            <a:extLst>
              <a:ext uri="{FF2B5EF4-FFF2-40B4-BE49-F238E27FC236}">
                <a16:creationId xmlns:a16="http://schemas.microsoft.com/office/drawing/2014/main" id="{A05C520D-F031-4A59-B3AB-15CD169C1B91}"/>
              </a:ext>
            </a:extLst>
          </p:cNvPr>
          <p:cNvSpPr>
            <a:spLocks noGrp="1"/>
          </p:cNvSpPr>
          <p:nvPr>
            <p:ph type="body" sz="quarter" idx="20" hasCustomPrompt="1"/>
          </p:nvPr>
        </p:nvSpPr>
        <p:spPr>
          <a:xfrm>
            <a:off x="7905931"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3" name="Text Placeholder 25">
            <a:extLst>
              <a:ext uri="{FF2B5EF4-FFF2-40B4-BE49-F238E27FC236}">
                <a16:creationId xmlns:a16="http://schemas.microsoft.com/office/drawing/2014/main" id="{918F424D-F90F-4352-B45D-8E23B4BA148F}"/>
              </a:ext>
            </a:extLst>
          </p:cNvPr>
          <p:cNvSpPr>
            <a:spLocks noGrp="1"/>
          </p:cNvSpPr>
          <p:nvPr>
            <p:ph type="body" sz="quarter" idx="18" hasCustomPrompt="1"/>
          </p:nvPr>
        </p:nvSpPr>
        <p:spPr>
          <a:xfrm>
            <a:off x="7905666" y="2651053"/>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6CF1492E-55F0-4EDA-9C49-A4A834F401C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928D135F-F70E-4CF5-8CAB-4B58BA029B5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B0B1F2E7-88D6-4A13-81A3-A31E4E8D3FFE}"/>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50" name="Group 49">
            <a:extLst>
              <a:ext uri="{FF2B5EF4-FFF2-40B4-BE49-F238E27FC236}">
                <a16:creationId xmlns:a16="http://schemas.microsoft.com/office/drawing/2014/main" id="{4A548AA1-D42E-4FED-9B69-F476E26489F3}"/>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51" name="Rectangle 5">
              <a:extLst>
                <a:ext uri="{FF2B5EF4-FFF2-40B4-BE49-F238E27FC236}">
                  <a16:creationId xmlns:a16="http://schemas.microsoft.com/office/drawing/2014/main" id="{8C03BD57-8867-4998-B3F3-82125EA3708C}"/>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
              <a:extLst>
                <a:ext uri="{FF2B5EF4-FFF2-40B4-BE49-F238E27FC236}">
                  <a16:creationId xmlns:a16="http://schemas.microsoft.com/office/drawing/2014/main" id="{AF4847DD-9F53-4840-86F2-4ADCD66C167B}"/>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53" name="Rectangle 5">
              <a:extLst>
                <a:ext uri="{FF2B5EF4-FFF2-40B4-BE49-F238E27FC236}">
                  <a16:creationId xmlns:a16="http://schemas.microsoft.com/office/drawing/2014/main" id="{881FA255-D3EB-4D06-BDCA-3627242D6D52}"/>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98042285"/>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036F7FC-6006-4472-BC70-30C283ABC126}"/>
              </a:ext>
            </a:extLst>
          </p:cNvPr>
          <p:cNvSpPr>
            <a:spLocks noGrp="1"/>
          </p:cNvSpPr>
          <p:nvPr>
            <p:ph type="title"/>
          </p:nvPr>
        </p:nvSpPr>
        <p:spPr>
          <a:xfrm>
            <a:off x="1080000" y="540000"/>
            <a:ext cx="3345950" cy="2303213"/>
          </a:xfrm>
        </p:spPr>
        <p:txBody>
          <a:bodyPr anchor="ctr" anchorCtr="0"/>
          <a:lstStyle>
            <a:lvl1pPr algn="ctr">
              <a:defRPr/>
            </a:lvl1pPr>
          </a:lstStyle>
          <a:p>
            <a:pPr algn="ctr"/>
            <a:endParaRPr lang="en-US"/>
          </a:p>
        </p:txBody>
      </p:sp>
      <p:cxnSp>
        <p:nvCxnSpPr>
          <p:cNvPr id="8" name="Straight Connector 7">
            <a:extLst>
              <a:ext uri="{FF2B5EF4-FFF2-40B4-BE49-F238E27FC236}">
                <a16:creationId xmlns:a16="http://schemas.microsoft.com/office/drawing/2014/main" id="{3265A73B-104E-43C7-BBEC-C2B3D52E1C21}"/>
              </a:ext>
              <a:ext uri="{C183D7F6-B498-43B3-948B-1728B52AA6E4}">
                <adec:decorative xmlns:adec="http://schemas.microsoft.com/office/drawing/2017/decorative" val="1"/>
              </a:ext>
            </a:extLst>
          </p:cNvPr>
          <p:cNvCxnSpPr>
            <a:cxnSpLocks/>
          </p:cNvCxnSpPr>
          <p:nvPr userDrawn="1"/>
        </p:nvCxnSpPr>
        <p:spPr>
          <a:xfrm rot="5400000">
            <a:off x="4714750" y="1691606"/>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8FE0F1ED-567A-464B-A7AB-53B58F510B08}"/>
              </a:ext>
            </a:extLst>
          </p:cNvPr>
          <p:cNvSpPr>
            <a:spLocks noGrp="1"/>
          </p:cNvSpPr>
          <p:nvPr>
            <p:ph idx="1"/>
          </p:nvPr>
        </p:nvSpPr>
        <p:spPr>
          <a:xfrm>
            <a:off x="5543552" y="540000"/>
            <a:ext cx="6107460" cy="2303213"/>
          </a:xfrm>
        </p:spPr>
        <p:txBody>
          <a:bodyPr anchor="ctr">
            <a:normAutofit/>
          </a:bodyPr>
          <a:lstStyle>
            <a:lvl1pPr marL="0" indent="0" algn="l">
              <a:buNone/>
              <a:defRPr/>
            </a:lvl1pPr>
          </a:lstStyle>
          <a:p>
            <a:endParaRPr lang="en-US"/>
          </a:p>
        </p:txBody>
      </p:sp>
      <p:sp>
        <p:nvSpPr>
          <p:cNvPr id="10" name="Rectangle 9">
            <a:extLst>
              <a:ext uri="{FF2B5EF4-FFF2-40B4-BE49-F238E27FC236}">
                <a16:creationId xmlns:a16="http://schemas.microsoft.com/office/drawing/2014/main" id="{96745F42-F11E-4295-BA16-71120E66B951}"/>
              </a:ext>
              <a:ext uri="{C183D7F6-B498-43B3-948B-1728B52AA6E4}">
                <adec:decorative xmlns:adec="http://schemas.microsoft.com/office/drawing/2017/decorative" val="1"/>
              </a:ext>
            </a:extLst>
          </p:cNvPr>
          <p:cNvSpPr/>
          <p:nvPr userDrawn="1"/>
        </p:nvSpPr>
        <p:spPr>
          <a:xfrm>
            <a:off x="0" y="3429000"/>
            <a:ext cx="12192000" cy="3428999"/>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0000"/>
                </a:prstClr>
              </a:solidFill>
              <a:effectLst/>
              <a:uLnTx/>
              <a:uFillTx/>
              <a:latin typeface="Avenir Next LT Pro Light"/>
              <a:ea typeface="+mn-ea"/>
              <a:cs typeface="+mn-cs"/>
            </a:endParaRPr>
          </a:p>
        </p:txBody>
      </p:sp>
      <p:sp>
        <p:nvSpPr>
          <p:cNvPr id="23" name="Picture Placeholder 18">
            <a:extLst>
              <a:ext uri="{FF2B5EF4-FFF2-40B4-BE49-F238E27FC236}">
                <a16:creationId xmlns:a16="http://schemas.microsoft.com/office/drawing/2014/main" id="{49B51FEE-9706-46CF-8CEF-5E1F009FFF02}"/>
              </a:ext>
            </a:extLst>
          </p:cNvPr>
          <p:cNvSpPr>
            <a:spLocks noGrp="1"/>
          </p:cNvSpPr>
          <p:nvPr>
            <p:ph type="pic" sz="quarter" idx="13" hasCustomPrompt="1"/>
          </p:nvPr>
        </p:nvSpPr>
        <p:spPr>
          <a:xfrm>
            <a:off x="541338" y="4011613"/>
            <a:ext cx="2578100" cy="2303462"/>
          </a:xfrm>
        </p:spPr>
        <p:txBody>
          <a:bodyPr/>
          <a:lstStyle>
            <a:lvl1pPr marL="0" indent="0" algn="ctr">
              <a:buNone/>
              <a:defRPr/>
            </a:lvl1pPr>
          </a:lstStyle>
          <a:p>
            <a:r>
              <a:rPr lang="en-US"/>
              <a:t>Click to add photo</a:t>
            </a:r>
          </a:p>
        </p:txBody>
      </p:sp>
      <p:sp>
        <p:nvSpPr>
          <p:cNvPr id="24" name="Picture Placeholder 18">
            <a:extLst>
              <a:ext uri="{FF2B5EF4-FFF2-40B4-BE49-F238E27FC236}">
                <a16:creationId xmlns:a16="http://schemas.microsoft.com/office/drawing/2014/main" id="{C2EE5695-74F8-4071-8805-A537486F2217}"/>
              </a:ext>
            </a:extLst>
          </p:cNvPr>
          <p:cNvSpPr>
            <a:spLocks noGrp="1"/>
          </p:cNvSpPr>
          <p:nvPr>
            <p:ph type="pic" sz="quarter" idx="14" hasCustomPrompt="1"/>
          </p:nvPr>
        </p:nvSpPr>
        <p:spPr>
          <a:xfrm>
            <a:off x="3384863" y="4011331"/>
            <a:ext cx="2578100" cy="2303462"/>
          </a:xfrm>
        </p:spPr>
        <p:txBody>
          <a:bodyPr/>
          <a:lstStyle>
            <a:lvl1pPr marL="0" indent="0" algn="ctr">
              <a:buNone/>
              <a:defRPr/>
            </a:lvl1pPr>
          </a:lstStyle>
          <a:p>
            <a:r>
              <a:rPr lang="en-US"/>
              <a:t>Click to add photo</a:t>
            </a:r>
          </a:p>
        </p:txBody>
      </p:sp>
      <p:sp>
        <p:nvSpPr>
          <p:cNvPr id="25" name="Picture Placeholder 18">
            <a:extLst>
              <a:ext uri="{FF2B5EF4-FFF2-40B4-BE49-F238E27FC236}">
                <a16:creationId xmlns:a16="http://schemas.microsoft.com/office/drawing/2014/main" id="{426DBDB7-E494-4BDA-BD74-10D41918C0AB}"/>
              </a:ext>
            </a:extLst>
          </p:cNvPr>
          <p:cNvSpPr>
            <a:spLocks noGrp="1"/>
          </p:cNvSpPr>
          <p:nvPr>
            <p:ph type="pic" sz="quarter" idx="15" hasCustomPrompt="1"/>
          </p:nvPr>
        </p:nvSpPr>
        <p:spPr>
          <a:xfrm>
            <a:off x="6228887" y="4011331"/>
            <a:ext cx="2578100" cy="2303462"/>
          </a:xfrm>
        </p:spPr>
        <p:txBody>
          <a:bodyPr/>
          <a:lstStyle>
            <a:lvl1pPr marL="0" indent="0" algn="ctr">
              <a:buNone/>
              <a:defRPr/>
            </a:lvl1pPr>
          </a:lstStyle>
          <a:p>
            <a:r>
              <a:rPr lang="en-US"/>
              <a:t>Click to add photo</a:t>
            </a:r>
          </a:p>
        </p:txBody>
      </p:sp>
      <p:sp>
        <p:nvSpPr>
          <p:cNvPr id="26" name="Picture Placeholder 18">
            <a:extLst>
              <a:ext uri="{FF2B5EF4-FFF2-40B4-BE49-F238E27FC236}">
                <a16:creationId xmlns:a16="http://schemas.microsoft.com/office/drawing/2014/main" id="{110C3059-EF0D-4175-A421-E59E738E9AAD}"/>
              </a:ext>
            </a:extLst>
          </p:cNvPr>
          <p:cNvSpPr>
            <a:spLocks noGrp="1"/>
          </p:cNvSpPr>
          <p:nvPr>
            <p:ph type="pic" sz="quarter" idx="16" hasCustomPrompt="1"/>
          </p:nvPr>
        </p:nvSpPr>
        <p:spPr>
          <a:xfrm>
            <a:off x="9072912" y="4011331"/>
            <a:ext cx="2578100" cy="2303462"/>
          </a:xfrm>
        </p:spPr>
        <p:txBody>
          <a:bodyPr/>
          <a:lstStyle>
            <a:lvl1pPr marL="0" indent="0" algn="ctr">
              <a:buNone/>
              <a:defRPr/>
            </a:lvl1pPr>
          </a:lstStyle>
          <a:p>
            <a:r>
              <a:rPr lang="en-US"/>
              <a:t>Click to add photo</a:t>
            </a:r>
          </a:p>
        </p:txBody>
      </p:sp>
      <p:sp>
        <p:nvSpPr>
          <p:cNvPr id="15" name="Date Placeholder 3">
            <a:extLst>
              <a:ext uri="{FF2B5EF4-FFF2-40B4-BE49-F238E27FC236}">
                <a16:creationId xmlns:a16="http://schemas.microsoft.com/office/drawing/2014/main" id="{F23808ED-A697-419E-B2B9-925BC80462D9}"/>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
            <a:extLst>
              <a:ext uri="{FF2B5EF4-FFF2-40B4-BE49-F238E27FC236}">
                <a16:creationId xmlns:a16="http://schemas.microsoft.com/office/drawing/2014/main" id="{82CBC00E-8DBE-41F7-B5EC-A273F718493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5">
            <a:extLst>
              <a:ext uri="{FF2B5EF4-FFF2-40B4-BE49-F238E27FC236}">
                <a16:creationId xmlns:a16="http://schemas.microsoft.com/office/drawing/2014/main" id="{EC8BA04E-DB40-4D07-9B73-37122A90229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04250168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EF848A-75B5-49A0-A26E-E3931F22D975}"/>
              </a:ext>
            </a:extLst>
          </p:cNvPr>
          <p:cNvSpPr>
            <a:spLocks noGrp="1"/>
          </p:cNvSpPr>
          <p:nvPr>
            <p:ph type="ctrTitle"/>
          </p:nvPr>
        </p:nvSpPr>
        <p:spPr>
          <a:xfrm>
            <a:off x="3870326" y="1089025"/>
            <a:ext cx="4451349" cy="1532951"/>
          </a:xfrm>
        </p:spPr>
        <p:txBody>
          <a:bodyPr anchor="b"/>
          <a:lstStyle>
            <a:lvl1pPr algn="ctr">
              <a:defRPr/>
            </a:lvl1pPr>
          </a:lstStyle>
          <a:p>
            <a:endParaRPr lang="en-US"/>
          </a:p>
        </p:txBody>
      </p:sp>
      <p:sp>
        <p:nvSpPr>
          <p:cNvPr id="8" name="Subtitle 7">
            <a:extLst>
              <a:ext uri="{FF2B5EF4-FFF2-40B4-BE49-F238E27FC236}">
                <a16:creationId xmlns:a16="http://schemas.microsoft.com/office/drawing/2014/main" id="{0D20A319-635D-423F-BBAC-55CDC1785605}"/>
              </a:ext>
            </a:extLst>
          </p:cNvPr>
          <p:cNvSpPr>
            <a:spLocks noGrp="1"/>
          </p:cNvSpPr>
          <p:nvPr>
            <p:ph type="subTitle" idx="1"/>
          </p:nvPr>
        </p:nvSpPr>
        <p:spPr>
          <a:xfrm>
            <a:off x="3870326" y="4248000"/>
            <a:ext cx="4451349" cy="1520975"/>
          </a:xfrm>
        </p:spPr>
        <p:txBody>
          <a:bodyPr/>
          <a:lstStyle>
            <a:lvl1pPr marL="0" indent="0" algn="ctr">
              <a:buNone/>
              <a:defRPr i="1"/>
            </a:lvl1pPr>
          </a:lstStyle>
          <a:p>
            <a:endParaRPr lang="en-US"/>
          </a:p>
        </p:txBody>
      </p:sp>
      <p:sp>
        <p:nvSpPr>
          <p:cNvPr id="31" name="Picture Placeholder 28">
            <a:extLst>
              <a:ext uri="{FF2B5EF4-FFF2-40B4-BE49-F238E27FC236}">
                <a16:creationId xmlns:a16="http://schemas.microsoft.com/office/drawing/2014/main" id="{2A95A91B-7863-4D63-9D9B-EB1E440C1DFD}"/>
              </a:ext>
            </a:extLst>
          </p:cNvPr>
          <p:cNvSpPr>
            <a:spLocks noGrp="1"/>
          </p:cNvSpPr>
          <p:nvPr>
            <p:ph type="pic" sz="quarter" idx="13" hasCustomPrompt="1"/>
          </p:nvPr>
        </p:nvSpPr>
        <p:spPr>
          <a:xfrm>
            <a:off x="539750" y="539750"/>
            <a:ext cx="2768600" cy="5778500"/>
          </a:xfrm>
        </p:spPr>
        <p:txBody>
          <a:bodyPr/>
          <a:lstStyle>
            <a:lvl1pPr marL="0" indent="0" algn="ctr">
              <a:buNone/>
              <a:defRPr/>
            </a:lvl1pPr>
          </a:lstStyle>
          <a:p>
            <a:r>
              <a:rPr lang="en-US"/>
              <a:t>Click to add photo</a:t>
            </a:r>
          </a:p>
        </p:txBody>
      </p:sp>
      <p:sp>
        <p:nvSpPr>
          <p:cNvPr id="32" name="Picture Placeholder 28">
            <a:extLst>
              <a:ext uri="{FF2B5EF4-FFF2-40B4-BE49-F238E27FC236}">
                <a16:creationId xmlns:a16="http://schemas.microsoft.com/office/drawing/2014/main" id="{AC55B2B7-A24A-4F78-B673-918F440A12E6}"/>
              </a:ext>
            </a:extLst>
          </p:cNvPr>
          <p:cNvSpPr>
            <a:spLocks noGrp="1"/>
          </p:cNvSpPr>
          <p:nvPr>
            <p:ph type="pic" sz="quarter" idx="14" hasCustomPrompt="1"/>
          </p:nvPr>
        </p:nvSpPr>
        <p:spPr>
          <a:xfrm>
            <a:off x="8883400" y="540000"/>
            <a:ext cx="2768600" cy="5778500"/>
          </a:xfrm>
        </p:spPr>
        <p:txBody>
          <a:bodyPr/>
          <a:lstStyle>
            <a:lvl1pPr marL="0" indent="0" algn="ctr">
              <a:buNone/>
              <a:defRPr/>
            </a:lvl1pPr>
          </a:lstStyle>
          <a:p>
            <a:r>
              <a:rPr lang="en-US"/>
              <a:t>Click to add photo</a:t>
            </a:r>
          </a:p>
        </p:txBody>
      </p:sp>
      <p:sp>
        <p:nvSpPr>
          <p:cNvPr id="25" name="Date Placeholder 3">
            <a:extLst>
              <a:ext uri="{FF2B5EF4-FFF2-40B4-BE49-F238E27FC236}">
                <a16:creationId xmlns:a16="http://schemas.microsoft.com/office/drawing/2014/main" id="{F2472D78-AA98-4F36-B6D6-73FDDFEDE3E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26" name="Footer Placeholder 4">
            <a:extLst>
              <a:ext uri="{FF2B5EF4-FFF2-40B4-BE49-F238E27FC236}">
                <a16:creationId xmlns:a16="http://schemas.microsoft.com/office/drawing/2014/main" id="{389A6CF9-7AEC-41F9-B68D-D7919EE0877D}"/>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27" name="Slide Number Placeholder 5">
            <a:extLst>
              <a:ext uri="{FF2B5EF4-FFF2-40B4-BE49-F238E27FC236}">
                <a16:creationId xmlns:a16="http://schemas.microsoft.com/office/drawing/2014/main" id="{D01CF4E0-7641-49C6-B4CE-27534439224A}"/>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24" name="Group 23">
            <a:extLst>
              <a:ext uri="{FF2B5EF4-FFF2-40B4-BE49-F238E27FC236}">
                <a16:creationId xmlns:a16="http://schemas.microsoft.com/office/drawing/2014/main" id="{31AFB269-EE5A-41D3-BCD6-D9F59CE699B7}"/>
              </a:ext>
              <a:ext uri="{C183D7F6-B498-43B3-948B-1728B52AA6E4}">
                <adec:decorative xmlns:adec="http://schemas.microsoft.com/office/drawing/2017/decorative" val="1"/>
              </a:ext>
            </a:extLst>
          </p:cNvPr>
          <p:cNvGrpSpPr/>
          <p:nvPr userDrawn="1"/>
        </p:nvGrpSpPr>
        <p:grpSpPr>
          <a:xfrm>
            <a:off x="5354952" y="3043393"/>
            <a:ext cx="1481845" cy="787628"/>
            <a:chOff x="4987925" y="2840038"/>
            <a:chExt cx="2216150" cy="1177924"/>
          </a:xfrm>
        </p:grpSpPr>
        <p:sp>
          <p:nvSpPr>
            <p:cNvPr id="28" name="Rectangle 27">
              <a:extLst>
                <a:ext uri="{FF2B5EF4-FFF2-40B4-BE49-F238E27FC236}">
                  <a16:creationId xmlns:a16="http://schemas.microsoft.com/office/drawing/2014/main" id="{45469245-EBD6-4BF4-B555-140F59F51604}"/>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Rectangle 28">
              <a:extLst>
                <a:ext uri="{FF2B5EF4-FFF2-40B4-BE49-F238E27FC236}">
                  <a16:creationId xmlns:a16="http://schemas.microsoft.com/office/drawing/2014/main" id="{469BCC58-7D38-43ED-B78C-2D780660AA2B}"/>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0" name="Rectangle 29">
              <a:extLst>
                <a:ext uri="{FF2B5EF4-FFF2-40B4-BE49-F238E27FC236}">
                  <a16:creationId xmlns:a16="http://schemas.microsoft.com/office/drawing/2014/main" id="{0A8F2EBB-150B-4044-A215-E7B7EAD742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33" name="Group 32">
              <a:extLst>
                <a:ext uri="{FF2B5EF4-FFF2-40B4-BE49-F238E27FC236}">
                  <a16:creationId xmlns:a16="http://schemas.microsoft.com/office/drawing/2014/main" id="{E3CC0AD8-7413-4C81-9A62-702945CC3BE8}"/>
                </a:ext>
              </a:extLst>
            </p:cNvPr>
            <p:cNvGrpSpPr/>
            <p:nvPr/>
          </p:nvGrpSpPr>
          <p:grpSpPr>
            <a:xfrm>
              <a:off x="5614944" y="3117662"/>
              <a:ext cx="1009280" cy="464739"/>
              <a:chOff x="4432859" y="3200647"/>
              <a:chExt cx="1009280" cy="464739"/>
            </a:xfrm>
          </p:grpSpPr>
          <p:sp>
            <p:nvSpPr>
              <p:cNvPr id="41" name="Freeform: Shape 40">
                <a:extLst>
                  <a:ext uri="{FF2B5EF4-FFF2-40B4-BE49-F238E27FC236}">
                    <a16:creationId xmlns:a16="http://schemas.microsoft.com/office/drawing/2014/main" id="{2502799B-0C00-4D54-A631-1E79EAA52AFC}"/>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2" name="Freeform: Shape 41">
                <a:extLst>
                  <a:ext uri="{FF2B5EF4-FFF2-40B4-BE49-F238E27FC236}">
                    <a16:creationId xmlns:a16="http://schemas.microsoft.com/office/drawing/2014/main" id="{64E9F509-6627-4770-8A74-970F83C54B15}"/>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34" name="Group 33">
              <a:extLst>
                <a:ext uri="{FF2B5EF4-FFF2-40B4-BE49-F238E27FC236}">
                  <a16:creationId xmlns:a16="http://schemas.microsoft.com/office/drawing/2014/main" id="{5C187A2A-8F72-40F1-B320-D3B624B54859}"/>
                </a:ext>
              </a:extLst>
            </p:cNvPr>
            <p:cNvGrpSpPr/>
            <p:nvPr/>
          </p:nvGrpSpPr>
          <p:grpSpPr>
            <a:xfrm>
              <a:off x="5679979" y="2915338"/>
              <a:ext cx="1080000" cy="1080000"/>
              <a:chOff x="4497894" y="2998323"/>
              <a:chExt cx="1080000" cy="1080000"/>
            </a:xfrm>
          </p:grpSpPr>
          <p:grpSp>
            <p:nvGrpSpPr>
              <p:cNvPr id="35" name="Group 34">
                <a:extLst>
                  <a:ext uri="{FF2B5EF4-FFF2-40B4-BE49-F238E27FC236}">
                    <a16:creationId xmlns:a16="http://schemas.microsoft.com/office/drawing/2014/main" id="{038DCBEB-9435-4A10-828C-CBFA74A08708}"/>
                  </a:ext>
                </a:extLst>
              </p:cNvPr>
              <p:cNvGrpSpPr/>
              <p:nvPr/>
            </p:nvGrpSpPr>
            <p:grpSpPr>
              <a:xfrm rot="13500000">
                <a:off x="4805524" y="2998323"/>
                <a:ext cx="464739" cy="1080000"/>
                <a:chOff x="4511184" y="2470620"/>
                <a:chExt cx="464739" cy="1080000"/>
              </a:xfrm>
            </p:grpSpPr>
            <p:sp>
              <p:nvSpPr>
                <p:cNvPr id="39" name="Freeform: Shape 38">
                  <a:extLst>
                    <a:ext uri="{FF2B5EF4-FFF2-40B4-BE49-F238E27FC236}">
                      <a16:creationId xmlns:a16="http://schemas.microsoft.com/office/drawing/2014/main" id="{A8CE8E01-DABF-4783-A397-EDB1A91E2950}"/>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40" name="Straight Connector 39">
                  <a:extLst>
                    <a:ext uri="{FF2B5EF4-FFF2-40B4-BE49-F238E27FC236}">
                      <a16:creationId xmlns:a16="http://schemas.microsoft.com/office/drawing/2014/main" id="{6401896A-2EF5-4843-9DC5-ECC0D6F6A7F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FB7C02DC-3E0A-45D2-859A-86EB5A3CF979}"/>
                  </a:ext>
                </a:extLst>
              </p:cNvPr>
              <p:cNvGrpSpPr/>
              <p:nvPr/>
            </p:nvGrpSpPr>
            <p:grpSpPr>
              <a:xfrm rot="8100000" flipH="1">
                <a:off x="4542572" y="2998323"/>
                <a:ext cx="464739" cy="1080000"/>
                <a:chOff x="4511184" y="2470620"/>
                <a:chExt cx="464739" cy="1080000"/>
              </a:xfrm>
            </p:grpSpPr>
            <p:sp>
              <p:nvSpPr>
                <p:cNvPr id="37" name="Freeform: Shape 36">
                  <a:extLst>
                    <a:ext uri="{FF2B5EF4-FFF2-40B4-BE49-F238E27FC236}">
                      <a16:creationId xmlns:a16="http://schemas.microsoft.com/office/drawing/2014/main" id="{C5170D8C-ECD3-41D1-83F4-8C2A4AEC277D}"/>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38" name="Straight Connector 37">
                  <a:extLst>
                    <a:ext uri="{FF2B5EF4-FFF2-40B4-BE49-F238E27FC236}">
                      <a16:creationId xmlns:a16="http://schemas.microsoft.com/office/drawing/2014/main" id="{BADB4C03-0F86-4580-B0C9-48DD4B3B67FF}"/>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4068147020"/>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03AE-F21A-23BD-05C6-36DF6B5134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6E506-7A62-113F-654C-F7904CF1EA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0ADCDF-C05D-F4C5-796F-FFEDCC48C664}"/>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4">
            <a:extLst>
              <a:ext uri="{FF2B5EF4-FFF2-40B4-BE49-F238E27FC236}">
                <a16:creationId xmlns:a16="http://schemas.microsoft.com/office/drawing/2014/main" id="{0F392EDD-09BC-2522-CFD9-DC099432693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210D89-B2A9-E4ED-837E-14CBF67B414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82641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86DE-49AA-5E1A-8621-0D2CEEA8B0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9EFEE-04EA-94F5-07B6-1C5C7A7DE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236FC-DD61-ED7A-59C8-9F6119A9D25C}"/>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4">
            <a:extLst>
              <a:ext uri="{FF2B5EF4-FFF2-40B4-BE49-F238E27FC236}">
                <a16:creationId xmlns:a16="http://schemas.microsoft.com/office/drawing/2014/main" id="{CA8545E2-3E44-12C1-073E-06D0000EFC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6A367D-349E-D092-32E5-2174227F0F6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292786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DCC51-B2EE-5B82-ECA6-D59B3EEE03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D14B16-5EF4-D278-37FB-4B65F346D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8EF382-4767-B70B-942B-94AE3A6C41BE}"/>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4">
            <a:extLst>
              <a:ext uri="{FF2B5EF4-FFF2-40B4-BE49-F238E27FC236}">
                <a16:creationId xmlns:a16="http://schemas.microsoft.com/office/drawing/2014/main" id="{645AE314-0A81-D3BF-A61C-A17CAF94DF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865F43-B6ED-338E-2E3F-2AF804BD3E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8336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3A48-B432-0F5E-65C6-C963D8D8D7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0A51E2-FEC0-AB8B-4D78-5AB0FEBDCA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1C1B95-E60F-B6E2-50C5-757B352B9F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0FDD06-6091-0FA8-BD6D-429A3D619833}"/>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6" name="Footer Placeholder 5">
            <a:extLst>
              <a:ext uri="{FF2B5EF4-FFF2-40B4-BE49-F238E27FC236}">
                <a16:creationId xmlns:a16="http://schemas.microsoft.com/office/drawing/2014/main" id="{DA070F24-E2C4-DE47-FB07-BC03C5410F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1FF301-7E95-4ED1-E15B-37E550A5749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61629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A76C7-0B65-AEBB-493A-41708E021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7C85C-B1EB-82B3-75AC-FC26EB195E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2BB2C3-56B0-0F86-5960-A4DF9D1D8E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2AA853-74FA-745A-97E8-AF084D1F3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19CC3-7AAB-CC8F-F6CA-3988054120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4A4704-3FFF-8DBB-95C3-CFBE75727AB9}"/>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8" name="Footer Placeholder 7">
            <a:extLst>
              <a:ext uri="{FF2B5EF4-FFF2-40B4-BE49-F238E27FC236}">
                <a16:creationId xmlns:a16="http://schemas.microsoft.com/office/drawing/2014/main" id="{18E7E44A-623F-233C-2ECF-6F349D190E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4719125-5A45-4B2C-ACE7-5F54F16DD05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93663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CE988-F743-E963-4570-6E746270F8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D879EE-3E37-5D81-8FB4-A266A6C75635}"/>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4" name="Footer Placeholder 3">
            <a:extLst>
              <a:ext uri="{FF2B5EF4-FFF2-40B4-BE49-F238E27FC236}">
                <a16:creationId xmlns:a16="http://schemas.microsoft.com/office/drawing/2014/main" id="{1D116136-81B0-C7D9-01FE-1EA3E821CA8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BA915D2-08B0-EB4E-B667-44326E3DFEC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27329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7BB04A-8EAC-8AFC-331E-2FA20BED286D}"/>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3" name="Footer Placeholder 2">
            <a:extLst>
              <a:ext uri="{FF2B5EF4-FFF2-40B4-BE49-F238E27FC236}">
                <a16:creationId xmlns:a16="http://schemas.microsoft.com/office/drawing/2014/main" id="{75DA8D1B-AA62-FB45-2FDD-F8C41719DFA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B0D0726-2DEF-CCE4-35DD-DF88AF6D57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504309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D7EC-508D-FCCD-4AF1-DF2AF3ACE2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B71C22-6691-EE89-2692-03805C00CE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A84A19-10A3-2C60-E3C9-7F0AD5BCE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37079-80F0-EF46-44A2-B4EE6C289ECE}"/>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6" name="Footer Placeholder 5">
            <a:extLst>
              <a:ext uri="{FF2B5EF4-FFF2-40B4-BE49-F238E27FC236}">
                <a16:creationId xmlns:a16="http://schemas.microsoft.com/office/drawing/2014/main" id="{B622CCD5-0E66-F5AA-A4C6-67E0BBB8DF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E18AAA-FB66-FCE9-5947-294A418D62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942655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B5EF-910A-3B66-E759-79CF8BD2E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055B96-AAD6-55A2-3E1D-9CA12BD8E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08984D-6478-BEC1-1EC3-E3B46E14D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C1DB2-EBE9-B4B1-22C8-93A10DAE2C37}"/>
              </a:ext>
            </a:extLst>
          </p:cNvPr>
          <p:cNvSpPr>
            <a:spLocks noGrp="1"/>
          </p:cNvSpPr>
          <p:nvPr>
            <p:ph type="dt" sz="half" idx="10"/>
          </p:nvPr>
        </p:nvSpPr>
        <p:spPr/>
        <p:txBody>
          <a:bodyPr/>
          <a:lstStyle/>
          <a:p>
            <a:fld id="{48A87A34-81AB-432B-8DAE-1953F412C126}" type="datetimeFigureOut">
              <a:rPr lang="en-US" smtClean="0"/>
              <a:pPr/>
              <a:t>9/24/2025</a:t>
            </a:fld>
            <a:endParaRPr lang="en-US" dirty="0"/>
          </a:p>
        </p:txBody>
      </p:sp>
      <p:sp>
        <p:nvSpPr>
          <p:cNvPr id="6" name="Footer Placeholder 5">
            <a:extLst>
              <a:ext uri="{FF2B5EF4-FFF2-40B4-BE49-F238E27FC236}">
                <a16:creationId xmlns:a16="http://schemas.microsoft.com/office/drawing/2014/main" id="{F3468FAA-3E8E-9DF6-6CB4-52A90F5D5F6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1F46CB-5FEC-1E7B-CD7D-72347B107B0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310574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C060-A934-66EF-8184-DF2801ABFB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233510-32C2-4B38-7839-9136B9851B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7D43E-7FA4-3E89-1D38-4EE5482B7C19}"/>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4">
            <a:extLst>
              <a:ext uri="{FF2B5EF4-FFF2-40B4-BE49-F238E27FC236}">
                <a16:creationId xmlns:a16="http://schemas.microsoft.com/office/drawing/2014/main" id="{105A6DA3-C7E4-0FDD-09BD-7158E51D15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F8DCF1-8DFD-CF24-09BA-6AE868E3DA7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214029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FB78F-A16F-9419-856B-8960BE807A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398631-7396-C40C-62C5-0195E85390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31BF1E-2A6D-66A0-DE64-C09F200DC656}"/>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4">
            <a:extLst>
              <a:ext uri="{FF2B5EF4-FFF2-40B4-BE49-F238E27FC236}">
                <a16:creationId xmlns:a16="http://schemas.microsoft.com/office/drawing/2014/main" id="{9013A011-86BE-3A01-2FF9-9E020E3DF9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65741E-7233-2972-FD3B-38F062DAF8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21043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9/24/2025</a:t>
            </a:fld>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srgbClr val="DDDDDD"/>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1147036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27416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61396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303949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39145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583791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881400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18050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059722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829634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13867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081816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9052930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959862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9/24/2025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142111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9/24/2025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3005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213525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309528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endParaRPr lang="en-US" dirty="0"/>
          </a:p>
        </p:txBody>
      </p:sp>
    </p:spTree>
    <p:extLst>
      <p:ext uri="{BB962C8B-B14F-4D97-AF65-F5344CB8AC3E}">
        <p14:creationId xmlns:p14="http://schemas.microsoft.com/office/powerpoint/2010/main" val="3878934643"/>
      </p:ext>
    </p:extLst>
  </p:cSld>
  <p:clrMapOvr>
    <a:masterClrMapping/>
  </p:clrMapOvr>
  <p:hf sldNum="0" hdr="0" ftr="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endParaRPr lang="en-US" dirty="0"/>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194421370"/>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05899291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Tree>
    <p:extLst>
      <p:ext uri="{BB962C8B-B14F-4D97-AF65-F5344CB8AC3E}">
        <p14:creationId xmlns:p14="http://schemas.microsoft.com/office/powerpoint/2010/main" val="225423773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endParaRPr lang="en-US" dirty="0"/>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78565878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endParaRPr lang="en-US" dirty="0"/>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endParaRPr lang="en-US" dirty="0"/>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038749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77504572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endParaRPr lang="en-US" dirty="0"/>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endParaRPr lang="en-US" dirty="0"/>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endParaRPr lang="en-US" dirty="0"/>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endParaRPr lang="en-US" dirty="0"/>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82970022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8" orient="horz" pos="3072">
          <p15:clr>
            <a:srgbClr val="FBAE40"/>
          </p15:clr>
        </p15:guide>
        <p15:guide id="13" pos="6384">
          <p15:clr>
            <a:srgbClr val="FBAE40"/>
          </p15:clr>
        </p15:guide>
        <p15:guide id="14" orient="horz" pos="3216">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30041409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14" pos="148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01177587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385979680"/>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80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80272940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9795725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smtClean="0"/>
              <a:pPr/>
              <a:t>9/24/2025</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12015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482334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184683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729676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pPr/>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4396283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3163018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9449060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628925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t>9/24/2025</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972958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8358720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453575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505DD-2B5F-9DE6-8DF1-0F659DFCB0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A5FBD9-1E34-12CF-3CBE-40A8B11DC0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B2B15D-325D-86BF-6E07-5ED63B3B396A}"/>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4">
            <a:extLst>
              <a:ext uri="{FF2B5EF4-FFF2-40B4-BE49-F238E27FC236}">
                <a16:creationId xmlns:a16="http://schemas.microsoft.com/office/drawing/2014/main" id="{2CDDAB6D-2EBF-C278-EF80-1741AD797F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5626FB-C2D1-6221-E1AE-33FF0DDE90C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229225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00DD-6105-18EC-AEAD-EC1FA37C92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20EEB5-FD8E-1F9D-DD62-E2C8E2E69E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88CE0F-14E6-5D66-8786-FF220049F188}"/>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4">
            <a:extLst>
              <a:ext uri="{FF2B5EF4-FFF2-40B4-BE49-F238E27FC236}">
                <a16:creationId xmlns:a16="http://schemas.microsoft.com/office/drawing/2014/main" id="{90B53EE8-8AAE-5E83-2642-3962629630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3B3CE0-F00F-6440-7F8A-C8B0EB5230C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455256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871A3-229A-86C1-1A1A-3D0C9C38DB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E48585-C99D-74EF-7070-E24324B8A36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467283-035C-E6F6-E518-006AB3ED7567}"/>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4">
            <a:extLst>
              <a:ext uri="{FF2B5EF4-FFF2-40B4-BE49-F238E27FC236}">
                <a16:creationId xmlns:a16="http://schemas.microsoft.com/office/drawing/2014/main" id="{958A7ED1-8C7C-2E26-6D7E-6B3C5D843F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600F059-3AFF-96A4-5960-94DBD44E836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903440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FAE5D-B688-3682-613A-3C51C76191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47B3BE-95D4-1055-FB07-2D1FF5D77D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2666B8-ECA6-6982-0A95-F6E472D734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2EECCD-D5D9-550B-31D8-EA05AFFFA488}"/>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6" name="Footer Placeholder 5">
            <a:extLst>
              <a:ext uri="{FF2B5EF4-FFF2-40B4-BE49-F238E27FC236}">
                <a16:creationId xmlns:a16="http://schemas.microsoft.com/office/drawing/2014/main" id="{268E32AD-6910-629F-65C7-3E928E107A4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A95038D-8159-5C25-A12B-AA03A588D9F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53545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77595-2ABE-FB1F-024A-BF4968E6AC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CE247E-B624-4B61-FDEC-D2147D83E2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6357D2-00D7-1710-27C6-2FF44E9D6E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66CECE-B69F-3B15-9ACA-7D2F9ACA99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6CE33F-CA06-F80F-1B74-D91EFF335E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EE3B5B-0A38-277D-DB8E-B426441F8A2A}"/>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8" name="Footer Placeholder 7">
            <a:extLst>
              <a:ext uri="{FF2B5EF4-FFF2-40B4-BE49-F238E27FC236}">
                <a16:creationId xmlns:a16="http://schemas.microsoft.com/office/drawing/2014/main" id="{DFDCD1C1-9B4A-AFCB-7B6E-D6571915FA8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F348105-9DAD-335D-C658-46551F50800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467795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0797-0576-7AC8-DCE0-E8E8900980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57BD98-003F-8D1F-3BDC-A38BDB84B743}"/>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4" name="Footer Placeholder 3">
            <a:extLst>
              <a:ext uri="{FF2B5EF4-FFF2-40B4-BE49-F238E27FC236}">
                <a16:creationId xmlns:a16="http://schemas.microsoft.com/office/drawing/2014/main" id="{5C922675-DA23-9FA6-B536-8F662DE3454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3102054-C147-8267-F6E6-E4CFF2CE5AD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243651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2F45BF-4C54-CF35-E084-DF07D2AD6C93}"/>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3" name="Footer Placeholder 2">
            <a:extLst>
              <a:ext uri="{FF2B5EF4-FFF2-40B4-BE49-F238E27FC236}">
                <a16:creationId xmlns:a16="http://schemas.microsoft.com/office/drawing/2014/main" id="{6C29C50A-CC80-411E-9BB6-B3E44261049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8763E4C-B95C-AFFA-D4E1-68C43CE6E2B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8353718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94606-2F1F-4A07-B2D8-E84E106EEC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192761-D6D0-8C0B-B599-C738764409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1FFABC-C8A3-85F6-90A1-70E28D51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2381A8-7827-8527-FFF0-BD001F5E295F}"/>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6" name="Footer Placeholder 5">
            <a:extLst>
              <a:ext uri="{FF2B5EF4-FFF2-40B4-BE49-F238E27FC236}">
                <a16:creationId xmlns:a16="http://schemas.microsoft.com/office/drawing/2014/main" id="{B2381B6D-1343-43D0-4F42-98E2B696446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8C2E862-0E32-10EF-4118-462D18FB012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831335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F04D5-4C09-044A-5123-32527D2EF8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1C8C60-3E9E-D961-B1F1-89D3FBC7AC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903B88-9087-B901-3231-F7CF67D249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BBF12B-60B3-176E-9ECB-B3E2720A7B4E}"/>
              </a:ext>
            </a:extLst>
          </p:cNvPr>
          <p:cNvSpPr>
            <a:spLocks noGrp="1"/>
          </p:cNvSpPr>
          <p:nvPr>
            <p:ph type="dt" sz="half" idx="10"/>
          </p:nvPr>
        </p:nvSpPr>
        <p:spPr/>
        <p:txBody>
          <a:bodyPr/>
          <a:lstStyle/>
          <a:p>
            <a:fld id="{48A87A34-81AB-432B-8DAE-1953F412C126}" type="datetimeFigureOut">
              <a:rPr lang="en-US" smtClean="0"/>
              <a:pPr/>
              <a:t>9/24/2025</a:t>
            </a:fld>
            <a:endParaRPr lang="en-US" dirty="0"/>
          </a:p>
        </p:txBody>
      </p:sp>
      <p:sp>
        <p:nvSpPr>
          <p:cNvPr id="6" name="Footer Placeholder 5">
            <a:extLst>
              <a:ext uri="{FF2B5EF4-FFF2-40B4-BE49-F238E27FC236}">
                <a16:creationId xmlns:a16="http://schemas.microsoft.com/office/drawing/2014/main" id="{91FEB84A-DD61-2145-D08D-6444AE9DBF6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057A9D7-A2A6-A22C-B85C-E0C431FEC96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3434775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ABD17-2466-F2E2-296B-47A1317FDA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34F63F-07B0-F791-3D1D-15F3077AB6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680BA0-8A8B-D0F7-F0D3-6951A6D85987}"/>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4">
            <a:extLst>
              <a:ext uri="{FF2B5EF4-FFF2-40B4-BE49-F238E27FC236}">
                <a16:creationId xmlns:a16="http://schemas.microsoft.com/office/drawing/2014/main" id="{64DB2AFF-CF15-1155-85E1-C7B933CAE0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78EA88-40A5-0DE9-4BE5-03FB6AD749BF}"/>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389690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4988D2-700D-CE35-8ED5-22F475D893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DF0392-A767-84DF-DC65-C752D59723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820D88-003B-D021-7095-065EC7638CFD}"/>
              </a:ext>
            </a:extLst>
          </p:cNvPr>
          <p:cNvSpPr>
            <a:spLocks noGrp="1"/>
          </p:cNvSpPr>
          <p:nvPr>
            <p:ph type="dt" sz="half" idx="10"/>
          </p:nvPr>
        </p:nvSpPr>
        <p:spPr/>
        <p:txBody>
          <a:bodyPr/>
          <a:lstStyle/>
          <a:p>
            <a:fld id="{48A87A34-81AB-432B-8DAE-1953F412C126}" type="datetimeFigureOut">
              <a:rPr lang="en-US" smtClean="0"/>
              <a:t>9/24/2025</a:t>
            </a:fld>
            <a:endParaRPr lang="en-US" dirty="0"/>
          </a:p>
        </p:txBody>
      </p:sp>
      <p:sp>
        <p:nvSpPr>
          <p:cNvPr id="5" name="Footer Placeholder 4">
            <a:extLst>
              <a:ext uri="{FF2B5EF4-FFF2-40B4-BE49-F238E27FC236}">
                <a16:creationId xmlns:a16="http://schemas.microsoft.com/office/drawing/2014/main" id="{6F1E3282-43B0-59C4-9677-B342E79B5B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7DB5C3-FFA4-BDCF-A692-2A66E312562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7842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3.xml"/><Relationship Id="rId1"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theme" Target="../theme/theme4.xml"/><Relationship Id="rId3" Type="http://schemas.openxmlformats.org/officeDocument/2006/relationships/slideLayout" Target="../slideLayouts/slideLayout29.xml"/><Relationship Id="rId21" Type="http://schemas.openxmlformats.org/officeDocument/2006/relationships/image" Target="../media/image5.png"/><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image" Target="../media/image4.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image" Target="../media/image3.png"/><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jp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079500" y="1011238"/>
            <a:ext cx="10026650" cy="655637"/>
          </a:xfrm>
          <a:prstGeom prst="rect">
            <a:avLst/>
          </a:prstGeom>
        </p:spPr>
        <p:txBody>
          <a:bodyPr vert="horz" lIns="0" tIns="0" rIns="0" bIns="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079500" y="1790700"/>
            <a:ext cx="10026650" cy="3978275"/>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2E245-B48B-4526-8D2D-9475E64B0624}"/>
              </a:ext>
            </a:extLst>
          </p:cNvPr>
          <p:cNvSpPr>
            <a:spLocks noGrp="1"/>
          </p:cNvSpPr>
          <p:nvPr>
            <p:ph type="dt" sz="half" idx="2"/>
          </p:nvPr>
        </p:nvSpPr>
        <p:spPr>
          <a:xfrm>
            <a:off x="541338" y="6401999"/>
            <a:ext cx="2206625" cy="369332"/>
          </a:xfrm>
          <a:prstGeom prst="rect">
            <a:avLst/>
          </a:prstGeom>
        </p:spPr>
        <p:txBody>
          <a:bodyPr vert="horz" lIns="0" tIns="0" rIns="0" bIns="0" rtlCol="0" anchor="ctr">
            <a:normAutofit/>
          </a:bodyPr>
          <a:lstStyle>
            <a:lvl1pPr algn="l">
              <a:defRPr sz="1000" cap="all" spc="300" baseline="0">
                <a:solidFill>
                  <a:schemeClr val="tx1">
                    <a:alpha val="70000"/>
                  </a:schemeClr>
                </a:solidFill>
              </a:defRPr>
            </a:lvl1pPr>
          </a:lstStyle>
          <a:p>
            <a:r>
              <a:rPr lang="en-US"/>
              <a:t>20XX</a:t>
            </a:r>
          </a:p>
        </p:txBody>
      </p:sp>
      <p:sp>
        <p:nvSpPr>
          <p:cNvPr id="5" name="Footer Placeholder 4">
            <a:extLst>
              <a:ext uri="{FF2B5EF4-FFF2-40B4-BE49-F238E27FC236}">
                <a16:creationId xmlns:a16="http://schemas.microsoft.com/office/drawing/2014/main" id="{C2A0FE5C-A494-40F2-A357-786AFFA6318E}"/>
              </a:ext>
            </a:extLst>
          </p:cNvPr>
          <p:cNvSpPr>
            <a:spLocks noGrp="1"/>
          </p:cNvSpPr>
          <p:nvPr>
            <p:ph type="ftr" sz="quarter" idx="3"/>
          </p:nvPr>
        </p:nvSpPr>
        <p:spPr>
          <a:xfrm>
            <a:off x="3308350" y="6401999"/>
            <a:ext cx="5575300" cy="369332"/>
          </a:xfrm>
          <a:prstGeom prst="rect">
            <a:avLst/>
          </a:prstGeom>
        </p:spPr>
        <p:txBody>
          <a:bodyPr vert="horz" lIns="0" tIns="0" rIns="0" bIns="0" rtlCol="0" anchor="ctr">
            <a:normAutofit/>
          </a:bodyPr>
          <a:lstStyle>
            <a:lvl1pPr algn="ctr">
              <a:defRPr sz="1000" cap="all" spc="300" baseline="0">
                <a:solidFill>
                  <a:schemeClr val="tx1">
                    <a:alpha val="70000"/>
                  </a:schemeClr>
                </a:solidFill>
              </a:defRPr>
            </a:lvl1pPr>
          </a:lstStyle>
          <a:p>
            <a:r>
              <a:rPr lang="en-US"/>
              <a:t>Group is Open</a:t>
            </a:r>
          </a:p>
        </p:txBody>
      </p:sp>
      <p:sp>
        <p:nvSpPr>
          <p:cNvPr id="6" name="Slide Number Placeholder 5">
            <a:extLst>
              <a:ext uri="{FF2B5EF4-FFF2-40B4-BE49-F238E27FC236}">
                <a16:creationId xmlns:a16="http://schemas.microsoft.com/office/drawing/2014/main" id="{504686A1-EDE2-44D9-A671-F708A6F883D7}"/>
              </a:ext>
            </a:extLst>
          </p:cNvPr>
          <p:cNvSpPr>
            <a:spLocks noGrp="1"/>
          </p:cNvSpPr>
          <p:nvPr>
            <p:ph type="sldNum" sz="quarter" idx="4"/>
          </p:nvPr>
        </p:nvSpPr>
        <p:spPr>
          <a:xfrm>
            <a:off x="9442800" y="6401999"/>
            <a:ext cx="2208212" cy="369332"/>
          </a:xfrm>
          <a:prstGeom prst="rect">
            <a:avLst/>
          </a:prstGeom>
        </p:spPr>
        <p:txBody>
          <a:bodyPr vert="horz" lIns="0" tIns="0" rIns="0" bIns="0" rtlCol="0" anchor="ctr">
            <a:normAutofit/>
          </a:bodyPr>
          <a:lstStyle>
            <a:lvl1pPr algn="r">
              <a:defRPr sz="1000" cap="all" spc="300" baseline="0">
                <a:solidFill>
                  <a:schemeClr val="tx1">
                    <a:alpha val="70000"/>
                  </a:schemeClr>
                </a:solidFill>
              </a:defRPr>
            </a:lvl1pPr>
          </a:lstStyle>
          <a:p>
            <a:fld id="{D39607A7-8386-47DB-8578-DDEDD194E5D4}" type="slidenum">
              <a:rPr lang="en-US" smtClean="0"/>
              <a:pPr/>
              <a:t>‹#›</a:t>
            </a:fld>
            <a:endParaRPr lang="en-US"/>
          </a:p>
        </p:txBody>
      </p:sp>
    </p:spTree>
    <p:extLst>
      <p:ext uri="{BB962C8B-B14F-4D97-AF65-F5344CB8AC3E}">
        <p14:creationId xmlns:p14="http://schemas.microsoft.com/office/powerpoint/2010/main" val="647358236"/>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hf hdr="0" dt="0"/>
  <p:txStyles>
    <p:titleStyle>
      <a:lvl1pPr algn="l" defTabSz="914400" rtl="0" eaLnBrk="1" latinLnBrk="0" hangingPunct="1">
        <a:lnSpc>
          <a:spcPct val="100000"/>
        </a:lnSpc>
        <a:spcBef>
          <a:spcPct val="0"/>
        </a:spcBef>
        <a:buNone/>
        <a:defRPr sz="2800" kern="1200" cap="all"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19">
          <p15:clr>
            <a:srgbClr val="5ACBF0"/>
          </p15:clr>
        </p15:guide>
        <p15:guide id="2" pos="1731">
          <p15:clr>
            <a:srgbClr val="5ACBF0"/>
          </p15:clr>
        </p15:guide>
        <p15:guide id="3" pos="3140">
          <p15:clr>
            <a:srgbClr val="5ACBF0"/>
          </p15:clr>
        </p15:guide>
        <p15:guide id="4" pos="3488">
          <p15:clr>
            <a:srgbClr val="5ACBF0"/>
          </p15:clr>
        </p15:guide>
        <p15:guide id="5" pos="2788">
          <p15:clr>
            <a:srgbClr val="5ACBF0"/>
          </p15:clr>
        </p15:guide>
        <p15:guide id="6" pos="2434">
          <p15:clr>
            <a:srgbClr val="5ACBF0"/>
          </p15:clr>
        </p15:guide>
        <p15:guide id="7" pos="2084">
          <p15:clr>
            <a:srgbClr val="5ACBF0"/>
          </p15:clr>
        </p15:guide>
        <p15:guide id="8" pos="341">
          <p15:clr>
            <a:srgbClr val="F26B43"/>
          </p15:clr>
        </p15:guide>
        <p15:guide id="9" pos="1384">
          <p15:clr>
            <a:srgbClr val="5ACBF0"/>
          </p15:clr>
        </p15:guide>
        <p15:guide id="10" pos="1032">
          <p15:clr>
            <a:srgbClr val="5ACBF0"/>
          </p15:clr>
        </p15:guide>
        <p15:guide id="11" pos="680">
          <p15:clr>
            <a:srgbClr val="FDE53C"/>
          </p15:clr>
        </p15:guide>
        <p15:guide id="12" pos="4192">
          <p15:clr>
            <a:srgbClr val="5ACBF0"/>
          </p15:clr>
        </p15:guide>
        <p15:guide id="13" pos="4543">
          <p15:clr>
            <a:srgbClr val="5ACBF0"/>
          </p15:clr>
        </p15:guide>
        <p15:guide id="14" pos="4892">
          <p15:clr>
            <a:srgbClr val="5ACBF0"/>
          </p15:clr>
        </p15:guide>
        <p15:guide id="15" pos="5244">
          <p15:clr>
            <a:srgbClr val="5ACBF0"/>
          </p15:clr>
        </p15:guide>
        <p15:guide id="16" pos="5596">
          <p15:clr>
            <a:srgbClr val="5ACBF0"/>
          </p15:clr>
        </p15:guide>
        <p15:guide id="17" pos="5948">
          <p15:clr>
            <a:srgbClr val="5ACBF0"/>
          </p15:clr>
        </p15:guide>
        <p15:guide id="18" pos="6296">
          <p15:clr>
            <a:srgbClr val="5ACBF0"/>
          </p15:clr>
        </p15:guide>
        <p15:guide id="19" pos="6648">
          <p15:clr>
            <a:srgbClr val="5ACBF0"/>
          </p15:clr>
        </p15:guide>
        <p15:guide id="20" pos="6996">
          <p15:clr>
            <a:srgbClr val="FDE53C"/>
          </p15:clr>
        </p15:guide>
        <p15:guide id="21" orient="horz" pos="335">
          <p15:clr>
            <a:srgbClr val="F26B43"/>
          </p15:clr>
        </p15:guide>
        <p15:guide id="22" orient="horz" pos="680">
          <p15:clr>
            <a:srgbClr val="FDE53C"/>
          </p15:clr>
        </p15:guide>
        <p15:guide id="23" orient="horz" pos="1050">
          <p15:clr>
            <a:srgbClr val="5ACBF0"/>
          </p15:clr>
        </p15:guide>
        <p15:guide id="24" orient="horz" pos="1791">
          <p15:clr>
            <a:srgbClr val="5ACBF0"/>
          </p15:clr>
        </p15:guide>
        <p15:guide id="26" orient="horz" pos="2530">
          <p15:clr>
            <a:srgbClr val="5ACBF0"/>
          </p15:clr>
        </p15:guide>
        <p15:guide id="27" orient="horz" pos="2899">
          <p15:clr>
            <a:srgbClr val="5ACBF0"/>
          </p15:clr>
        </p15:guide>
        <p15:guide id="28" orient="horz" pos="3268">
          <p15:clr>
            <a:srgbClr val="5ACBF0"/>
          </p15:clr>
        </p15:guide>
        <p15:guide id="29" orient="horz" pos="3634">
          <p15:clr>
            <a:srgbClr val="FDE53C"/>
          </p15:clr>
        </p15:guide>
        <p15:guide id="30" orient="horz" pos="3979">
          <p15:clr>
            <a:srgbClr val="F26B43"/>
          </p15:clr>
        </p15:guide>
        <p15:guide id="31" orient="horz" pos="2160">
          <p15:clr>
            <a:srgbClr val="FDE53C"/>
          </p15:clr>
        </p15:guide>
        <p15:guide id="32" pos="7340">
          <p15:clr>
            <a:srgbClr val="F26B43"/>
          </p15:clr>
        </p15:guide>
        <p15:guide id="33" pos="3840">
          <p15:clr>
            <a:srgbClr val="FDE53C"/>
          </p15:clr>
        </p15:guide>
        <p15:guide id="34" orient="horz" pos="637">
          <p15:clr>
            <a:srgbClr val="C35EA4"/>
          </p15:clr>
        </p15:guide>
        <p15:guide id="35" orient="horz" pos="1128">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CFA73-5060-223C-22D1-D98D358D60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D458FF-DFE3-C55E-766E-62FF9E66D5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41C36-9C7C-6AD2-B06A-3D41D6927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9/24/2025</a:t>
            </a:fld>
            <a:endParaRPr lang="en-US" dirty="0"/>
          </a:p>
        </p:txBody>
      </p:sp>
      <p:sp>
        <p:nvSpPr>
          <p:cNvPr id="5" name="Footer Placeholder 4">
            <a:extLst>
              <a:ext uri="{FF2B5EF4-FFF2-40B4-BE49-F238E27FC236}">
                <a16:creationId xmlns:a16="http://schemas.microsoft.com/office/drawing/2014/main" id="{81C28286-162B-09CC-83AD-C30D47C7A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C332337-9907-0D41-4765-4BAF541B01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0894695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9/24/2025</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4897330"/>
      </p:ext>
    </p:extLst>
  </p:cSld>
  <p:clrMap bg1="lt1" tx1="dk1" bg2="lt2" tx2="dk2" accent1="accent1" accent2="accent2" accent3="accent3" accent4="accent4" accent5="accent5" accent6="accent6" hlink="hlink" folHlink="folHlink"/>
  <p:sldLayoutIdLst>
    <p:sldLayoutId id="2147483771" r:id="rId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9/24/2025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58532766"/>
      </p:ext>
    </p:extLst>
  </p:cSld>
  <p:clrMap bg1="dk1" tx1="lt1" bg2="dk2" tx2="lt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endParaRPr lang="en-US" dirty="0"/>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endParaRPr lang="en-US" dirty="0">
              <a:solidFill>
                <a:schemeClr val="bg1"/>
              </a:solidFill>
            </a:endParaRP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663364786"/>
      </p:ext>
    </p:extLst>
  </p:cSld>
  <p:clrMap bg1="dk1" tx1="lt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Lst>
  <p:hf sldNum="0" hdr="0" ft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p15:clr>
            <a:srgbClr val="F26B43"/>
          </p15:clr>
        </p15:guide>
        <p15:guide id="8" pos="3720">
          <p15:clr>
            <a:srgbClr val="547EBF"/>
          </p15:clr>
        </p15:guide>
        <p15:guide id="9" pos="2112">
          <p15:clr>
            <a:srgbClr val="547EBF"/>
          </p15:clr>
        </p15:guide>
        <p15:guide id="10" pos="1824">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p15:clr>
            <a:srgbClr val="F26B43"/>
          </p15:clr>
        </p15:guide>
        <p15:guide id="18" orient="horz" pos="3672">
          <p15:clr>
            <a:srgbClr val="F26B43"/>
          </p15:clr>
        </p15:guide>
        <p15:guide id="19" pos="3984">
          <p15:clr>
            <a:srgbClr val="547EBF"/>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9/24/2025</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7621764"/>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250508-DD74-90DB-71D9-0DB85AC617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5F1202-EB0F-93FC-F38B-61905CEF2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0C86D4-4CAE-5873-5814-2AAE73F049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A87A34-81AB-432B-8DAE-1953F412C126}" type="datetimeFigureOut">
              <a:rPr lang="en-US" smtClean="0"/>
              <a:pPr/>
              <a:t>9/24/2025</a:t>
            </a:fld>
            <a:endParaRPr lang="en-US" dirty="0"/>
          </a:p>
        </p:txBody>
      </p:sp>
      <p:sp>
        <p:nvSpPr>
          <p:cNvPr id="5" name="Footer Placeholder 4">
            <a:extLst>
              <a:ext uri="{FF2B5EF4-FFF2-40B4-BE49-F238E27FC236}">
                <a16:creationId xmlns:a16="http://schemas.microsoft.com/office/drawing/2014/main" id="{15F23CAC-C033-68C1-9520-2A0A4F0A2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A332D3F4-8F8B-170C-1CEB-C1EF64C3AD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91794485"/>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montanahappinessproject.com/" TargetMode="External"/><Relationship Id="rId2" Type="http://schemas.openxmlformats.org/officeDocument/2006/relationships/hyperlink" Target="https://johnsommersflanagan.com/" TargetMode="Externa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9.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69.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56.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56.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56.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56.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notesSlide" Target="../notesSlides/notesSlide10.xml"/><Relationship Id="rId16" Type="http://schemas.openxmlformats.org/officeDocument/2006/relationships/image" Target="../media/image44.png"/><Relationship Id="rId1" Type="http://schemas.openxmlformats.org/officeDocument/2006/relationships/slideLayout" Target="../slideLayouts/slideLayout58.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19" Type="http://schemas.openxmlformats.org/officeDocument/2006/relationships/image" Target="../media/image47.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9.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52.jpeg"/><Relationship Id="rId7" Type="http://schemas.openxmlformats.org/officeDocument/2006/relationships/diagramColors" Target="../diagrams/colors4.xml"/><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53.jpeg"/><Relationship Id="rId7" Type="http://schemas.openxmlformats.org/officeDocument/2006/relationships/diagramColors" Target="../diagrams/colors5.xml"/><Relationship Id="rId2" Type="http://schemas.openxmlformats.org/officeDocument/2006/relationships/notesSlide" Target="../notesSlides/notesSlide18.xml"/><Relationship Id="rId1" Type="http://schemas.openxmlformats.org/officeDocument/2006/relationships/slideLayout" Target="../slideLayouts/slideLayout16.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55.jpeg"/><Relationship Id="rId7" Type="http://schemas.openxmlformats.org/officeDocument/2006/relationships/diagramColors" Target="../diagrams/colors6.xml"/><Relationship Id="rId2" Type="http://schemas.openxmlformats.org/officeDocument/2006/relationships/notesSlide" Target="../notesSlides/notesSlide20.xml"/><Relationship Id="rId1" Type="http://schemas.openxmlformats.org/officeDocument/2006/relationships/slideLayout" Target="../slideLayouts/slideLayout7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73.xml"/><Relationship Id="rId4" Type="http://schemas.openxmlformats.org/officeDocument/2006/relationships/image" Target="../media/image55.jpe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6.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73.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9.xml"/></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johnsommersflanagan.com/" TargetMode="External"/><Relationship Id="rId2" Type="http://schemas.openxmlformats.org/officeDocument/2006/relationships/hyperlink" Target="mailto:John.sf@mso.umt.edu" TargetMode="External"/><Relationship Id="rId1" Type="http://schemas.openxmlformats.org/officeDocument/2006/relationships/slideLayout" Target="../slideLayouts/slideLayout15.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hyperlink" Target="https://montanahappinessprojec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03501C3-C301-490F-A129-5C468AEC915D}"/>
              </a:ext>
            </a:extLst>
          </p:cNvPr>
          <p:cNvSpPr>
            <a:spLocks noGrp="1"/>
          </p:cNvSpPr>
          <p:nvPr>
            <p:ph type="ctrTitle"/>
          </p:nvPr>
        </p:nvSpPr>
        <p:spPr>
          <a:xfrm>
            <a:off x="7323589" y="1079500"/>
            <a:ext cx="4622334" cy="2321142"/>
          </a:xfrm>
          <a:solidFill>
            <a:schemeClr val="bg1"/>
          </a:solidFill>
        </p:spPr>
        <p:txBody>
          <a:bodyPr>
            <a:noAutofit/>
          </a:bodyPr>
          <a:lstStyle/>
          <a:p>
            <a:r>
              <a:rPr lang="en-US" sz="3200" dirty="0">
                <a:solidFill>
                  <a:srgbClr val="FFFF00"/>
                </a:solidFill>
                <a:latin typeface="Calibri" panose="020F0502020204030204" pitchFamily="34" charset="0"/>
                <a:ea typeface="Calibri" panose="020F0502020204030204" pitchFamily="34" charset="0"/>
                <a:cs typeface="Calibri" panose="020F0502020204030204" pitchFamily="34" charset="0"/>
              </a:rPr>
              <a:t>Ten Things Everyone Should Know About Children’s Mental Health and Happiness</a:t>
            </a:r>
          </a:p>
        </p:txBody>
      </p:sp>
      <p:sp>
        <p:nvSpPr>
          <p:cNvPr id="11" name="Subtitle 10">
            <a:extLst>
              <a:ext uri="{FF2B5EF4-FFF2-40B4-BE49-F238E27FC236}">
                <a16:creationId xmlns:a16="http://schemas.microsoft.com/office/drawing/2014/main" id="{FC3F3DE7-4288-44D0-9E2E-8E5B9936AE7C}"/>
              </a:ext>
            </a:extLst>
          </p:cNvPr>
          <p:cNvSpPr>
            <a:spLocks noGrp="1"/>
          </p:cNvSpPr>
          <p:nvPr>
            <p:ph type="subTitle" idx="1"/>
          </p:nvPr>
        </p:nvSpPr>
        <p:spPr>
          <a:xfrm>
            <a:off x="7491369" y="3987800"/>
            <a:ext cx="4454554" cy="2446555"/>
          </a:xfrm>
        </p:spPr>
        <p:txBody>
          <a:bodyPr>
            <a:normAutofit fontScale="92500" lnSpcReduction="20000"/>
          </a:bodyPr>
          <a:lstStyle/>
          <a:p>
            <a:pPr>
              <a:spcBef>
                <a:spcPts val="0"/>
              </a:spcBef>
            </a:pPr>
            <a:r>
              <a:rPr lang="en-US" b="1" i="0" dirty="0">
                <a:solidFill>
                  <a:schemeClr val="tx1"/>
                </a:solidFill>
              </a:rPr>
              <a:t>John Sommers-Flanagan, Ph.D.</a:t>
            </a:r>
          </a:p>
          <a:p>
            <a:pPr>
              <a:spcBef>
                <a:spcPts val="0"/>
              </a:spcBef>
            </a:pPr>
            <a:r>
              <a:rPr lang="en-US" sz="2000" b="1" i="0" dirty="0">
                <a:solidFill>
                  <a:schemeClr val="tx1"/>
                </a:solidFill>
              </a:rPr>
              <a:t>Center for the Advancement </a:t>
            </a:r>
          </a:p>
          <a:p>
            <a:pPr>
              <a:spcBef>
                <a:spcPts val="0"/>
              </a:spcBef>
            </a:pPr>
            <a:r>
              <a:rPr lang="en-US" sz="2000" b="1" i="0" dirty="0">
                <a:solidFill>
                  <a:schemeClr val="tx1"/>
                </a:solidFill>
              </a:rPr>
              <a:t>of Positive Education</a:t>
            </a:r>
          </a:p>
          <a:p>
            <a:pPr>
              <a:spcBef>
                <a:spcPts val="0"/>
              </a:spcBef>
            </a:pPr>
            <a:r>
              <a:rPr lang="en-US" sz="2000" b="1" i="0" dirty="0">
                <a:solidFill>
                  <a:schemeClr val="tx1"/>
                </a:solidFill>
              </a:rPr>
              <a:t>University of Montana</a:t>
            </a:r>
          </a:p>
          <a:p>
            <a:r>
              <a:rPr lang="en-US" sz="2000" b="1" i="0" dirty="0">
                <a:solidFill>
                  <a:schemeClr val="tx1"/>
                </a:solidFill>
              </a:rPr>
              <a:t>For free resources: </a:t>
            </a:r>
            <a:r>
              <a:rPr lang="en-US" sz="2000" b="1" i="0" dirty="0">
                <a:solidFill>
                  <a:srgbClr val="00B0F0"/>
                </a:solidFill>
                <a:hlinkClick r:id="rId2">
                  <a:extLst>
                    <a:ext uri="{A12FA001-AC4F-418D-AE19-62706E023703}">
                      <ahyp:hlinkClr xmlns:ahyp="http://schemas.microsoft.com/office/drawing/2018/hyperlinkcolor" val="tx"/>
                    </a:ext>
                  </a:extLst>
                </a:hlinkClick>
              </a:rPr>
              <a:t>https://johnsommersflanagan.com/</a:t>
            </a:r>
            <a:r>
              <a:rPr lang="en-US" sz="2000" b="1" i="0" dirty="0">
                <a:solidFill>
                  <a:srgbClr val="00B0F0"/>
                </a:solidFill>
              </a:rPr>
              <a:t> </a:t>
            </a:r>
          </a:p>
          <a:p>
            <a:r>
              <a:rPr lang="en-US" sz="2000" b="1" i="0" dirty="0">
                <a:solidFill>
                  <a:srgbClr val="00B0F0"/>
                </a:solidFill>
                <a:hlinkClick r:id="rId3"/>
              </a:rPr>
              <a:t>https://montanahappinessproject.com/</a:t>
            </a:r>
            <a:r>
              <a:rPr lang="en-US" sz="2000" b="1" i="0" dirty="0">
                <a:solidFill>
                  <a:srgbClr val="00B0F0"/>
                </a:solidFill>
              </a:rPr>
              <a:t> </a:t>
            </a:r>
          </a:p>
        </p:txBody>
      </p:sp>
      <p:sp>
        <p:nvSpPr>
          <p:cNvPr id="12" name="Rectangle 5">
            <a:extLst>
              <a:ext uri="{FF2B5EF4-FFF2-40B4-BE49-F238E27FC236}">
                <a16:creationId xmlns:a16="http://schemas.microsoft.com/office/drawing/2014/main" id="{BF82E292-DFEA-41F7-8541-66C7DFE609B3}"/>
              </a:ext>
              <a:ext uri="{C183D7F6-B498-43B3-948B-1728B52AA6E4}">
                <adec:decorative xmlns:adec="http://schemas.microsoft.com/office/drawing/2017/decorative" val="1"/>
              </a:ext>
            </a:extLst>
          </p:cNvPr>
          <p:cNvSpPr/>
          <p:nvPr/>
        </p:nvSpPr>
        <p:spPr>
          <a:xfrm flipV="1">
            <a:off x="443748" y="443198"/>
            <a:ext cx="6660000" cy="576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 name="Picture Placeholder 2">
            <a:extLst>
              <a:ext uri="{FF2B5EF4-FFF2-40B4-BE49-F238E27FC236}">
                <a16:creationId xmlns:a16="http://schemas.microsoft.com/office/drawing/2014/main" id="{C530D42E-1C10-42D3-9509-D48E1BC2BA8C}"/>
              </a:ext>
            </a:extLst>
          </p:cNvPr>
          <p:cNvSpPr>
            <a:spLocks noGrp="1"/>
          </p:cNvSpPr>
          <p:nvPr>
            <p:ph type="pic" sz="quarter" idx="13"/>
          </p:nvPr>
        </p:nvSpPr>
        <p:spPr/>
        <p:txBody>
          <a:bodyPr/>
          <a:lstStyle/>
          <a:p>
            <a:endParaRPr lang="en-US"/>
          </a:p>
        </p:txBody>
      </p:sp>
      <p:pic>
        <p:nvPicPr>
          <p:cNvPr id="5" name="Picture 4">
            <a:extLst>
              <a:ext uri="{FF2B5EF4-FFF2-40B4-BE49-F238E27FC236}">
                <a16:creationId xmlns:a16="http://schemas.microsoft.com/office/drawing/2014/main" id="{DF85E6F2-0A84-40F1-ADD9-5A455FE94D2C}"/>
              </a:ext>
            </a:extLst>
          </p:cNvPr>
          <p:cNvPicPr>
            <a:picLocks noChangeAspect="1"/>
          </p:cNvPicPr>
          <p:nvPr/>
        </p:nvPicPr>
        <p:blipFill>
          <a:blip r:embed="rId4"/>
          <a:stretch>
            <a:fillRect/>
          </a:stretch>
        </p:blipFill>
        <p:spPr>
          <a:xfrm>
            <a:off x="444617" y="443199"/>
            <a:ext cx="6767396" cy="5875052"/>
          </a:xfrm>
          <a:prstGeom prst="rect">
            <a:avLst/>
          </a:prstGeom>
        </p:spPr>
      </p:pic>
    </p:spTree>
    <p:extLst>
      <p:ext uri="{BB962C8B-B14F-4D97-AF65-F5344CB8AC3E}">
        <p14:creationId xmlns:p14="http://schemas.microsoft.com/office/powerpoint/2010/main" val="975368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46EF1E-D8A4-DBA0-2996-3787EF9899A4}"/>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094E739-CD03-A842-7BA9-E126E2342639}"/>
              </a:ext>
            </a:extLst>
          </p:cNvPr>
          <p:cNvSpPr>
            <a:spLocks noGrp="1"/>
          </p:cNvSpPr>
          <p:nvPr>
            <p:ph type="title"/>
          </p:nvPr>
        </p:nvSpPr>
        <p:spPr>
          <a:xfrm>
            <a:off x="938907" y="402336"/>
            <a:ext cx="5217172" cy="1169137"/>
          </a:xfrm>
        </p:spPr>
        <p:txBody>
          <a:bodyPr anchor="b">
            <a:normAutofit fontScale="90000"/>
          </a:bodyPr>
          <a:lstStyle/>
          <a:p>
            <a:r>
              <a:rPr lang="en-US" sz="6700" b="1" dirty="0">
                <a:solidFill>
                  <a:srgbClr val="FFFF00"/>
                </a:solidFill>
                <a:latin typeface="+mn-lt"/>
                <a:ea typeface="+mn-ea"/>
                <a:cs typeface="+mn-cs"/>
              </a:rPr>
              <a:t>Gratitude</a:t>
            </a:r>
            <a:br>
              <a:rPr lang="en-US" sz="3700" b="1" dirty="0">
                <a:solidFill>
                  <a:schemeClr val="bg1"/>
                </a:solidFill>
              </a:rPr>
            </a:br>
            <a:endParaRPr lang="en-US" sz="3700" b="1" dirty="0">
              <a:solidFill>
                <a:schemeClr val="bg1"/>
              </a:solidFill>
            </a:endParaRPr>
          </a:p>
        </p:txBody>
      </p:sp>
      <p:grpSp>
        <p:nvGrpSpPr>
          <p:cNvPr id="38" name="Graphic 38">
            <a:extLst>
              <a:ext uri="{FF2B5EF4-FFF2-40B4-BE49-F238E27FC236}">
                <a16:creationId xmlns:a16="http://schemas.microsoft.com/office/drawing/2014/main" id="{7F54B1E7-DA9D-4422-98EA-A4C079A0C4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22669" y="824532"/>
            <a:ext cx="1910252" cy="709660"/>
            <a:chOff x="2267504" y="2540250"/>
            <a:chExt cx="1990951" cy="739640"/>
          </a:xfrm>
          <a:solidFill>
            <a:schemeClr val="bg1"/>
          </a:solidFill>
        </p:grpSpPr>
        <p:sp>
          <p:nvSpPr>
            <p:cNvPr id="43" name="Freeform: Shape 42">
              <a:extLst>
                <a:ext uri="{FF2B5EF4-FFF2-40B4-BE49-F238E27FC236}">
                  <a16:creationId xmlns:a16="http://schemas.microsoft.com/office/drawing/2014/main" id="{13681A6B-8745-4B5F-9106-8375152B5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728FA7BA-0A88-455D-9C83-95E77FCE24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Content Placeholder 2">
            <a:extLst>
              <a:ext uri="{FF2B5EF4-FFF2-40B4-BE49-F238E27FC236}">
                <a16:creationId xmlns:a16="http://schemas.microsoft.com/office/drawing/2014/main" id="{CDD96014-0CAE-84A9-3AB2-AF6A31816727}"/>
              </a:ext>
            </a:extLst>
          </p:cNvPr>
          <p:cNvSpPr>
            <a:spLocks noGrp="1"/>
          </p:cNvSpPr>
          <p:nvPr>
            <p:ph idx="1"/>
          </p:nvPr>
        </p:nvSpPr>
        <p:spPr>
          <a:xfrm>
            <a:off x="457200" y="1759527"/>
            <a:ext cx="5866916" cy="4343538"/>
          </a:xfrm>
        </p:spPr>
        <p:txBody>
          <a:bodyPr>
            <a:noAutofit/>
          </a:bodyPr>
          <a:lstStyle/>
          <a:p>
            <a:pPr marL="0" indent="0">
              <a:spcBef>
                <a:spcPts val="1800"/>
              </a:spcBef>
              <a:spcAft>
                <a:spcPts val="1800"/>
              </a:spcAft>
              <a:buNone/>
            </a:pPr>
            <a:r>
              <a:rPr lang="en-US" altLang="en-US" sz="3200" dirty="0">
                <a:solidFill>
                  <a:schemeClr val="bg1"/>
                </a:solidFill>
              </a:rPr>
              <a:t>Thanks to </a:t>
            </a:r>
            <a:r>
              <a:rPr lang="en-US" altLang="en-US" sz="3200" dirty="0">
                <a:solidFill>
                  <a:srgbClr val="FFFF00"/>
                </a:solidFill>
              </a:rPr>
              <a:t>Elizabeth</a:t>
            </a:r>
            <a:r>
              <a:rPr lang="en-US" altLang="en-US" sz="3200" dirty="0">
                <a:solidFill>
                  <a:schemeClr val="bg1"/>
                </a:solidFill>
              </a:rPr>
              <a:t>, </a:t>
            </a:r>
            <a:r>
              <a:rPr lang="en-US" altLang="en-US" sz="3200" dirty="0">
                <a:solidFill>
                  <a:srgbClr val="FFFF00"/>
                </a:solidFill>
              </a:rPr>
              <a:t>April</a:t>
            </a:r>
            <a:r>
              <a:rPr lang="en-US" altLang="en-US" sz="3200" dirty="0">
                <a:solidFill>
                  <a:schemeClr val="bg1"/>
                </a:solidFill>
              </a:rPr>
              <a:t>, and </a:t>
            </a:r>
            <a:r>
              <a:rPr lang="en-US" altLang="en-US" sz="3200" dirty="0">
                <a:solidFill>
                  <a:srgbClr val="FFFF00"/>
                </a:solidFill>
              </a:rPr>
              <a:t>Montana CASA </a:t>
            </a:r>
            <a:r>
              <a:rPr lang="en-US" altLang="en-US" sz="3200" dirty="0">
                <a:solidFill>
                  <a:schemeClr val="bg1"/>
                </a:solidFill>
              </a:rPr>
              <a:t>for organizing </a:t>
            </a:r>
          </a:p>
          <a:p>
            <a:pPr marL="0" indent="0">
              <a:spcBef>
                <a:spcPts val="1800"/>
              </a:spcBef>
              <a:spcAft>
                <a:spcPts val="1800"/>
              </a:spcAft>
              <a:buNone/>
            </a:pPr>
            <a:r>
              <a:rPr lang="en-US" altLang="en-US" sz="3200" dirty="0">
                <a:solidFill>
                  <a:schemeClr val="bg1"/>
                </a:solidFill>
              </a:rPr>
              <a:t>Thanks to all the </a:t>
            </a:r>
            <a:r>
              <a:rPr lang="en-US" altLang="en-US" sz="3200" dirty="0">
                <a:solidFill>
                  <a:srgbClr val="FFFF00"/>
                </a:solidFill>
              </a:rPr>
              <a:t>scientists . . . </a:t>
            </a:r>
          </a:p>
          <a:p>
            <a:pPr marL="0" indent="0">
              <a:spcBef>
                <a:spcPts val="1800"/>
              </a:spcBef>
              <a:spcAft>
                <a:spcPts val="1800"/>
              </a:spcAft>
              <a:buNone/>
            </a:pPr>
            <a:r>
              <a:rPr lang="en-US" altLang="en-US" sz="3200" dirty="0">
                <a:solidFill>
                  <a:schemeClr val="bg1"/>
                </a:solidFill>
              </a:rPr>
              <a:t>Thanks to the </a:t>
            </a:r>
            <a:r>
              <a:rPr lang="en-US" altLang="en-US" sz="3200" dirty="0">
                <a:solidFill>
                  <a:srgbClr val="FFFF00"/>
                </a:solidFill>
              </a:rPr>
              <a:t>PJW-CAPE team</a:t>
            </a:r>
          </a:p>
          <a:p>
            <a:pPr marL="0" indent="0">
              <a:spcBef>
                <a:spcPts val="1800"/>
              </a:spcBef>
              <a:spcAft>
                <a:spcPts val="1800"/>
              </a:spcAft>
              <a:buNone/>
            </a:pPr>
            <a:r>
              <a:rPr lang="en-US" altLang="en-US" sz="3200" dirty="0">
                <a:solidFill>
                  <a:schemeClr val="bg1"/>
                </a:solidFill>
              </a:rPr>
              <a:t>Thanks for </a:t>
            </a:r>
            <a:r>
              <a:rPr lang="en-US" altLang="en-US" sz="3200" dirty="0">
                <a:solidFill>
                  <a:srgbClr val="FFFF00"/>
                </a:solidFill>
              </a:rPr>
              <a:t>being YOU </a:t>
            </a:r>
            <a:r>
              <a:rPr lang="en-US" altLang="en-US" sz="3200" dirty="0">
                <a:solidFill>
                  <a:schemeClr val="bg1"/>
                </a:solidFill>
              </a:rPr>
              <a:t>and being here</a:t>
            </a:r>
          </a:p>
        </p:txBody>
      </p:sp>
      <p:sp>
        <p:nvSpPr>
          <p:cNvPr id="39" name="Oval 38">
            <a:extLst>
              <a:ext uri="{FF2B5EF4-FFF2-40B4-BE49-F238E27FC236}">
                <a16:creationId xmlns:a16="http://schemas.microsoft.com/office/drawing/2014/main" id="{3F785A8F-002E-4E7C-A4EE-0423F2448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6045" y="380207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Oval 40">
            <a:extLst>
              <a:ext uri="{FF2B5EF4-FFF2-40B4-BE49-F238E27FC236}">
                <a16:creationId xmlns:a16="http://schemas.microsoft.com/office/drawing/2014/main" id="{5552F9A4-B078-4FA2-A29A-E70F6045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6045" y="3802078"/>
            <a:ext cx="365021"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5" descr="A yellow cartoon character holding a sign&#10;&#10;AI-generated content may be incorrect.">
            <a:extLst>
              <a:ext uri="{FF2B5EF4-FFF2-40B4-BE49-F238E27FC236}">
                <a16:creationId xmlns:a16="http://schemas.microsoft.com/office/drawing/2014/main" id="{055210DB-E74E-F3B0-5293-4D866377E7B8}"/>
              </a:ext>
            </a:extLst>
          </p:cNvPr>
          <p:cNvPicPr>
            <a:picLocks noChangeAspect="1"/>
          </p:cNvPicPr>
          <p:nvPr/>
        </p:nvPicPr>
        <p:blipFill>
          <a:blip r:embed="rId2"/>
          <a:srcRect r="1" b="1"/>
          <a:stretch>
            <a:fillRect/>
          </a:stretch>
        </p:blipFill>
        <p:spPr>
          <a:xfrm>
            <a:off x="8225205" y="226200"/>
            <a:ext cx="3821095" cy="3821095"/>
          </a:xfrm>
          <a:prstGeom prst="rect">
            <a:avLst/>
          </a:prstGeom>
        </p:spPr>
      </p:pic>
      <p:grpSp>
        <p:nvGrpSpPr>
          <p:cNvPr id="50" name="Graphic 4">
            <a:extLst>
              <a:ext uri="{FF2B5EF4-FFF2-40B4-BE49-F238E27FC236}">
                <a16:creationId xmlns:a16="http://schemas.microsoft.com/office/drawing/2014/main" id="{E7EEFC47-5A1A-4BC0-9CCE-8E2F1C8837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135753" y="4898353"/>
            <a:ext cx="975169" cy="975171"/>
            <a:chOff x="5829300" y="3162300"/>
            <a:chExt cx="532256" cy="532257"/>
          </a:xfrm>
          <a:solidFill>
            <a:schemeClr val="bg1"/>
          </a:solidFill>
        </p:grpSpPr>
        <p:sp>
          <p:nvSpPr>
            <p:cNvPr id="51" name="Freeform: Shape 50">
              <a:extLst>
                <a:ext uri="{FF2B5EF4-FFF2-40B4-BE49-F238E27FC236}">
                  <a16:creationId xmlns:a16="http://schemas.microsoft.com/office/drawing/2014/main" id="{569E79C8-38A5-45F9-945F-935B056618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1F23F4A9-D368-45FC-BE17-5AE7B3D2BC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30E359B9-2553-4BF7-9253-DD7C6C725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DF9101C1-DB2F-4A51-BFCF-E56AA9D7B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76A0E25F-E8AC-43C3-92E1-630040C0EB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8FEFC1B0-3611-4239-A35C-0A72C1AA44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0BC7390E-9D9D-4C6A-B8B7-168D94FAFB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B8A0E0EA-1232-409E-BEAC-059E2E0980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630765A6-867B-4402-BC11-C0D43452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1F6BB45C-BD66-4CD7-A522-A10F8B077B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6116CBF8-8641-4F3A-8D12-6EAF96CF3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C8FC9AA3-7B63-4082-885D-8FCEE9798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348DC3B5-F54E-4473-A0BB-948DEF2ECE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pic>
        <p:nvPicPr>
          <p:cNvPr id="4" name="Picture 3">
            <a:extLst>
              <a:ext uri="{FF2B5EF4-FFF2-40B4-BE49-F238E27FC236}">
                <a16:creationId xmlns:a16="http://schemas.microsoft.com/office/drawing/2014/main" id="{F87C8406-0F85-4B6C-643B-D078C3AE2E2C}"/>
              </a:ext>
            </a:extLst>
          </p:cNvPr>
          <p:cNvPicPr>
            <a:picLocks noChangeAspect="1"/>
          </p:cNvPicPr>
          <p:nvPr/>
        </p:nvPicPr>
        <p:blipFill>
          <a:blip r:embed="rId3"/>
          <a:stretch>
            <a:fillRect/>
          </a:stretch>
        </p:blipFill>
        <p:spPr>
          <a:xfrm>
            <a:off x="7218424" y="4141999"/>
            <a:ext cx="2054530" cy="2036240"/>
          </a:xfrm>
          <a:prstGeom prst="rect">
            <a:avLst/>
          </a:prstGeom>
        </p:spPr>
      </p:pic>
      <p:pic>
        <p:nvPicPr>
          <p:cNvPr id="5" name="Picture 4">
            <a:extLst>
              <a:ext uri="{FF2B5EF4-FFF2-40B4-BE49-F238E27FC236}">
                <a16:creationId xmlns:a16="http://schemas.microsoft.com/office/drawing/2014/main" id="{6A91D9BA-820A-7947-DED5-B974276E93FD}"/>
              </a:ext>
            </a:extLst>
          </p:cNvPr>
          <p:cNvPicPr>
            <a:picLocks noChangeAspect="1"/>
          </p:cNvPicPr>
          <p:nvPr/>
        </p:nvPicPr>
        <p:blipFill>
          <a:blip r:embed="rId4"/>
          <a:stretch>
            <a:fillRect/>
          </a:stretch>
        </p:blipFill>
        <p:spPr>
          <a:xfrm>
            <a:off x="9787771" y="4493581"/>
            <a:ext cx="2408129" cy="3218967"/>
          </a:xfrm>
          <a:prstGeom prst="rect">
            <a:avLst/>
          </a:prstGeom>
        </p:spPr>
      </p:pic>
    </p:spTree>
    <p:extLst>
      <p:ext uri="{BB962C8B-B14F-4D97-AF65-F5344CB8AC3E}">
        <p14:creationId xmlns:p14="http://schemas.microsoft.com/office/powerpoint/2010/main" val="271390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0443DD8-CE2B-4A5C-BF24-0B51AA63C006}"/>
              </a:ext>
            </a:extLst>
          </p:cNvPr>
          <p:cNvSpPr>
            <a:spLocks noGrp="1"/>
          </p:cNvSpPr>
          <p:nvPr>
            <p:ph type="title"/>
          </p:nvPr>
        </p:nvSpPr>
        <p:spPr>
          <a:xfrm>
            <a:off x="4630026" y="498859"/>
            <a:ext cx="6895137" cy="1117290"/>
          </a:xfrm>
        </p:spPr>
        <p:txBody>
          <a:bodyPr>
            <a:normAutofit/>
          </a:bodyPr>
          <a:lstStyle/>
          <a:p>
            <a:r>
              <a:rPr lang="en-US" sz="5400" b="1" dirty="0">
                <a:solidFill>
                  <a:srgbClr val="FFFF00"/>
                </a:solidFill>
                <a:latin typeface="Aptos Display" panose="020B0004020202020204" pitchFamily="34" charset="0"/>
              </a:rPr>
              <a:t>Preparation</a:t>
            </a:r>
          </a:p>
        </p:txBody>
      </p:sp>
      <p:sp>
        <p:nvSpPr>
          <p:cNvPr id="10" name="Content Placeholder 9">
            <a:extLst>
              <a:ext uri="{FF2B5EF4-FFF2-40B4-BE49-F238E27FC236}">
                <a16:creationId xmlns:a16="http://schemas.microsoft.com/office/drawing/2014/main" id="{B5F5AC9F-EF54-40AF-AE88-F588E9C3E74B}"/>
              </a:ext>
            </a:extLst>
          </p:cNvPr>
          <p:cNvSpPr>
            <a:spLocks noGrp="1"/>
          </p:cNvSpPr>
          <p:nvPr>
            <p:ph idx="1"/>
          </p:nvPr>
        </p:nvSpPr>
        <p:spPr>
          <a:xfrm>
            <a:off x="4419599" y="2483180"/>
            <a:ext cx="7414437" cy="3918819"/>
          </a:xfrm>
        </p:spPr>
        <p:txBody>
          <a:bodyPr>
            <a:normAutofit fontScale="92500"/>
          </a:bodyPr>
          <a:lstStyle/>
          <a:p>
            <a:r>
              <a:rPr lang="en-US" sz="4300" dirty="0">
                <a:solidFill>
                  <a:srgbClr val="FFFF00"/>
                </a:solidFill>
                <a:latin typeface="Calibri" panose="020F0502020204030204" pitchFamily="34" charset="0"/>
                <a:ea typeface="Calibri" panose="020F0502020204030204" pitchFamily="34" charset="0"/>
                <a:cs typeface="Calibri" panose="020F0502020204030204" pitchFamily="34" charset="0"/>
              </a:rPr>
              <a:t>Trigger Warnings </a:t>
            </a:r>
          </a:p>
          <a:p>
            <a:pPr marL="457200" indent="-457200">
              <a:buFont typeface="Arial" panose="020B0604020202020204" pitchFamily="34" charset="0"/>
              <a:buChar char="•"/>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I will talk about mental health and happiness</a:t>
            </a:r>
          </a:p>
          <a:p>
            <a:pPr marL="457200" indent="-457200">
              <a:buFont typeface="Arial" panose="020B0604020202020204" pitchFamily="34" charset="0"/>
              <a:buChar char="•"/>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I may say contrary things </a:t>
            </a:r>
          </a:p>
          <a:p>
            <a:r>
              <a:rPr lang="en-US" sz="3200" dirty="0">
                <a:solidFill>
                  <a:srgbClr val="FFFF00"/>
                </a:solidFill>
                <a:latin typeface="Calibri" panose="020F0502020204030204" pitchFamily="34" charset="0"/>
                <a:ea typeface="Calibri" panose="020F0502020204030204" pitchFamily="34" charset="0"/>
                <a:cs typeface="Calibri" panose="020F0502020204030204" pitchFamily="34" charset="0"/>
              </a:rPr>
              <a:t>Research indicates. . . </a:t>
            </a:r>
          </a:p>
          <a:p>
            <a:r>
              <a:rPr lang="en-US" sz="3200" dirty="0">
                <a:solidFill>
                  <a:srgbClr val="FFFF00"/>
                </a:solidFill>
                <a:latin typeface="Calibri" panose="020F0502020204030204" pitchFamily="34" charset="0"/>
                <a:ea typeface="Calibri" panose="020F0502020204030204" pitchFamily="34" charset="0"/>
                <a:cs typeface="Calibri" panose="020F0502020204030204" pitchFamily="34" charset="0"/>
              </a:rPr>
              <a:t>And now—Your very own strength-warning</a:t>
            </a:r>
          </a:p>
          <a:p>
            <a:endParaRPr lang="en-US" dirty="0">
              <a:solidFill>
                <a:srgbClr val="FFFFFF">
                  <a:alpha val="70000"/>
                </a:srgbClr>
              </a:solidFill>
            </a:endParaRPr>
          </a:p>
        </p:txBody>
      </p:sp>
      <p:sp>
        <p:nvSpPr>
          <p:cNvPr id="5" name="Footer Placeholder 4">
            <a:extLst>
              <a:ext uri="{FF2B5EF4-FFF2-40B4-BE49-F238E27FC236}">
                <a16:creationId xmlns:a16="http://schemas.microsoft.com/office/drawing/2014/main" id="{11C54943-CA7B-4463-A051-5F3076D32E51}"/>
              </a:ext>
            </a:extLst>
          </p:cNvPr>
          <p:cNvSpPr>
            <a:spLocks noGrp="1"/>
          </p:cNvSpPr>
          <p:nvPr>
            <p:ph type="ftr" sz="quarter" idx="11"/>
          </p:nvPr>
        </p:nvSpPr>
        <p:spPr>
          <a:xfrm>
            <a:off x="3308350" y="6634715"/>
            <a:ext cx="5575300" cy="136615"/>
          </a:xfrm>
        </p:spPr>
        <p:txBody>
          <a:bodyPr>
            <a:normAutofit fontScale="92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ACBCE196-604E-4BF8-BB2E-9D55B1D9E4D3}"/>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dirty="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4" name="Picture Placeholder 3" descr="Several spools of yellow, brown, and orange threads">
            <a:extLst>
              <a:ext uri="{FF2B5EF4-FFF2-40B4-BE49-F238E27FC236}">
                <a16:creationId xmlns:a16="http://schemas.microsoft.com/office/drawing/2014/main" id="{1D3E11C1-D771-42F1-F65D-209E39EBFAE6}"/>
              </a:ext>
            </a:extLst>
          </p:cNvPr>
          <p:cNvPicPr>
            <a:picLocks noGrp="1" noChangeAspect="1"/>
          </p:cNvPicPr>
          <p:nvPr>
            <p:ph type="pic" sz="quarter" idx="13"/>
          </p:nvPr>
        </p:nvPicPr>
        <p:blipFill>
          <a:blip r:embed="rId2"/>
          <a:srcRect l="30861" r="30861"/>
          <a:stretch/>
        </p:blipFill>
        <p:spPr/>
      </p:pic>
    </p:spTree>
    <p:extLst>
      <p:ext uri="{BB962C8B-B14F-4D97-AF65-F5344CB8AC3E}">
        <p14:creationId xmlns:p14="http://schemas.microsoft.com/office/powerpoint/2010/main" val="3395990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p:cNvSpPr>
            <a:spLocks noGrp="1"/>
          </p:cNvSpPr>
          <p:nvPr>
            <p:ph type="title"/>
          </p:nvPr>
        </p:nvSpPr>
        <p:spPr>
          <a:xfrm>
            <a:off x="5232400" y="970156"/>
            <a:ext cx="6140449" cy="1393903"/>
          </a:xfrm>
        </p:spPr>
        <p:txBody>
          <a:bodyPr anchor="t">
            <a:normAutofit/>
          </a:bodyPr>
          <a:lstStyle/>
          <a:p>
            <a:r>
              <a:rPr lang="en-US" sz="7200" b="1" dirty="0">
                <a:solidFill>
                  <a:srgbClr val="FFFF00"/>
                </a:solidFill>
              </a:rPr>
              <a:t>Remember . . .</a:t>
            </a:r>
          </a:p>
        </p:txBody>
      </p:sp>
      <p:pic>
        <p:nvPicPr>
          <p:cNvPr id="4" name="Picture 3" descr="A child standing next to a pillar&#10;&#10;AI-generated content may be incorrect.">
            <a:extLst>
              <a:ext uri="{FF2B5EF4-FFF2-40B4-BE49-F238E27FC236}">
                <a16:creationId xmlns:a16="http://schemas.microsoft.com/office/drawing/2014/main" id="{90249084-50CF-EB69-8ACF-19EE950912CA}"/>
              </a:ext>
            </a:extLst>
          </p:cNvPr>
          <p:cNvPicPr>
            <a:picLocks noChangeAspect="1"/>
          </p:cNvPicPr>
          <p:nvPr/>
        </p:nvPicPr>
        <p:blipFill>
          <a:blip r:embed="rId2"/>
          <a:srcRect r="2" b="14778"/>
          <a:stretch>
            <a:fillRect/>
          </a:stretch>
        </p:blipFill>
        <p:spPr>
          <a:xfrm>
            <a:off x="20" y="10"/>
            <a:ext cx="4546582" cy="6857990"/>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effectLst/>
        </p:spPr>
      </p:pic>
      <p:grpSp>
        <p:nvGrpSpPr>
          <p:cNvPr id="58" name="Group 57">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59" name="Freeform: Shape 58">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 name="Content Placeholder 2"/>
          <p:cNvSpPr>
            <a:spLocks noGrp="1"/>
          </p:cNvSpPr>
          <p:nvPr>
            <p:ph idx="1"/>
          </p:nvPr>
        </p:nvSpPr>
        <p:spPr>
          <a:xfrm>
            <a:off x="5232401" y="2500132"/>
            <a:ext cx="6631650" cy="4097438"/>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Trigger warnings </a:t>
            </a: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are suggestions </a:t>
            </a: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about what you might not be able to handle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Strengths warnings </a:t>
            </a: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are suggestions about how learning new knowledge and gaining experiences </a:t>
            </a: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can make you STRONGER</a:t>
            </a:r>
          </a:p>
        </p:txBody>
      </p:sp>
    </p:spTree>
    <p:extLst>
      <p:ext uri="{BB962C8B-B14F-4D97-AF65-F5344CB8AC3E}">
        <p14:creationId xmlns:p14="http://schemas.microsoft.com/office/powerpoint/2010/main" val="2474367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a:xfrm>
            <a:off x="2413590" y="999068"/>
            <a:ext cx="8772271" cy="645284"/>
          </a:xfrm>
        </p:spPr>
        <p:txBody>
          <a:bodyPr anchor="b">
            <a:normAutofit/>
          </a:bodyPr>
          <a:lstStyle/>
          <a:p>
            <a:r>
              <a:rPr lang="en-US" dirty="0">
                <a:solidFill>
                  <a:srgbClr val="FFFF00"/>
                </a:solidFill>
              </a:rPr>
              <a:t>Learning (Learner) Objectives</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1"/>
          </p:nvPr>
        </p:nvSpPr>
        <p:spPr>
          <a:xfrm>
            <a:off x="1028700" y="2180167"/>
            <a:ext cx="10157163" cy="4677833"/>
          </a:xfrm>
        </p:spPr>
        <p:txBody>
          <a:bodyPr lIns="0" tIns="0" rIns="0" bIns="0" anchor="t">
            <a:normAutofit/>
          </a:bodyPr>
          <a:lstStyle/>
          <a:p>
            <a:pPr marL="514350" indent="-514350" eaLnBrk="1" hangingPunct="1">
              <a:spcBef>
                <a:spcPts val="2400"/>
              </a:spcBef>
              <a:buFont typeface="+mj-lt"/>
              <a:buAutoNum type="arabicPeriod"/>
            </a:pPr>
            <a:r>
              <a:rPr lang="en-US" altLang="en-US" sz="3600" dirty="0">
                <a:solidFill>
                  <a:schemeClr val="tx1"/>
                </a:solidFill>
                <a:latin typeface="Calibri" panose="020F0502020204030204" pitchFamily="34" charset="0"/>
                <a:cs typeface="Calibri" panose="020F0502020204030204" pitchFamily="34" charset="0"/>
              </a:rPr>
              <a:t>You come with </a:t>
            </a:r>
            <a:r>
              <a:rPr lang="en-US" altLang="en-US" sz="3600" dirty="0">
                <a:solidFill>
                  <a:srgbClr val="FFFF00"/>
                </a:solidFill>
                <a:latin typeface="Calibri" panose="020F0502020204030204" pitchFamily="34" charset="0"/>
                <a:cs typeface="Calibri" panose="020F0502020204030204" pitchFamily="34" charset="0"/>
              </a:rPr>
              <a:t>YOUR</a:t>
            </a:r>
            <a:r>
              <a:rPr lang="en-US" altLang="en-US" sz="3600" dirty="0">
                <a:solidFill>
                  <a:schemeClr val="tx1"/>
                </a:solidFill>
                <a:latin typeface="Calibri" panose="020F0502020204030204" pitchFamily="34" charset="0"/>
                <a:cs typeface="Calibri" panose="020F0502020204030204" pitchFamily="34" charset="0"/>
              </a:rPr>
              <a:t> knowledge, experience, and expectations – You come with </a:t>
            </a:r>
            <a:r>
              <a:rPr lang="en-US" altLang="en-US" sz="3600" dirty="0">
                <a:solidFill>
                  <a:srgbClr val="FFFF00"/>
                </a:solidFill>
                <a:latin typeface="Calibri" panose="020F0502020204030204" pitchFamily="34" charset="0"/>
                <a:cs typeface="Calibri" panose="020F0502020204030204" pitchFamily="34" charset="0"/>
              </a:rPr>
              <a:t>YOUR WHY </a:t>
            </a:r>
            <a:r>
              <a:rPr lang="en-US" altLang="en-US" sz="3600" dirty="0">
                <a:solidFill>
                  <a:schemeClr val="tx1"/>
                </a:solidFill>
                <a:latin typeface="Calibri" panose="020F0502020204030204" pitchFamily="34" charset="0"/>
                <a:cs typeface="Calibri" panose="020F0502020204030204" pitchFamily="34" charset="0"/>
              </a:rPr>
              <a:t>and </a:t>
            </a:r>
            <a:r>
              <a:rPr lang="en-US" altLang="en-US" sz="3600" dirty="0">
                <a:solidFill>
                  <a:srgbClr val="FFFF00"/>
                </a:solidFill>
                <a:latin typeface="Calibri" panose="020F0502020204030204" pitchFamily="34" charset="0"/>
                <a:cs typeface="Calibri" panose="020F0502020204030204" pitchFamily="34" charset="0"/>
              </a:rPr>
              <a:t>PURPOSE</a:t>
            </a:r>
          </a:p>
          <a:p>
            <a:pPr marL="514350" indent="-514350">
              <a:spcBef>
                <a:spcPts val="2400"/>
              </a:spcBef>
              <a:buFont typeface="+mj-lt"/>
              <a:buAutoNum type="arabicPeriod"/>
            </a:pPr>
            <a:r>
              <a:rPr lang="en-US" altLang="en-US" sz="3600" dirty="0">
                <a:solidFill>
                  <a:schemeClr val="tx1"/>
                </a:solidFill>
                <a:latin typeface="Calibri" panose="020F0502020204030204" pitchFamily="34" charset="0"/>
                <a:cs typeface="Calibri" panose="020F0502020204030204" pitchFamily="34" charset="0"/>
              </a:rPr>
              <a:t>I offer a few </a:t>
            </a:r>
            <a:r>
              <a:rPr lang="en-US" altLang="en-US" sz="3600" dirty="0">
                <a:solidFill>
                  <a:srgbClr val="FFFF00"/>
                </a:solidFill>
                <a:latin typeface="Calibri" panose="020F0502020204030204" pitchFamily="34" charset="0"/>
                <a:cs typeface="Calibri" panose="020F0502020204030204" pitchFamily="34" charset="0"/>
              </a:rPr>
              <a:t>ideas</a:t>
            </a:r>
            <a:r>
              <a:rPr lang="en-US" altLang="en-US" sz="3600" dirty="0">
                <a:solidFill>
                  <a:schemeClr val="tx1"/>
                </a:solidFill>
                <a:latin typeface="Calibri" panose="020F0502020204030204" pitchFamily="34" charset="0"/>
                <a:cs typeface="Calibri" panose="020F0502020204030204" pitchFamily="34" charset="0"/>
              </a:rPr>
              <a:t> about the brain and MH and happiness</a:t>
            </a:r>
          </a:p>
          <a:p>
            <a:pPr marL="514350" indent="-514350">
              <a:spcBef>
                <a:spcPts val="2400"/>
              </a:spcBef>
              <a:buFont typeface="+mj-lt"/>
              <a:buAutoNum type="arabicPeriod"/>
            </a:pPr>
            <a:r>
              <a:rPr lang="en-US" altLang="en-US" sz="3600" dirty="0">
                <a:solidFill>
                  <a:schemeClr val="tx1"/>
                </a:solidFill>
                <a:latin typeface="Calibri" panose="020F0502020204030204" pitchFamily="34" charset="0"/>
                <a:cs typeface="Calibri" panose="020F0502020204030204" pitchFamily="34" charset="0"/>
              </a:rPr>
              <a:t>You take </a:t>
            </a:r>
            <a:r>
              <a:rPr lang="en-US" altLang="en-US" sz="3600" dirty="0">
                <a:solidFill>
                  <a:srgbClr val="FFFF00"/>
                </a:solidFill>
                <a:latin typeface="Calibri" panose="020F0502020204030204" pitchFamily="34" charset="0"/>
                <a:cs typeface="Calibri" panose="020F0502020204030204" pitchFamily="34" charset="0"/>
              </a:rPr>
              <a:t>what fits for you </a:t>
            </a:r>
            <a:r>
              <a:rPr lang="en-US" altLang="en-US" sz="3600" dirty="0">
                <a:solidFill>
                  <a:schemeClr val="tx1"/>
                </a:solidFill>
                <a:latin typeface="Calibri" panose="020F0502020204030204" pitchFamily="34" charset="0"/>
                <a:cs typeface="Calibri" panose="020F0502020204030204" pitchFamily="34" charset="0"/>
              </a:rPr>
              <a:t>and apply it to yourself if you feel like it</a:t>
            </a:r>
            <a:endParaRPr lang="en-US" sz="3600" dirty="0">
              <a:solidFill>
                <a:schemeClr val="tx1"/>
              </a:solidFill>
            </a:endParaRPr>
          </a:p>
        </p:txBody>
      </p:sp>
      <p:pic>
        <p:nvPicPr>
          <p:cNvPr id="4" name="Picture 3">
            <a:extLst>
              <a:ext uri="{FF2B5EF4-FFF2-40B4-BE49-F238E27FC236}">
                <a16:creationId xmlns:a16="http://schemas.microsoft.com/office/drawing/2014/main" id="{374C7981-4914-6FD7-9688-C17E836D0C52}"/>
              </a:ext>
            </a:extLst>
          </p:cNvPr>
          <p:cNvPicPr>
            <a:picLocks noChangeAspect="1"/>
          </p:cNvPicPr>
          <p:nvPr/>
        </p:nvPicPr>
        <p:blipFill>
          <a:blip r:embed="rId2"/>
          <a:stretch>
            <a:fillRect/>
          </a:stretch>
        </p:blipFill>
        <p:spPr>
          <a:xfrm>
            <a:off x="5944" y="160845"/>
            <a:ext cx="1749704" cy="1414395"/>
          </a:xfrm>
          <a:prstGeom prst="rect">
            <a:avLst/>
          </a:prstGeom>
        </p:spPr>
      </p:pic>
    </p:spTree>
    <p:extLst>
      <p:ext uri="{BB962C8B-B14F-4D97-AF65-F5344CB8AC3E}">
        <p14:creationId xmlns:p14="http://schemas.microsoft.com/office/powerpoint/2010/main" val="1411083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62A439-48AC-494C-A4E6-FE58D729FFA1}"/>
              </a:ext>
            </a:extLst>
          </p:cNvPr>
          <p:cNvSpPr>
            <a:spLocks noGrp="1"/>
          </p:cNvSpPr>
          <p:nvPr>
            <p:ph type="ctrTitle"/>
          </p:nvPr>
        </p:nvSpPr>
        <p:spPr>
          <a:xfrm>
            <a:off x="8164286" y="209724"/>
            <a:ext cx="3798415" cy="3077761"/>
          </a:xfrm>
        </p:spPr>
        <p:txBody>
          <a:bodyPr>
            <a:normAutofit fontScale="90000"/>
          </a:bodyPr>
          <a:lstStyle/>
          <a:p>
            <a:r>
              <a:rPr lang="en-US" sz="3600" dirty="0">
                <a:solidFill>
                  <a:srgbClr val="FFFF00"/>
                </a:solidFill>
                <a:latin typeface="Calibri" panose="020F0502020204030204" pitchFamily="34" charset="0"/>
                <a:ea typeface="Calibri" panose="020F0502020204030204" pitchFamily="34" charset="0"/>
                <a:cs typeface="Calibri" panose="020F0502020204030204" pitchFamily="34" charset="0"/>
              </a:rPr>
              <a:t>The </a:t>
            </a:r>
            <a:br>
              <a:rPr lang="en-US" sz="3600" dirty="0">
                <a:solidFill>
                  <a:srgbClr val="FFFF00"/>
                </a:solidFill>
                <a:latin typeface="Calibri" panose="020F0502020204030204" pitchFamily="34" charset="0"/>
                <a:ea typeface="Calibri" panose="020F0502020204030204" pitchFamily="34" charset="0"/>
                <a:cs typeface="Calibri" panose="020F0502020204030204" pitchFamily="34" charset="0"/>
              </a:rPr>
            </a:br>
            <a:br>
              <a:rPr lang="en-US" sz="3600" dirty="0">
                <a:solidFill>
                  <a:srgbClr val="FFFF00"/>
                </a:solidFill>
                <a:latin typeface="Calibri" panose="020F0502020204030204" pitchFamily="34" charset="0"/>
                <a:ea typeface="Calibri" panose="020F0502020204030204" pitchFamily="34" charset="0"/>
                <a:cs typeface="Calibri" panose="020F0502020204030204" pitchFamily="34" charset="0"/>
              </a:rPr>
            </a:br>
            <a:r>
              <a:rPr lang="en-US" sz="6700" dirty="0">
                <a:solidFill>
                  <a:srgbClr val="FFFF00"/>
                </a:solidFill>
                <a:latin typeface="Calibri" panose="020F0502020204030204" pitchFamily="34" charset="0"/>
                <a:ea typeface="Calibri" panose="020F0502020204030204" pitchFamily="34" charset="0"/>
                <a:cs typeface="Calibri" panose="020F0502020204030204" pitchFamily="34" charset="0"/>
              </a:rPr>
              <a:t>Problem </a:t>
            </a:r>
            <a:br>
              <a:rPr lang="en-US" sz="3600" dirty="0">
                <a:solidFill>
                  <a:srgbClr val="FFFF00"/>
                </a:solidFill>
                <a:latin typeface="Calibri" panose="020F0502020204030204" pitchFamily="34" charset="0"/>
                <a:ea typeface="Calibri" panose="020F0502020204030204" pitchFamily="34" charset="0"/>
                <a:cs typeface="Calibri" panose="020F0502020204030204" pitchFamily="34" charset="0"/>
              </a:rPr>
            </a:br>
            <a:br>
              <a:rPr lang="en-US" sz="3600" dirty="0">
                <a:solidFill>
                  <a:srgbClr val="FFFF00"/>
                </a:solidFill>
                <a:latin typeface="Calibri" panose="020F0502020204030204" pitchFamily="34" charset="0"/>
                <a:ea typeface="Calibri" panose="020F0502020204030204" pitchFamily="34" charset="0"/>
                <a:cs typeface="Calibri" panose="020F0502020204030204" pitchFamily="34" charset="0"/>
              </a:rPr>
            </a:br>
            <a:r>
              <a:rPr lang="en-US" sz="3600" dirty="0">
                <a:solidFill>
                  <a:srgbClr val="FFFF00"/>
                </a:solidFill>
                <a:latin typeface="Calibri" panose="020F0502020204030204" pitchFamily="34" charset="0"/>
                <a:ea typeface="Calibri" panose="020F0502020204030204" pitchFamily="34" charset="0"/>
                <a:cs typeface="Calibri" panose="020F0502020204030204" pitchFamily="34" charset="0"/>
              </a:rPr>
              <a:t>is Very large</a:t>
            </a:r>
          </a:p>
        </p:txBody>
      </p:sp>
      <p:sp>
        <p:nvSpPr>
          <p:cNvPr id="13" name="Subtitle 12">
            <a:extLst>
              <a:ext uri="{FF2B5EF4-FFF2-40B4-BE49-F238E27FC236}">
                <a16:creationId xmlns:a16="http://schemas.microsoft.com/office/drawing/2014/main" id="{BFE4E73C-6575-4BC6-9711-AC3421285FE3}"/>
              </a:ext>
            </a:extLst>
          </p:cNvPr>
          <p:cNvSpPr>
            <a:spLocks noGrp="1"/>
          </p:cNvSpPr>
          <p:nvPr>
            <p:ph type="subTitle" idx="1"/>
          </p:nvPr>
        </p:nvSpPr>
        <p:spPr>
          <a:xfrm>
            <a:off x="7717971" y="3744686"/>
            <a:ext cx="4365172" cy="2786743"/>
          </a:xfrm>
        </p:spPr>
        <p:txBody>
          <a:bodyPr>
            <a:noAutofit/>
          </a:bodyPr>
          <a:lstStyle/>
          <a:p>
            <a:pPr>
              <a:spcBef>
                <a:spcPts val="600"/>
              </a:spcBef>
            </a:pPr>
            <a:r>
              <a:rPr lang="en-US" sz="2800" b="1" dirty="0">
                <a:solidFill>
                  <a:srgbClr val="FFFF00">
                    <a:alpha val="70000"/>
                  </a:srgbClr>
                </a:solidFill>
              </a:rPr>
              <a:t>Nearly Every Year</a:t>
            </a:r>
          </a:p>
          <a:p>
            <a:pPr>
              <a:spcBef>
                <a:spcPts val="600"/>
              </a:spcBef>
            </a:pPr>
            <a:r>
              <a:rPr lang="en-US" sz="2800" b="1" dirty="0">
                <a:solidFill>
                  <a:srgbClr val="FFFF00">
                    <a:alpha val="70000"/>
                  </a:srgbClr>
                </a:solidFill>
              </a:rPr>
              <a:t>1981-2025</a:t>
            </a:r>
          </a:p>
          <a:p>
            <a:pPr>
              <a:spcBef>
                <a:spcPts val="600"/>
              </a:spcBef>
            </a:pPr>
            <a:r>
              <a:rPr lang="en-US" sz="2800" b="1" dirty="0">
                <a:solidFill>
                  <a:srgbClr val="FFFF00">
                    <a:alpha val="70000"/>
                  </a:srgbClr>
                </a:solidFill>
              </a:rPr>
              <a:t>More treatments</a:t>
            </a:r>
          </a:p>
          <a:p>
            <a:pPr>
              <a:spcBef>
                <a:spcPts val="600"/>
              </a:spcBef>
            </a:pPr>
            <a:r>
              <a:rPr lang="en-US" sz="2800" b="1" dirty="0">
                <a:solidFill>
                  <a:srgbClr val="FFFF00">
                    <a:alpha val="70000"/>
                  </a:srgbClr>
                </a:solidFill>
              </a:rPr>
              <a:t>More problems</a:t>
            </a:r>
          </a:p>
          <a:p>
            <a:pPr>
              <a:spcBef>
                <a:spcPts val="600"/>
              </a:spcBef>
            </a:pPr>
            <a:r>
              <a:rPr lang="en-US" sz="2800" b="1" dirty="0">
                <a:solidFill>
                  <a:srgbClr val="FFFF00">
                    <a:alpha val="70000"/>
                  </a:srgbClr>
                </a:solidFill>
              </a:rPr>
              <a:t>Why?</a:t>
            </a:r>
          </a:p>
        </p:txBody>
      </p:sp>
      <p:sp>
        <p:nvSpPr>
          <p:cNvPr id="14" name="Picture Placeholder 13">
            <a:extLst>
              <a:ext uri="{FF2B5EF4-FFF2-40B4-BE49-F238E27FC236}">
                <a16:creationId xmlns:a16="http://schemas.microsoft.com/office/drawing/2014/main" id="{AD7E9ADB-02B0-44E1-9FC7-54F23E1C2C2F}"/>
              </a:ext>
            </a:extLst>
          </p:cNvPr>
          <p:cNvSpPr>
            <a:spLocks noGrp="1"/>
          </p:cNvSpPr>
          <p:nvPr>
            <p:ph type="pic" sz="quarter" idx="13"/>
          </p:nvPr>
        </p:nvSpPr>
        <p:spPr/>
        <p:txBody>
          <a:bodyPr/>
          <a:lstStyle/>
          <a:p>
            <a:endParaRPr lang="en-US"/>
          </a:p>
        </p:txBody>
      </p:sp>
      <p:sp>
        <p:nvSpPr>
          <p:cNvPr id="6" name="Footer Placeholder 5">
            <a:extLst>
              <a:ext uri="{FF2B5EF4-FFF2-40B4-BE49-F238E27FC236}">
                <a16:creationId xmlns:a16="http://schemas.microsoft.com/office/drawing/2014/main" id="{6B6441DB-FC6A-402A-8A2E-20533B235566}"/>
              </a:ext>
            </a:extLst>
          </p:cNvPr>
          <p:cNvSpPr>
            <a:spLocks noGrp="1"/>
          </p:cNvSpPr>
          <p:nvPr>
            <p:ph type="ftr" sz="quarter" idx="4294967295"/>
          </p:nvPr>
        </p:nvSpPr>
        <p:spPr>
          <a:xfrm>
            <a:off x="0" y="6402388"/>
            <a:ext cx="5575300" cy="3683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7" name="Slide Number Placeholder 6">
            <a:extLst>
              <a:ext uri="{FF2B5EF4-FFF2-40B4-BE49-F238E27FC236}">
                <a16:creationId xmlns:a16="http://schemas.microsoft.com/office/drawing/2014/main" id="{B506DB30-3EFE-4BCA-BB33-85FB1A63F41E}"/>
              </a:ext>
            </a:extLst>
          </p:cNvPr>
          <p:cNvSpPr>
            <a:spLocks noGrp="1"/>
          </p:cNvSpPr>
          <p:nvPr>
            <p:ph type="sldNum" sz="quarter" idx="4294967295"/>
          </p:nvPr>
        </p:nvSpPr>
        <p:spPr>
          <a:xfrm>
            <a:off x="9983788" y="6402388"/>
            <a:ext cx="2208212" cy="3683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15" name="Picture 14">
            <a:extLst>
              <a:ext uri="{FF2B5EF4-FFF2-40B4-BE49-F238E27FC236}">
                <a16:creationId xmlns:a16="http://schemas.microsoft.com/office/drawing/2014/main" id="{40322445-4D3C-4CE9-B88F-1996BEB13157}"/>
              </a:ext>
            </a:extLst>
          </p:cNvPr>
          <p:cNvPicPr>
            <a:picLocks noChangeAspect="1"/>
          </p:cNvPicPr>
          <p:nvPr/>
        </p:nvPicPr>
        <p:blipFill>
          <a:blip r:embed="rId2"/>
          <a:stretch>
            <a:fillRect/>
          </a:stretch>
        </p:blipFill>
        <p:spPr>
          <a:xfrm>
            <a:off x="-796954" y="0"/>
            <a:ext cx="8351640" cy="6857999"/>
          </a:xfrm>
          <a:prstGeom prst="rect">
            <a:avLst/>
          </a:prstGeom>
        </p:spPr>
      </p:pic>
    </p:spTree>
    <p:extLst>
      <p:ext uri="{BB962C8B-B14F-4D97-AF65-F5344CB8AC3E}">
        <p14:creationId xmlns:p14="http://schemas.microsoft.com/office/powerpoint/2010/main" val="3439858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0443DD8-CE2B-4A5C-BF24-0B51AA63C006}"/>
              </a:ext>
            </a:extLst>
          </p:cNvPr>
          <p:cNvSpPr>
            <a:spLocks noGrp="1"/>
          </p:cNvSpPr>
          <p:nvPr>
            <p:ph type="title"/>
          </p:nvPr>
        </p:nvSpPr>
        <p:spPr>
          <a:xfrm>
            <a:off x="4630026" y="498859"/>
            <a:ext cx="6895137" cy="1372778"/>
          </a:xfrm>
        </p:spPr>
        <p:txBody>
          <a:bodyPr>
            <a:normAutofit fontScale="90000"/>
          </a:bodyPr>
          <a:lstStyle/>
          <a:p>
            <a:r>
              <a:rPr lang="en-US" sz="4000" dirty="0">
                <a:solidFill>
                  <a:srgbClr val="FFFF00"/>
                </a:solidFill>
                <a:latin typeface="TW Cen MT"/>
              </a:rPr>
              <a:t>#1 – Mental Health and Happiness are wicked problems</a:t>
            </a:r>
            <a:endParaRPr lang="en-US" sz="4000" dirty="0">
              <a:solidFill>
                <a:srgbClr val="FFFF00"/>
              </a:solidFill>
            </a:endParaRPr>
          </a:p>
        </p:txBody>
      </p:sp>
      <p:sp>
        <p:nvSpPr>
          <p:cNvPr id="10" name="Content Placeholder 9">
            <a:extLst>
              <a:ext uri="{FF2B5EF4-FFF2-40B4-BE49-F238E27FC236}">
                <a16:creationId xmlns:a16="http://schemas.microsoft.com/office/drawing/2014/main" id="{B5F5AC9F-EF54-40AF-AE88-F588E9C3E74B}"/>
              </a:ext>
            </a:extLst>
          </p:cNvPr>
          <p:cNvSpPr>
            <a:spLocks noGrp="1"/>
          </p:cNvSpPr>
          <p:nvPr>
            <p:ph idx="1"/>
          </p:nvPr>
        </p:nvSpPr>
        <p:spPr>
          <a:xfrm>
            <a:off x="4472371" y="2483180"/>
            <a:ext cx="7054191" cy="3918819"/>
          </a:xfrm>
        </p:spPr>
        <p:txBody>
          <a:bodyPr>
            <a:normAutofit lnSpcReduction="10000"/>
          </a:bodyPr>
          <a:lstStyle/>
          <a:p>
            <a:pPr marL="514350" indent="-514350">
              <a:buFont typeface="+mj-lt"/>
              <a:buAutoNum type="arabicPeriod"/>
            </a:pPr>
            <a:r>
              <a:rPr lang="en-US" sz="2800" b="1" cap="all" dirty="0">
                <a:solidFill>
                  <a:srgbClr val="FFFF00"/>
                </a:solidFill>
                <a:latin typeface="TW Cen MT"/>
              </a:rPr>
              <a:t>Wicked problems are not</a:t>
            </a:r>
            <a:r>
              <a:rPr lang="en-US" sz="2800" cap="all" dirty="0">
                <a:solidFill>
                  <a:schemeClr val="tx1"/>
                </a:solidFill>
                <a:latin typeface="TW Cen MT"/>
              </a:rPr>
              <a:t> linear</a:t>
            </a:r>
          </a:p>
          <a:p>
            <a:pPr marL="514350" indent="-514350">
              <a:buFont typeface="+mj-lt"/>
              <a:buAutoNum type="arabicPeriod"/>
            </a:pPr>
            <a:r>
              <a:rPr lang="en-US" sz="2800" cap="all" dirty="0">
                <a:solidFill>
                  <a:schemeClr val="tx1"/>
                </a:solidFill>
                <a:latin typeface="TW Cen MT"/>
              </a:rPr>
              <a:t>Multidimensional, </a:t>
            </a:r>
            <a:r>
              <a:rPr lang="en-US" sz="2800" b="1" cap="all" dirty="0">
                <a:solidFill>
                  <a:srgbClr val="FFFF00"/>
                </a:solidFill>
                <a:latin typeface="TW Cen MT"/>
              </a:rPr>
              <a:t>Multiple individual, group, and cultural perspectives</a:t>
            </a:r>
            <a:r>
              <a:rPr lang="en-US" sz="2800" cap="all" dirty="0">
                <a:solidFill>
                  <a:schemeClr val="tx1"/>
                </a:solidFill>
                <a:latin typeface="TW Cen MT"/>
              </a:rPr>
              <a:t>, formulations, and emotional reactions</a:t>
            </a:r>
          </a:p>
          <a:p>
            <a:pPr marL="514350" indent="-514350">
              <a:buFont typeface="+mj-lt"/>
              <a:buAutoNum type="arabicPeriod"/>
            </a:pPr>
            <a:r>
              <a:rPr lang="en-US" sz="2800" cap="all" dirty="0">
                <a:solidFill>
                  <a:schemeClr val="tx1"/>
                </a:solidFill>
                <a:latin typeface="TW Cen MT"/>
              </a:rPr>
              <a:t>Not testable; Efforts to solve can backfire [</a:t>
            </a:r>
            <a:r>
              <a:rPr lang="en-US" sz="2800" b="1" cap="all" dirty="0">
                <a:solidFill>
                  <a:srgbClr val="FFFF00"/>
                </a:solidFill>
                <a:latin typeface="TW Cen MT"/>
              </a:rPr>
              <a:t>Happiness Party example</a:t>
            </a:r>
            <a:r>
              <a:rPr lang="en-US" sz="2800" cap="all" dirty="0">
                <a:solidFill>
                  <a:schemeClr val="tx1"/>
                </a:solidFill>
                <a:latin typeface="TW Cen MT"/>
              </a:rPr>
              <a:t>]</a:t>
            </a:r>
          </a:p>
          <a:p>
            <a:pPr marL="514350" indent="-514350">
              <a:buFont typeface="+mj-lt"/>
              <a:buAutoNum type="arabicPeriod"/>
            </a:pPr>
            <a:endParaRPr lang="en-US" sz="2800" cap="all" dirty="0">
              <a:solidFill>
                <a:schemeClr val="tx1"/>
              </a:solidFill>
              <a:latin typeface="TW Cen MT"/>
            </a:endParaRPr>
          </a:p>
          <a:p>
            <a:endParaRPr lang="en-US" dirty="0">
              <a:solidFill>
                <a:srgbClr val="FFFFFF">
                  <a:alpha val="70000"/>
                </a:srgbClr>
              </a:solidFill>
            </a:endParaRPr>
          </a:p>
        </p:txBody>
      </p:sp>
      <p:sp>
        <p:nvSpPr>
          <p:cNvPr id="5" name="Footer Placeholder 4">
            <a:extLst>
              <a:ext uri="{FF2B5EF4-FFF2-40B4-BE49-F238E27FC236}">
                <a16:creationId xmlns:a16="http://schemas.microsoft.com/office/drawing/2014/main" id="{11C54943-CA7B-4463-A051-5F3076D32E51}"/>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ACBCE196-604E-4BF8-BB2E-9D55B1D9E4D3}"/>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dirty="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7" name="Picture Placeholder 6">
            <a:extLst>
              <a:ext uri="{FF2B5EF4-FFF2-40B4-BE49-F238E27FC236}">
                <a16:creationId xmlns:a16="http://schemas.microsoft.com/office/drawing/2014/main" id="{6D02208E-E32A-26E4-57FB-3B67071DF91A}"/>
              </a:ext>
            </a:extLst>
          </p:cNvPr>
          <p:cNvPicPr>
            <a:picLocks noGrp="1" noChangeAspect="1"/>
          </p:cNvPicPr>
          <p:nvPr>
            <p:ph type="pic" sz="quarter" idx="13"/>
          </p:nvPr>
        </p:nvPicPr>
        <p:blipFill>
          <a:blip r:embed="rId2"/>
          <a:srcRect l="8" r="8"/>
          <a:stretch>
            <a:fillRect/>
          </a:stretch>
        </p:blipFill>
        <p:spPr>
          <a:prstGeom prst="rect">
            <a:avLst/>
          </a:prstGeom>
        </p:spPr>
      </p:pic>
    </p:spTree>
    <p:extLst>
      <p:ext uri="{BB962C8B-B14F-4D97-AF65-F5344CB8AC3E}">
        <p14:creationId xmlns:p14="http://schemas.microsoft.com/office/powerpoint/2010/main" val="1442395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DA9EF6-441D-62BA-91E3-F6E420323E26}"/>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B66C9CD-6BF4-44CA-8078-0BB819080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7D5B71A1-D529-4D9A-0BA6-7856DF19F32B}"/>
              </a:ext>
            </a:extLst>
          </p:cNvPr>
          <p:cNvSpPr>
            <a:spLocks noGrp="1"/>
          </p:cNvSpPr>
          <p:nvPr>
            <p:ph type="title"/>
          </p:nvPr>
        </p:nvSpPr>
        <p:spPr>
          <a:xfrm>
            <a:off x="1080000" y="862151"/>
            <a:ext cx="6120000" cy="966277"/>
          </a:xfrm>
        </p:spPr>
        <p:txBody>
          <a:bodyPr vert="horz" lIns="0" tIns="0" rIns="0" bIns="0" rtlCol="0" anchor="b" anchorCtr="0">
            <a:noAutofit/>
          </a:bodyPr>
          <a:lstStyle/>
          <a:p>
            <a:r>
              <a:rPr lang="en-US" sz="4800" dirty="0">
                <a:solidFill>
                  <a:srgbClr val="FFFF00"/>
                </a:solidFill>
                <a:latin typeface="TW Cen MT"/>
              </a:rPr>
              <a:t>Wicked Problems are why. . .</a:t>
            </a:r>
          </a:p>
        </p:txBody>
      </p:sp>
      <p:cxnSp>
        <p:nvCxnSpPr>
          <p:cNvPr id="21" name="Straight Connector 20">
            <a:extLst>
              <a:ext uri="{FF2B5EF4-FFF2-40B4-BE49-F238E27FC236}">
                <a16:creationId xmlns:a16="http://schemas.microsoft.com/office/drawing/2014/main" id="{77C6DF49-CBE3-4038-AC78-35DE4FD7CE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7000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0EB68D63-B63A-FAEE-CDCD-C42AF78A236F}"/>
              </a:ext>
            </a:extLst>
          </p:cNvPr>
          <p:cNvSpPr>
            <a:spLocks noGrp="1"/>
          </p:cNvSpPr>
          <p:nvPr>
            <p:ph idx="1"/>
          </p:nvPr>
        </p:nvSpPr>
        <p:spPr>
          <a:xfrm>
            <a:off x="244535" y="2310208"/>
            <a:ext cx="5971208" cy="4085574"/>
          </a:xfrm>
        </p:spPr>
        <p:txBody>
          <a:bodyPr vert="horz" lIns="0" tIns="0" rIns="0" bIns="0" rtlCol="0" anchor="t" anchorCtr="0">
            <a:noAutofit/>
          </a:bodyPr>
          <a:lstStyle/>
          <a:p>
            <a:pPr marL="382950" indent="-285750" defTabSz="457200">
              <a:lnSpc>
                <a:spcPct val="100000"/>
              </a:lnSpc>
              <a:buClr>
                <a:srgbClr val="1E5155">
                  <a:lumMod val="40000"/>
                  <a:lumOff val="60000"/>
                </a:srgbClr>
              </a:buClr>
              <a:buSzPct val="80000"/>
              <a:buFont typeface="Wingdings" panose="05000000000000000000" pitchFamily="2" charset="2"/>
              <a:buChar char="ü"/>
              <a:defRPr/>
            </a:pPr>
            <a:r>
              <a:rPr kumimoji="0" lang="en-US" sz="2800" b="1" i="0" u="none" strike="noStrike" kern="1200" cap="none" spc="0" normalizeH="0" baseline="0" noProof="0" dirty="0">
                <a:ln>
                  <a:noFill/>
                </a:ln>
                <a:solidFill>
                  <a:srgbClr val="FFFF00"/>
                </a:solidFill>
                <a:effectLst/>
                <a:uLnTx/>
                <a:uFillTx/>
                <a:latin typeface="Century Gothic" panose="020B0502020202020204"/>
                <a:ea typeface="+mj-ea"/>
                <a:cs typeface="+mj-cs"/>
              </a:rPr>
              <a:t>Everything</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j-ea"/>
                <a:cs typeface="+mj-cs"/>
              </a:rPr>
              <a:t> is worse</a:t>
            </a:r>
          </a:p>
          <a:p>
            <a:pPr marL="382950" indent="-285750" defTabSz="457200">
              <a:lnSpc>
                <a:spcPct val="100000"/>
              </a:lnSpc>
              <a:buClr>
                <a:srgbClr val="1E5155">
                  <a:lumMod val="40000"/>
                  <a:lumOff val="60000"/>
                </a:srgbClr>
              </a:buClr>
              <a:buSzPct val="80000"/>
              <a:buFont typeface="Wingdings" panose="05000000000000000000" pitchFamily="2" charset="2"/>
              <a:buChar char="ü"/>
              <a:defRPr/>
            </a:pPr>
            <a:r>
              <a:rPr lang="en-US" sz="2800" dirty="0">
                <a:solidFill>
                  <a:prstClr val="white"/>
                </a:solidFill>
                <a:latin typeface="Century Gothic" panose="020B0502020202020204"/>
                <a:ea typeface="+mj-ea"/>
                <a:cs typeface="+mj-cs"/>
              </a:rPr>
              <a:t>GAD</a:t>
            </a:r>
            <a:r>
              <a:rPr lang="en-US" sz="2800" i="0" dirty="0">
                <a:solidFill>
                  <a:prstClr val="white"/>
                </a:solidFill>
                <a:latin typeface="Century Gothic" panose="020B0502020202020204"/>
                <a:ea typeface="+mj-ea"/>
                <a:cs typeface="+mj-cs"/>
              </a:rPr>
              <a:t>, Panic, MDD, </a:t>
            </a:r>
            <a:r>
              <a:rPr lang="en-US" sz="2800" dirty="0">
                <a:solidFill>
                  <a:prstClr val="white"/>
                </a:solidFill>
                <a:latin typeface="Century Gothic" panose="020B0502020202020204"/>
                <a:ea typeface="+mj-ea"/>
                <a:cs typeface="+mj-cs"/>
              </a:rPr>
              <a:t>PTSD</a:t>
            </a:r>
            <a:r>
              <a:rPr lang="en-US" sz="2800" i="0" dirty="0">
                <a:solidFill>
                  <a:prstClr val="white"/>
                </a:solidFill>
                <a:latin typeface="Century Gothic" panose="020B0502020202020204"/>
                <a:ea typeface="+mj-ea"/>
                <a:cs typeface="+mj-cs"/>
              </a:rPr>
              <a:t>, ADHD, SUDs, </a:t>
            </a:r>
            <a:r>
              <a:rPr lang="en-US" sz="2800" dirty="0">
                <a:solidFill>
                  <a:prstClr val="white"/>
                </a:solidFill>
                <a:latin typeface="Century Gothic" panose="020B0502020202020204"/>
                <a:ea typeface="+mj-ea"/>
                <a:cs typeface="+mj-cs"/>
              </a:rPr>
              <a:t>ODD</a:t>
            </a:r>
            <a:r>
              <a:rPr lang="en-US" sz="2800" i="0" dirty="0">
                <a:solidFill>
                  <a:prstClr val="white"/>
                </a:solidFill>
                <a:latin typeface="Century Gothic" panose="020B0502020202020204"/>
                <a:ea typeface="+mj-ea"/>
                <a:cs typeface="+mj-cs"/>
              </a:rPr>
              <a:t>, CD, etc.</a:t>
            </a:r>
          </a:p>
          <a:p>
            <a:pPr marL="382950" indent="-285750" defTabSz="457200">
              <a:lnSpc>
                <a:spcPct val="100000"/>
              </a:lnSpc>
              <a:buClr>
                <a:srgbClr val="1E5155">
                  <a:lumMod val="40000"/>
                  <a:lumOff val="60000"/>
                </a:srgbClr>
              </a:buClr>
              <a:buSzPct val="80000"/>
              <a:buFont typeface="Wingdings" panose="05000000000000000000" pitchFamily="2" charset="2"/>
              <a:buChar char="ü"/>
              <a:defRPr/>
            </a:pPr>
            <a:r>
              <a:rPr lang="en-US" sz="2800" b="1" i="0" dirty="0">
                <a:solidFill>
                  <a:srgbClr val="FFFF00"/>
                </a:solidFill>
                <a:latin typeface="Century Gothic" panose="020B0502020202020204"/>
                <a:ea typeface="+mj-ea"/>
                <a:cs typeface="+mj-cs"/>
              </a:rPr>
              <a:t>Trigger warnings backfire</a:t>
            </a:r>
          </a:p>
          <a:p>
            <a:pPr marL="382950" indent="-285750" defTabSz="457200">
              <a:lnSpc>
                <a:spcPct val="100000"/>
              </a:lnSpc>
              <a:buClr>
                <a:srgbClr val="1E5155">
                  <a:lumMod val="40000"/>
                  <a:lumOff val="60000"/>
                </a:srgbClr>
              </a:buClr>
              <a:buSzPct val="80000"/>
              <a:buFont typeface="Wingdings" panose="05000000000000000000" pitchFamily="2" charset="2"/>
              <a:buChar char="ü"/>
              <a:defRPr/>
            </a:pPr>
            <a:r>
              <a:rPr kumimoji="0" lang="en-US" sz="2800" b="0" u="none" strike="noStrike" kern="1200" cap="none" spc="0" normalizeH="0" baseline="0" noProof="0" dirty="0">
                <a:ln>
                  <a:noFill/>
                </a:ln>
                <a:solidFill>
                  <a:prstClr val="white"/>
                </a:solidFill>
                <a:effectLst/>
                <a:uLnTx/>
                <a:uFillTx/>
                <a:latin typeface="Century Gothic" panose="020B0502020202020204"/>
                <a:ea typeface="+mn-ea"/>
                <a:cs typeface="+mn-cs"/>
              </a:rPr>
              <a:t>S</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uicide is up 40-80% over 20 years . . . Despite big efforts (</a:t>
            </a:r>
            <a:r>
              <a:rPr kumimoji="0" lang="en-US" sz="2800" b="1" i="0" u="none" strike="noStrike" kern="1200" cap="none" spc="0" normalizeH="0" baseline="0" noProof="0" dirty="0">
                <a:ln>
                  <a:noFill/>
                </a:ln>
                <a:solidFill>
                  <a:srgbClr val="FFFF00"/>
                </a:solidFill>
                <a:effectLst/>
                <a:uLnTx/>
                <a:uFillTx/>
                <a:latin typeface="Century Gothic" panose="020B0502020202020204"/>
                <a:ea typeface="+mn-ea"/>
                <a:cs typeface="+mn-cs"/>
              </a:rPr>
              <a:t>National and Tribal </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strategies; 2001/2017)</a:t>
            </a:r>
            <a:endParaRPr kumimoji="0" lang="en-US" sz="2600" b="0" i="0" u="none" strike="noStrike" kern="1200" cap="none" spc="0" normalizeH="0" baseline="0" noProof="0" dirty="0">
              <a:ln>
                <a:noFill/>
              </a:ln>
              <a:solidFill>
                <a:prstClr val="white"/>
              </a:solidFill>
              <a:effectLst/>
              <a:uLnTx/>
              <a:uFillTx/>
              <a:latin typeface="Century Gothic" panose="020B0502020202020204"/>
              <a:ea typeface="+mj-ea"/>
              <a:cs typeface="+mj-cs"/>
            </a:endParaRPr>
          </a:p>
        </p:txBody>
      </p:sp>
      <p:sp>
        <p:nvSpPr>
          <p:cNvPr id="5" name="Footer Placeholder 4">
            <a:extLst>
              <a:ext uri="{FF2B5EF4-FFF2-40B4-BE49-F238E27FC236}">
                <a16:creationId xmlns:a16="http://schemas.microsoft.com/office/drawing/2014/main" id="{6249C5FB-F205-4B6A-FC39-BA012019DCA9}"/>
              </a:ext>
            </a:extLst>
          </p:cNvPr>
          <p:cNvSpPr>
            <a:spLocks noGrp="1"/>
          </p:cNvSpPr>
          <p:nvPr>
            <p:ph type="ftr" sz="quarter" idx="11"/>
          </p:nvPr>
        </p:nvSpPr>
        <p:spPr>
          <a:xfrm>
            <a:off x="3308350" y="6401999"/>
            <a:ext cx="5575300" cy="369332"/>
          </a:xfrm>
        </p:spPr>
        <p:txBody>
          <a:bodyPr vert="horz" lIns="0" tIns="0" rIns="0" bIns="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FE89D97B-532C-22AB-8A9A-7D208F48BF3F}"/>
              </a:ext>
            </a:extLst>
          </p:cNvPr>
          <p:cNvSpPr>
            <a:spLocks noGrp="1"/>
          </p:cNvSpPr>
          <p:nvPr>
            <p:ph type="sldNum" sz="quarter" idx="12"/>
          </p:nvPr>
        </p:nvSpPr>
        <p:spPr>
          <a:xfrm>
            <a:off x="9442800" y="6401999"/>
            <a:ext cx="2208212" cy="369332"/>
          </a:xfrm>
        </p:spPr>
        <p:txBody>
          <a:bodyPr vert="horz" lIns="0" tIns="0" rIns="0" bIns="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8</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3" name="Picture 2">
            <a:extLst>
              <a:ext uri="{FF2B5EF4-FFF2-40B4-BE49-F238E27FC236}">
                <a16:creationId xmlns:a16="http://schemas.microsoft.com/office/drawing/2014/main" id="{76FAA9BB-CA18-43FD-A7B1-81C78398B64B}"/>
              </a:ext>
            </a:extLst>
          </p:cNvPr>
          <p:cNvPicPr>
            <a:picLocks noChangeAspect="1"/>
          </p:cNvPicPr>
          <p:nvPr/>
        </p:nvPicPr>
        <p:blipFill>
          <a:blip r:embed="rId2"/>
          <a:stretch>
            <a:fillRect/>
          </a:stretch>
        </p:blipFill>
        <p:spPr>
          <a:xfrm>
            <a:off x="6497842" y="1500835"/>
            <a:ext cx="5449623" cy="4267570"/>
          </a:xfrm>
          <a:prstGeom prst="rect">
            <a:avLst/>
          </a:prstGeom>
        </p:spPr>
      </p:pic>
    </p:spTree>
    <p:extLst>
      <p:ext uri="{BB962C8B-B14F-4D97-AF65-F5344CB8AC3E}">
        <p14:creationId xmlns:p14="http://schemas.microsoft.com/office/powerpoint/2010/main" val="786529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4668393-B7D4-676E-A7CE-C074BE0EBD12}"/>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42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C59E85C-E2B9-DD4E-6A3A-BA2A5ABD063B}"/>
              </a:ext>
            </a:extLst>
          </p:cNvPr>
          <p:cNvSpPr>
            <a:spLocks noGrp="1"/>
          </p:cNvSpPr>
          <p:nvPr>
            <p:ph type="title"/>
          </p:nvPr>
        </p:nvSpPr>
        <p:spPr>
          <a:xfrm>
            <a:off x="9093496" y="278780"/>
            <a:ext cx="2613872" cy="6166625"/>
          </a:xfrm>
        </p:spPr>
        <p:txBody>
          <a:bodyPr vert="horz" lIns="91440" tIns="45720" rIns="91440" bIns="45720" rtlCol="0" anchor="ctr">
            <a:normAutofit/>
          </a:bodyPr>
          <a:lstStyle/>
          <a:p>
            <a:r>
              <a:rPr lang="en-US" sz="5400" b="1" dirty="0">
                <a:solidFill>
                  <a:srgbClr val="FFFF00"/>
                </a:solidFill>
              </a:rPr>
              <a:t>#2</a:t>
            </a:r>
            <a:br>
              <a:rPr lang="en-US" sz="5400" b="1" dirty="0">
                <a:solidFill>
                  <a:srgbClr val="FFFF00"/>
                </a:solidFill>
              </a:rPr>
            </a:br>
            <a:r>
              <a:rPr lang="en-US" sz="5400" b="1" dirty="0">
                <a:solidFill>
                  <a:srgbClr val="FFFF00"/>
                </a:solidFill>
              </a:rPr>
              <a:t>Three Ways Your Brain Works</a:t>
            </a:r>
            <a:br>
              <a:rPr lang="en-US" sz="5400" b="1" dirty="0">
                <a:solidFill>
                  <a:srgbClr val="FFFF00"/>
                </a:solidFill>
              </a:rPr>
            </a:br>
            <a:br>
              <a:rPr lang="en-US" sz="5400" b="1" dirty="0">
                <a:solidFill>
                  <a:srgbClr val="FFFFFF"/>
                </a:solidFill>
              </a:rPr>
            </a:br>
            <a:br>
              <a:rPr lang="en-US" sz="3100" b="1" dirty="0">
                <a:solidFill>
                  <a:srgbClr val="FFFFFF"/>
                </a:solidFill>
              </a:rPr>
            </a:br>
            <a:endParaRPr lang="en-US" sz="3100" b="1" dirty="0">
              <a:solidFill>
                <a:srgbClr val="FFFFFF"/>
              </a:solidFill>
            </a:endParaRPr>
          </a:p>
        </p:txBody>
      </p:sp>
      <p:sp>
        <p:nvSpPr>
          <p:cNvPr id="22"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E29E6FD0-9B9C-6B09-F32A-D219BD5E73D9}"/>
              </a:ext>
            </a:extLst>
          </p:cNvPr>
          <p:cNvPicPr>
            <a:picLocks noGrp="1" noChangeAspect="1"/>
          </p:cNvPicPr>
          <p:nvPr>
            <p:ph idx="1"/>
          </p:nvPr>
        </p:nvPicPr>
        <p:blipFill>
          <a:blip r:embed="rId3"/>
          <a:srcRect r="561" b="1"/>
          <a:stretch>
            <a:fillRect/>
          </a:stretch>
        </p:blipFill>
        <p:spPr>
          <a:xfrm>
            <a:off x="976251" y="942538"/>
            <a:ext cx="7163222" cy="4808332"/>
          </a:xfrm>
          <a:prstGeom prst="rect">
            <a:avLst/>
          </a:prstGeom>
          <a:effectLst/>
        </p:spPr>
      </p:pic>
      <p:pic>
        <p:nvPicPr>
          <p:cNvPr id="7" name="Picture 6">
            <a:extLst>
              <a:ext uri="{FF2B5EF4-FFF2-40B4-BE49-F238E27FC236}">
                <a16:creationId xmlns:a16="http://schemas.microsoft.com/office/drawing/2014/main" id="{E69F0A4C-2472-E5DD-98E4-925215DF8890}"/>
              </a:ext>
            </a:extLst>
          </p:cNvPr>
          <p:cNvPicPr>
            <a:picLocks noChangeAspect="1"/>
          </p:cNvPicPr>
          <p:nvPr/>
        </p:nvPicPr>
        <p:blipFill>
          <a:blip r:embed="rId4"/>
          <a:stretch>
            <a:fillRect/>
          </a:stretch>
        </p:blipFill>
        <p:spPr>
          <a:xfrm>
            <a:off x="9679424" y="4946128"/>
            <a:ext cx="1536325" cy="1609483"/>
          </a:xfrm>
          <a:prstGeom prst="rect">
            <a:avLst/>
          </a:prstGeom>
        </p:spPr>
      </p:pic>
    </p:spTree>
    <p:extLst>
      <p:ext uri="{BB962C8B-B14F-4D97-AF65-F5344CB8AC3E}">
        <p14:creationId xmlns:p14="http://schemas.microsoft.com/office/powerpoint/2010/main" val="2939368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F52F7B-6368-FFF5-9D4B-AFDFDB6095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FE998E-AA92-90E4-5BA4-DADEE555A75D}"/>
              </a:ext>
            </a:extLst>
          </p:cNvPr>
          <p:cNvSpPr>
            <a:spLocks noGrp="1"/>
          </p:cNvSpPr>
          <p:nvPr>
            <p:ph type="title"/>
          </p:nvPr>
        </p:nvSpPr>
        <p:spPr>
          <a:xfrm>
            <a:off x="226742" y="212651"/>
            <a:ext cx="11649572" cy="1371600"/>
          </a:xfrm>
        </p:spPr>
        <p:txBody>
          <a:bodyPr anchor="b">
            <a:noAutofit/>
          </a:bodyPr>
          <a:lstStyle/>
          <a:p>
            <a:pPr algn="ctr">
              <a:lnSpc>
                <a:spcPct val="90000"/>
              </a:lnSpc>
            </a:pPr>
            <a:r>
              <a:rPr lang="en-US" sz="4000" dirty="0">
                <a:solidFill>
                  <a:srgbClr val="FFFF00"/>
                </a:solidFill>
              </a:rPr>
              <a:t>2A. We Naturally Look for What’s Wrong [Children and Teens are Especially Vulnerable]</a:t>
            </a:r>
          </a:p>
        </p:txBody>
      </p:sp>
      <p:sp>
        <p:nvSpPr>
          <p:cNvPr id="3" name="Text Placeholder 2">
            <a:extLst>
              <a:ext uri="{FF2B5EF4-FFF2-40B4-BE49-F238E27FC236}">
                <a16:creationId xmlns:a16="http://schemas.microsoft.com/office/drawing/2014/main" id="{77C72BF7-BBE7-25F2-B3AC-84EDA2C8580E}"/>
              </a:ext>
            </a:extLst>
          </p:cNvPr>
          <p:cNvSpPr>
            <a:spLocks noGrp="1"/>
          </p:cNvSpPr>
          <p:nvPr>
            <p:ph sz="half" idx="1"/>
          </p:nvPr>
        </p:nvSpPr>
        <p:spPr>
          <a:xfrm>
            <a:off x="6617969" y="2241395"/>
            <a:ext cx="5347289" cy="4248615"/>
          </a:xfrm>
          <a:solidFill>
            <a:schemeClr val="accent1">
              <a:lumMod val="50000"/>
            </a:schemeClr>
          </a:solidFill>
        </p:spPr>
        <p:txBody>
          <a:bodyPr lIns="91440" tIns="45720" rIns="91440" bIns="45720" anchor="t">
            <a:noAutofit/>
          </a:bodyPr>
          <a:lstStyle/>
          <a:p>
            <a:pPr marL="285750" indent="-285750">
              <a:lnSpc>
                <a:spcPct val="90000"/>
              </a:lnSpc>
              <a:spcAft>
                <a:spcPts val="1800"/>
              </a:spcAft>
              <a:buFont typeface="Courier New" panose="020B0604020202020204" pitchFamily="34" charset="0"/>
              <a:buChar char="o"/>
            </a:pPr>
            <a:r>
              <a:rPr lang="en-US" sz="3600" dirty="0"/>
              <a:t>Medical student disease</a:t>
            </a:r>
          </a:p>
          <a:p>
            <a:pPr marL="285750" indent="-285750">
              <a:lnSpc>
                <a:spcPct val="90000"/>
              </a:lnSpc>
              <a:spcAft>
                <a:spcPts val="1800"/>
              </a:spcAft>
              <a:buFont typeface="Courier New" panose="020B0604020202020204" pitchFamily="34" charset="0"/>
              <a:buChar char="o"/>
            </a:pPr>
            <a:r>
              <a:rPr lang="en-US" sz="3600" dirty="0"/>
              <a:t>Mental health student disease</a:t>
            </a:r>
          </a:p>
          <a:p>
            <a:pPr marL="285750" indent="-285750">
              <a:lnSpc>
                <a:spcPct val="90000"/>
              </a:lnSpc>
              <a:spcAft>
                <a:spcPts val="1800"/>
              </a:spcAft>
              <a:buFont typeface="Courier New" panose="020B0604020202020204" pitchFamily="34" charset="0"/>
              <a:buChar char="o"/>
            </a:pPr>
            <a:r>
              <a:rPr lang="en-US" sz="3600" dirty="0" err="1"/>
              <a:t>TikToc</a:t>
            </a:r>
            <a:endParaRPr lang="en-US" sz="3600" dirty="0"/>
          </a:p>
          <a:p>
            <a:pPr marL="285750" indent="-285750">
              <a:lnSpc>
                <a:spcPct val="90000"/>
              </a:lnSpc>
              <a:spcAft>
                <a:spcPts val="1800"/>
              </a:spcAft>
              <a:buFont typeface="Courier New" panose="020B0604020202020204" pitchFamily="34" charset="0"/>
              <a:buChar char="o"/>
            </a:pPr>
            <a:r>
              <a:rPr lang="en-US" sz="3600" dirty="0"/>
              <a:t>Kenneth and Mamie Clark</a:t>
            </a:r>
          </a:p>
          <a:p>
            <a:pPr marL="285750" indent="-285750">
              <a:lnSpc>
                <a:spcPct val="90000"/>
              </a:lnSpc>
              <a:buFont typeface="Courier New" panose="020B0604020202020204" pitchFamily="34" charset="0"/>
              <a:buChar char="o"/>
            </a:pPr>
            <a:endParaRPr lang="en-US" sz="3200" dirty="0"/>
          </a:p>
        </p:txBody>
      </p:sp>
      <p:pic>
        <p:nvPicPr>
          <p:cNvPr id="4" name="Picture 3">
            <a:extLst>
              <a:ext uri="{FF2B5EF4-FFF2-40B4-BE49-F238E27FC236}">
                <a16:creationId xmlns:a16="http://schemas.microsoft.com/office/drawing/2014/main" id="{7B22F7E8-33E0-28CE-AD40-1D3A9EFA1004}"/>
              </a:ext>
            </a:extLst>
          </p:cNvPr>
          <p:cNvPicPr>
            <a:picLocks noChangeAspect="1"/>
          </p:cNvPicPr>
          <p:nvPr/>
        </p:nvPicPr>
        <p:blipFill>
          <a:blip r:embed="rId3"/>
          <a:stretch>
            <a:fillRect/>
          </a:stretch>
        </p:blipFill>
        <p:spPr>
          <a:xfrm>
            <a:off x="9398314" y="3680960"/>
            <a:ext cx="1536325" cy="1609483"/>
          </a:xfrm>
          <a:prstGeom prst="rect">
            <a:avLst/>
          </a:prstGeom>
        </p:spPr>
      </p:pic>
      <p:pic>
        <p:nvPicPr>
          <p:cNvPr id="8" name="Picture 7">
            <a:extLst>
              <a:ext uri="{FF2B5EF4-FFF2-40B4-BE49-F238E27FC236}">
                <a16:creationId xmlns:a16="http://schemas.microsoft.com/office/drawing/2014/main" id="{B1FCA5AD-6B86-B018-A05A-CF9832A58636}"/>
              </a:ext>
            </a:extLst>
          </p:cNvPr>
          <p:cNvPicPr>
            <a:picLocks noChangeAspect="1"/>
          </p:cNvPicPr>
          <p:nvPr/>
        </p:nvPicPr>
        <p:blipFill>
          <a:blip r:embed="rId4"/>
          <a:stretch>
            <a:fillRect/>
          </a:stretch>
        </p:blipFill>
        <p:spPr>
          <a:xfrm>
            <a:off x="1378650" y="1873405"/>
            <a:ext cx="3616988" cy="4616605"/>
          </a:xfrm>
          <a:prstGeom prst="rect">
            <a:avLst/>
          </a:prstGeom>
        </p:spPr>
      </p:pic>
    </p:spTree>
    <p:extLst>
      <p:ext uri="{BB962C8B-B14F-4D97-AF65-F5344CB8AC3E}">
        <p14:creationId xmlns:p14="http://schemas.microsoft.com/office/powerpoint/2010/main" val="2789280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668393-B7D4-676E-A7CE-C074BE0EBD12}"/>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A582D8-4FFC-1FC0-A13F-5E87D4C3C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C59E85C-E2B9-DD4E-6A3A-BA2A5ABD063B}"/>
              </a:ext>
            </a:extLst>
          </p:cNvPr>
          <p:cNvSpPr>
            <a:spLocks noGrp="1"/>
          </p:cNvSpPr>
          <p:nvPr>
            <p:ph type="title"/>
          </p:nvPr>
        </p:nvSpPr>
        <p:spPr>
          <a:xfrm>
            <a:off x="223024" y="568713"/>
            <a:ext cx="5296830" cy="5352586"/>
          </a:xfrm>
        </p:spPr>
        <p:txBody>
          <a:bodyPr vert="horz" lIns="91440" tIns="45720" rIns="91440" bIns="45720" rtlCol="0" anchor="b">
            <a:normAutofit/>
          </a:bodyPr>
          <a:lstStyle/>
          <a:p>
            <a:br>
              <a:rPr lang="en-US" sz="4800" b="1" dirty="0">
                <a:solidFill>
                  <a:srgbClr val="FFFF00"/>
                </a:solidFill>
              </a:rPr>
            </a:br>
            <a:r>
              <a:rPr lang="en-US" sz="4800" b="1" dirty="0">
                <a:solidFill>
                  <a:srgbClr val="FFFF00"/>
                </a:solidFill>
              </a:rPr>
              <a:t>Exploring Brain Science</a:t>
            </a:r>
            <a:br>
              <a:rPr lang="en-US" sz="4800" b="1" dirty="0">
                <a:solidFill>
                  <a:schemeClr val="bg1"/>
                </a:solidFill>
              </a:rPr>
            </a:br>
            <a:br>
              <a:rPr lang="en-US" sz="4800" b="1" dirty="0">
                <a:solidFill>
                  <a:schemeClr val="bg1"/>
                </a:solidFill>
              </a:rPr>
            </a:br>
            <a:br>
              <a:rPr lang="en-US" sz="4800" b="1" dirty="0">
                <a:solidFill>
                  <a:schemeClr val="bg1"/>
                </a:solidFill>
              </a:rPr>
            </a:br>
            <a:r>
              <a:rPr lang="en-US" sz="3600" b="1" dirty="0">
                <a:solidFill>
                  <a:srgbClr val="FFFF00"/>
                </a:solidFill>
              </a:rPr>
              <a:t>Activity:</a:t>
            </a:r>
            <a:r>
              <a:rPr lang="en-US" sz="3600" b="1" dirty="0">
                <a:solidFill>
                  <a:schemeClr val="bg1"/>
                </a:solidFill>
              </a:rPr>
              <a:t> Mindful moments</a:t>
            </a:r>
            <a:br>
              <a:rPr lang="en-US" sz="6700" b="1" dirty="0">
                <a:solidFill>
                  <a:schemeClr val="bg1"/>
                </a:solidFill>
              </a:rPr>
            </a:br>
            <a:endParaRPr lang="en-US" sz="6700" b="1" dirty="0">
              <a:solidFill>
                <a:schemeClr val="bg1"/>
              </a:solidFill>
            </a:endParaRPr>
          </a:p>
        </p:txBody>
      </p:sp>
      <p:pic>
        <p:nvPicPr>
          <p:cNvPr id="4" name="Content Placeholder 3">
            <a:extLst>
              <a:ext uri="{FF2B5EF4-FFF2-40B4-BE49-F238E27FC236}">
                <a16:creationId xmlns:a16="http://schemas.microsoft.com/office/drawing/2014/main" id="{FEB43E22-D0B7-6915-C917-FF3A86216819}"/>
              </a:ext>
            </a:extLst>
          </p:cNvPr>
          <p:cNvPicPr>
            <a:picLocks noGrp="1" noChangeAspect="1"/>
          </p:cNvPicPr>
          <p:nvPr>
            <p:ph idx="1"/>
          </p:nvPr>
        </p:nvPicPr>
        <p:blipFill>
          <a:blip r:embed="rId3"/>
          <a:srcRect l="11180" r="12883" b="-1"/>
          <a:stretch>
            <a:fillRect/>
          </a:stretch>
        </p:blipFill>
        <p:spPr>
          <a:xfrm>
            <a:off x="5682343" y="1"/>
            <a:ext cx="6509657" cy="6857999"/>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effectLst>
            <a:outerShdw blurRad="381000" dist="152400" dir="10800000" algn="r" rotWithShape="0">
              <a:prstClr val="black">
                <a:alpha val="10000"/>
              </a:prstClr>
            </a:outerShdw>
          </a:effectLst>
        </p:spPr>
      </p:pic>
      <p:sp>
        <p:nvSpPr>
          <p:cNvPr id="13" name="Freeform: Shape 12">
            <a:extLst>
              <a:ext uri="{FF2B5EF4-FFF2-40B4-BE49-F238E27FC236}">
                <a16:creationId xmlns:a16="http://schemas.microsoft.com/office/drawing/2014/main" id="{CE9CEC3C-434E-EA72-A787-57B54A8F26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E2D4300F-62A2-B9B9-A806-29971BDE67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4316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F5CF22-C902-38E1-1E77-CFB12DC82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B7A0A3-C7FC-5E5E-67FF-5F4F82457270}"/>
              </a:ext>
            </a:extLst>
          </p:cNvPr>
          <p:cNvSpPr>
            <a:spLocks noGrp="1"/>
          </p:cNvSpPr>
          <p:nvPr>
            <p:ph type="title"/>
          </p:nvPr>
        </p:nvSpPr>
        <p:spPr>
          <a:xfrm>
            <a:off x="798286" y="568712"/>
            <a:ext cx="11078028" cy="1020427"/>
          </a:xfrm>
        </p:spPr>
        <p:txBody>
          <a:bodyPr anchor="b">
            <a:noAutofit/>
          </a:bodyPr>
          <a:lstStyle/>
          <a:p>
            <a:pPr>
              <a:lnSpc>
                <a:spcPct val="90000"/>
              </a:lnSpc>
            </a:pPr>
            <a:r>
              <a:rPr lang="en-US" sz="5400" dirty="0">
                <a:solidFill>
                  <a:srgbClr val="FFFF00"/>
                </a:solidFill>
              </a:rPr>
              <a:t>2B. Confirmation Bias</a:t>
            </a:r>
          </a:p>
        </p:txBody>
      </p:sp>
      <p:sp>
        <p:nvSpPr>
          <p:cNvPr id="3" name="Text Placeholder 2">
            <a:extLst>
              <a:ext uri="{FF2B5EF4-FFF2-40B4-BE49-F238E27FC236}">
                <a16:creationId xmlns:a16="http://schemas.microsoft.com/office/drawing/2014/main" id="{7A6BFD2B-B11A-EBA4-0BD5-323B496C6565}"/>
              </a:ext>
            </a:extLst>
          </p:cNvPr>
          <p:cNvSpPr>
            <a:spLocks noGrp="1"/>
          </p:cNvSpPr>
          <p:nvPr>
            <p:ph sz="half" idx="1"/>
          </p:nvPr>
        </p:nvSpPr>
        <p:spPr>
          <a:xfrm>
            <a:off x="6250257" y="2241395"/>
            <a:ext cx="5715001" cy="4248615"/>
          </a:xfrm>
          <a:solidFill>
            <a:schemeClr val="bg2">
              <a:lumMod val="60000"/>
              <a:lumOff val="40000"/>
            </a:schemeClr>
          </a:solidFill>
        </p:spPr>
        <p:txBody>
          <a:bodyPr lIns="91440" tIns="45720" rIns="91440" bIns="45720" anchor="t">
            <a:noAutofit/>
          </a:bodyPr>
          <a:lstStyle/>
          <a:p>
            <a:pPr marL="285750" indent="-285750">
              <a:lnSpc>
                <a:spcPct val="90000"/>
              </a:lnSpc>
              <a:buFont typeface="Courier New" panose="020B0604020202020204" pitchFamily="34" charset="0"/>
              <a:buChar char="o"/>
            </a:pPr>
            <a:endParaRPr lang="en-US" sz="2000" dirty="0"/>
          </a:p>
          <a:p>
            <a:pPr>
              <a:lnSpc>
                <a:spcPct val="90000"/>
              </a:lnSpc>
            </a:pPr>
            <a:r>
              <a:rPr lang="en-US" sz="4400" dirty="0"/>
              <a:t>We find </a:t>
            </a:r>
          </a:p>
          <a:p>
            <a:pPr>
              <a:lnSpc>
                <a:spcPct val="90000"/>
              </a:lnSpc>
            </a:pPr>
            <a:endParaRPr lang="en-US" sz="4400" dirty="0"/>
          </a:p>
          <a:p>
            <a:pPr>
              <a:lnSpc>
                <a:spcPct val="90000"/>
              </a:lnSpc>
            </a:pPr>
            <a:r>
              <a:rPr lang="en-US" sz="4400" dirty="0"/>
              <a:t>	what we </a:t>
            </a:r>
          </a:p>
          <a:p>
            <a:pPr>
              <a:lnSpc>
                <a:spcPct val="90000"/>
              </a:lnSpc>
            </a:pPr>
            <a:endParaRPr lang="en-US" sz="4400" dirty="0"/>
          </a:p>
          <a:p>
            <a:pPr>
              <a:lnSpc>
                <a:spcPct val="90000"/>
              </a:lnSpc>
            </a:pPr>
            <a:r>
              <a:rPr lang="en-US" sz="4400" dirty="0"/>
              <a:t>			look for</a:t>
            </a:r>
          </a:p>
        </p:txBody>
      </p:sp>
      <p:pic>
        <p:nvPicPr>
          <p:cNvPr id="5" name="Picture 4">
            <a:extLst>
              <a:ext uri="{FF2B5EF4-FFF2-40B4-BE49-F238E27FC236}">
                <a16:creationId xmlns:a16="http://schemas.microsoft.com/office/drawing/2014/main" id="{BA66F0FA-4383-52EC-DA85-40EF79F2F9D1}"/>
              </a:ext>
            </a:extLst>
          </p:cNvPr>
          <p:cNvPicPr>
            <a:picLocks noChangeAspect="1"/>
          </p:cNvPicPr>
          <p:nvPr/>
        </p:nvPicPr>
        <p:blipFill>
          <a:blip r:embed="rId3"/>
          <a:stretch>
            <a:fillRect/>
          </a:stretch>
        </p:blipFill>
        <p:spPr>
          <a:xfrm>
            <a:off x="0" y="2241395"/>
            <a:ext cx="5715000" cy="3810000"/>
          </a:xfrm>
          <a:prstGeom prst="rect">
            <a:avLst/>
          </a:prstGeom>
        </p:spPr>
      </p:pic>
      <p:pic>
        <p:nvPicPr>
          <p:cNvPr id="4" name="Picture 3">
            <a:extLst>
              <a:ext uri="{FF2B5EF4-FFF2-40B4-BE49-F238E27FC236}">
                <a16:creationId xmlns:a16="http://schemas.microsoft.com/office/drawing/2014/main" id="{724770E1-9BFB-88F3-FB1B-21BB5534DA2C}"/>
              </a:ext>
            </a:extLst>
          </p:cNvPr>
          <p:cNvPicPr>
            <a:picLocks noChangeAspect="1"/>
          </p:cNvPicPr>
          <p:nvPr/>
        </p:nvPicPr>
        <p:blipFill>
          <a:blip r:embed="rId4"/>
          <a:stretch>
            <a:fillRect/>
          </a:stretch>
        </p:blipFill>
        <p:spPr>
          <a:xfrm>
            <a:off x="9466802" y="135637"/>
            <a:ext cx="1536325" cy="1609483"/>
          </a:xfrm>
          <a:prstGeom prst="rect">
            <a:avLst/>
          </a:prstGeom>
        </p:spPr>
      </p:pic>
    </p:spTree>
    <p:extLst>
      <p:ext uri="{BB962C8B-B14F-4D97-AF65-F5344CB8AC3E}">
        <p14:creationId xmlns:p14="http://schemas.microsoft.com/office/powerpoint/2010/main" val="4045882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a:extLst>
            <a:ext uri="{FF2B5EF4-FFF2-40B4-BE49-F238E27FC236}">
              <a16:creationId xmlns:a16="http://schemas.microsoft.com/office/drawing/2014/main" id="{2C9BD7B4-0BC6-2909-926A-9A6BAB9C01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F7A09D-5F30-8772-336D-F373B2291A69}"/>
              </a:ext>
            </a:extLst>
          </p:cNvPr>
          <p:cNvSpPr>
            <a:spLocks noGrp="1"/>
          </p:cNvSpPr>
          <p:nvPr>
            <p:ph type="title"/>
          </p:nvPr>
        </p:nvSpPr>
        <p:spPr>
          <a:xfrm>
            <a:off x="858644" y="367990"/>
            <a:ext cx="11017670" cy="814039"/>
          </a:xfrm>
        </p:spPr>
        <p:txBody>
          <a:bodyPr anchor="b">
            <a:noAutofit/>
          </a:bodyPr>
          <a:lstStyle/>
          <a:p>
            <a:pPr>
              <a:lnSpc>
                <a:spcPct val="90000"/>
              </a:lnSpc>
            </a:pPr>
            <a:r>
              <a:rPr lang="en-US" sz="4000" dirty="0"/>
              <a:t>2C. What We Pay Attention to Grows</a:t>
            </a:r>
          </a:p>
        </p:txBody>
      </p:sp>
      <p:sp>
        <p:nvSpPr>
          <p:cNvPr id="3" name="Text Placeholder 2">
            <a:extLst>
              <a:ext uri="{FF2B5EF4-FFF2-40B4-BE49-F238E27FC236}">
                <a16:creationId xmlns:a16="http://schemas.microsoft.com/office/drawing/2014/main" id="{4EC98965-5FC7-9DCA-4811-DDE1F909492B}"/>
              </a:ext>
            </a:extLst>
          </p:cNvPr>
          <p:cNvSpPr>
            <a:spLocks noGrp="1"/>
          </p:cNvSpPr>
          <p:nvPr>
            <p:ph sz="half" idx="1"/>
          </p:nvPr>
        </p:nvSpPr>
        <p:spPr>
          <a:xfrm>
            <a:off x="5662431" y="2241395"/>
            <a:ext cx="6302828" cy="4248615"/>
          </a:xfrm>
          <a:solidFill>
            <a:schemeClr val="accent1">
              <a:lumMod val="75000"/>
            </a:schemeClr>
          </a:solidFill>
        </p:spPr>
        <p:txBody>
          <a:bodyPr lIns="91440" tIns="45720" rIns="91440" bIns="45720" anchor="t">
            <a:noAutofit/>
          </a:bodyPr>
          <a:lstStyle/>
          <a:p>
            <a:pPr marL="285750" indent="-285750">
              <a:lnSpc>
                <a:spcPct val="90000"/>
              </a:lnSpc>
              <a:buFont typeface="Courier New" panose="020B0604020202020204" pitchFamily="34" charset="0"/>
              <a:buChar char="o"/>
            </a:pPr>
            <a:r>
              <a:rPr lang="en-US" sz="2900" dirty="0"/>
              <a:t>15-20% of youth are depressed.</a:t>
            </a:r>
          </a:p>
          <a:p>
            <a:pPr marL="285750" indent="-285750">
              <a:lnSpc>
                <a:spcPct val="90000"/>
              </a:lnSpc>
              <a:buFont typeface="Courier New" panose="020B0604020202020204" pitchFamily="34" charset="0"/>
              <a:buChar char="o"/>
            </a:pPr>
            <a:r>
              <a:rPr lang="en-US" sz="2900" dirty="0"/>
              <a:t>Are you depressed yet?</a:t>
            </a:r>
          </a:p>
          <a:p>
            <a:pPr marL="285750" indent="-285750">
              <a:lnSpc>
                <a:spcPct val="90000"/>
              </a:lnSpc>
              <a:buFont typeface="Courier New" panose="020B0604020202020204" pitchFamily="34" charset="0"/>
              <a:buChar char="o"/>
            </a:pPr>
            <a:r>
              <a:rPr lang="en-US" sz="2900" dirty="0"/>
              <a:t>How about now?</a:t>
            </a:r>
          </a:p>
          <a:p>
            <a:pPr marL="285750" indent="-285750">
              <a:lnSpc>
                <a:spcPct val="90000"/>
              </a:lnSpc>
              <a:buFont typeface="Courier New" panose="020B0604020202020204" pitchFamily="34" charset="0"/>
              <a:buChar char="o"/>
            </a:pPr>
            <a:r>
              <a:rPr lang="en-US" sz="2900" dirty="0"/>
              <a:t>Maybe you’re depressed now?</a:t>
            </a:r>
          </a:p>
          <a:p>
            <a:pPr marL="285750" indent="-285750">
              <a:lnSpc>
                <a:spcPct val="90000"/>
              </a:lnSpc>
              <a:buFont typeface="Courier New" panose="020B0604020202020204" pitchFamily="34" charset="0"/>
              <a:buChar char="o"/>
            </a:pPr>
            <a:r>
              <a:rPr lang="en-US" sz="2900" dirty="0"/>
              <a:t>Let’s keep checking because you may notice depression symptoms and then you’ll be depressed</a:t>
            </a:r>
          </a:p>
          <a:p>
            <a:pPr marL="285750" indent="-285750">
              <a:lnSpc>
                <a:spcPct val="90000"/>
              </a:lnSpc>
              <a:buFont typeface="Courier New" panose="020B0604020202020204" pitchFamily="34" charset="0"/>
              <a:buChar char="o"/>
            </a:pPr>
            <a:r>
              <a:rPr lang="en-US" sz="2900" dirty="0"/>
              <a:t>80-85% of youth are NOT depressed!</a:t>
            </a:r>
          </a:p>
          <a:p>
            <a:pPr marL="285750" indent="-285750">
              <a:lnSpc>
                <a:spcPct val="90000"/>
              </a:lnSpc>
              <a:buFont typeface="Courier New" panose="020B0604020202020204" pitchFamily="34" charset="0"/>
              <a:buChar char="o"/>
            </a:pPr>
            <a:endParaRPr lang="en-US" sz="2000" dirty="0"/>
          </a:p>
          <a:p>
            <a:pPr marL="285750" indent="-285750">
              <a:lnSpc>
                <a:spcPct val="90000"/>
              </a:lnSpc>
              <a:buFont typeface="Courier New" panose="020B0604020202020204" pitchFamily="34" charset="0"/>
              <a:buChar char="o"/>
            </a:pPr>
            <a:endParaRPr lang="en-US" sz="3200" dirty="0"/>
          </a:p>
        </p:txBody>
      </p:sp>
      <p:pic>
        <p:nvPicPr>
          <p:cNvPr id="4" name="Picture 3">
            <a:extLst>
              <a:ext uri="{FF2B5EF4-FFF2-40B4-BE49-F238E27FC236}">
                <a16:creationId xmlns:a16="http://schemas.microsoft.com/office/drawing/2014/main" id="{80B23154-B70F-C245-E947-222F8131818B}"/>
              </a:ext>
            </a:extLst>
          </p:cNvPr>
          <p:cNvPicPr>
            <a:picLocks noChangeAspect="1"/>
          </p:cNvPicPr>
          <p:nvPr/>
        </p:nvPicPr>
        <p:blipFill>
          <a:blip r:embed="rId3"/>
          <a:stretch>
            <a:fillRect/>
          </a:stretch>
        </p:blipFill>
        <p:spPr>
          <a:xfrm>
            <a:off x="404278" y="1522232"/>
            <a:ext cx="4840644" cy="4840644"/>
          </a:xfrm>
          <a:prstGeom prst="rect">
            <a:avLst/>
          </a:prstGeom>
        </p:spPr>
      </p:pic>
    </p:spTree>
    <p:extLst>
      <p:ext uri="{BB962C8B-B14F-4D97-AF65-F5344CB8AC3E}">
        <p14:creationId xmlns:p14="http://schemas.microsoft.com/office/powerpoint/2010/main" val="3727540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6F4A3C-1A40-E428-B136-438C7F8F8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C481E3-ACF0-BB88-1497-7EA8EB1F3F38}"/>
              </a:ext>
            </a:extLst>
          </p:cNvPr>
          <p:cNvSpPr>
            <a:spLocks noGrp="1"/>
          </p:cNvSpPr>
          <p:nvPr>
            <p:ph type="title"/>
          </p:nvPr>
        </p:nvSpPr>
        <p:spPr>
          <a:xfrm>
            <a:off x="210312" y="367991"/>
            <a:ext cx="11570562" cy="844122"/>
          </a:xfrm>
        </p:spPr>
        <p:txBody>
          <a:bodyPr anchor="b">
            <a:noAutofit/>
          </a:bodyPr>
          <a:lstStyle/>
          <a:p>
            <a:pPr algn="ctr"/>
            <a:r>
              <a:rPr lang="en-US" sz="4000" dirty="0">
                <a:solidFill>
                  <a:schemeClr val="tx2"/>
                </a:solidFill>
              </a:rPr>
              <a:t>Remember Those Three Science-Based Ideas</a:t>
            </a:r>
          </a:p>
        </p:txBody>
      </p:sp>
      <p:sp>
        <p:nvSpPr>
          <p:cNvPr id="3" name="Text Placeholder 2">
            <a:extLst>
              <a:ext uri="{FF2B5EF4-FFF2-40B4-BE49-F238E27FC236}">
                <a16:creationId xmlns:a16="http://schemas.microsoft.com/office/drawing/2014/main" id="{1DFB1713-8F1D-3800-D369-DE8DCCC4CB30}"/>
              </a:ext>
            </a:extLst>
          </p:cNvPr>
          <p:cNvSpPr>
            <a:spLocks noGrp="1"/>
          </p:cNvSpPr>
          <p:nvPr>
            <p:ph sz="half" idx="1"/>
          </p:nvPr>
        </p:nvSpPr>
        <p:spPr>
          <a:xfrm>
            <a:off x="9235440" y="3593805"/>
            <a:ext cx="2729818" cy="2896205"/>
          </a:xfrm>
          <a:solidFill>
            <a:schemeClr val="accent3">
              <a:lumMod val="20000"/>
              <a:lumOff val="80000"/>
            </a:schemeClr>
          </a:solidFill>
        </p:spPr>
        <p:txBody>
          <a:bodyPr lIns="91440" tIns="45720" rIns="91440" bIns="45720" anchor="t">
            <a:noAutofit/>
          </a:bodyPr>
          <a:lstStyle/>
          <a:p>
            <a:pPr>
              <a:lnSpc>
                <a:spcPct val="90000"/>
              </a:lnSpc>
              <a:spcAft>
                <a:spcPts val="1800"/>
              </a:spcAft>
            </a:pPr>
            <a:r>
              <a:rPr lang="en-US" sz="8000" dirty="0"/>
              <a:t>QUIZ</a:t>
            </a:r>
          </a:p>
          <a:p>
            <a:pPr>
              <a:lnSpc>
                <a:spcPct val="90000"/>
              </a:lnSpc>
              <a:spcAft>
                <a:spcPts val="1800"/>
              </a:spcAft>
            </a:pPr>
            <a:r>
              <a:rPr lang="en-US" sz="8000" dirty="0"/>
              <a:t>1	2 	3</a:t>
            </a:r>
          </a:p>
          <a:p>
            <a:pPr marL="285750" indent="-285750">
              <a:lnSpc>
                <a:spcPct val="90000"/>
              </a:lnSpc>
              <a:buFont typeface="Courier New" panose="020B0604020202020204" pitchFamily="34" charset="0"/>
              <a:buChar char="o"/>
            </a:pPr>
            <a:endParaRPr lang="en-US" sz="3200" dirty="0"/>
          </a:p>
        </p:txBody>
      </p:sp>
      <p:pic>
        <p:nvPicPr>
          <p:cNvPr id="4" name="Picture 3">
            <a:extLst>
              <a:ext uri="{FF2B5EF4-FFF2-40B4-BE49-F238E27FC236}">
                <a16:creationId xmlns:a16="http://schemas.microsoft.com/office/drawing/2014/main" id="{A31774B5-6777-784E-9D9E-6626DCE4CF73}"/>
              </a:ext>
            </a:extLst>
          </p:cNvPr>
          <p:cNvPicPr>
            <a:picLocks noChangeAspect="1"/>
          </p:cNvPicPr>
          <p:nvPr/>
        </p:nvPicPr>
        <p:blipFill>
          <a:blip r:embed="rId3"/>
          <a:stretch>
            <a:fillRect/>
          </a:stretch>
        </p:blipFill>
        <p:spPr>
          <a:xfrm>
            <a:off x="1792224" y="2059365"/>
            <a:ext cx="6932676" cy="4619367"/>
          </a:xfrm>
          <a:prstGeom prst="rect">
            <a:avLst/>
          </a:prstGeom>
        </p:spPr>
      </p:pic>
    </p:spTree>
    <p:extLst>
      <p:ext uri="{BB962C8B-B14F-4D97-AF65-F5344CB8AC3E}">
        <p14:creationId xmlns:p14="http://schemas.microsoft.com/office/powerpoint/2010/main" val="1917785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321734" y="167546"/>
            <a:ext cx="9556557" cy="1685702"/>
          </a:xfrm>
        </p:spPr>
        <p:txBody>
          <a:bodyPr>
            <a:noAutofit/>
          </a:bodyPr>
          <a:lstStyle/>
          <a:p>
            <a:r>
              <a:rPr lang="en-US" sz="4400" dirty="0">
                <a:solidFill>
                  <a:srgbClr val="FFC000"/>
                </a:solidFill>
                <a:latin typeface="Calibri" panose="020F0502020204030204" pitchFamily="34" charset="0"/>
                <a:ea typeface="Calibri" panose="020F0502020204030204" pitchFamily="34" charset="0"/>
                <a:cs typeface="Calibri" panose="020F0502020204030204" pitchFamily="34" charset="0"/>
              </a:rPr>
              <a:t>#3: We’re NOT GOOD at </a:t>
            </a:r>
            <a:br>
              <a:rPr lang="en-US" sz="4400" dirty="0">
                <a:solidFill>
                  <a:srgbClr val="FFC000"/>
                </a:solidFill>
                <a:latin typeface="Calibri" panose="020F0502020204030204" pitchFamily="34" charset="0"/>
                <a:ea typeface="Calibri" panose="020F0502020204030204" pitchFamily="34" charset="0"/>
                <a:cs typeface="Calibri" panose="020F0502020204030204" pitchFamily="34" charset="0"/>
              </a:rPr>
            </a:br>
            <a:r>
              <a:rPr lang="en-US" sz="4400" dirty="0">
                <a:solidFill>
                  <a:srgbClr val="FFC000"/>
                </a:solidFill>
                <a:latin typeface="Calibri" panose="020F0502020204030204" pitchFamily="34" charset="0"/>
                <a:ea typeface="Calibri" panose="020F0502020204030204" pitchFamily="34" charset="0"/>
                <a:cs typeface="Calibri" panose="020F0502020204030204" pitchFamily="34" charset="0"/>
              </a:rPr>
              <a:t>Shrinking NEGATIVE Behaviors </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646111" y="2015732"/>
            <a:ext cx="7063372" cy="4200510"/>
          </a:xfrm>
        </p:spPr>
        <p:txBody>
          <a:bodyPr>
            <a:noAutofit/>
          </a:bodyPr>
          <a:lstStyle/>
          <a:p>
            <a:r>
              <a:rPr lang="en-US" sz="3600" dirty="0"/>
              <a:t>Negative behaviors and problems are VERY difficult to stop </a:t>
            </a:r>
          </a:p>
          <a:p>
            <a:endParaRPr lang="en-US" sz="3600" dirty="0"/>
          </a:p>
          <a:p>
            <a:r>
              <a:rPr lang="en-US" sz="3600" dirty="0"/>
              <a:t>Why don’t you </a:t>
            </a:r>
            <a:r>
              <a:rPr lang="en-US" sz="3600" b="1" dirty="0">
                <a:solidFill>
                  <a:srgbClr val="FFC000"/>
                </a:solidFill>
              </a:rPr>
              <a:t>“Just chill”</a:t>
            </a:r>
            <a:r>
              <a:rPr lang="en-US" sz="3600" dirty="0"/>
              <a:t> dude?</a:t>
            </a:r>
          </a:p>
          <a:p>
            <a:endParaRPr lang="en-US" sz="2800" b="1" dirty="0">
              <a:solidFill>
                <a:srgbClr val="FFC000"/>
              </a:solidFill>
            </a:endParaRPr>
          </a:p>
        </p:txBody>
      </p:sp>
      <p:pic>
        <p:nvPicPr>
          <p:cNvPr id="5" name="Picture 4">
            <a:extLst>
              <a:ext uri="{FF2B5EF4-FFF2-40B4-BE49-F238E27FC236}">
                <a16:creationId xmlns:a16="http://schemas.microsoft.com/office/drawing/2014/main" id="{C5E66748-F8BA-45E2-82C3-31F7F7ABDAD4}"/>
              </a:ext>
            </a:extLst>
          </p:cNvPr>
          <p:cNvPicPr>
            <a:picLocks noChangeAspect="1"/>
          </p:cNvPicPr>
          <p:nvPr/>
        </p:nvPicPr>
        <p:blipFill>
          <a:blip r:embed="rId2"/>
          <a:stretch>
            <a:fillRect/>
          </a:stretch>
        </p:blipFill>
        <p:spPr>
          <a:xfrm>
            <a:off x="7803936" y="3605480"/>
            <a:ext cx="3084974" cy="3084974"/>
          </a:xfrm>
          <a:prstGeom prst="rect">
            <a:avLst/>
          </a:prstGeom>
        </p:spPr>
      </p:pic>
      <p:pic>
        <p:nvPicPr>
          <p:cNvPr id="8" name="Picture 7">
            <a:extLst>
              <a:ext uri="{FF2B5EF4-FFF2-40B4-BE49-F238E27FC236}">
                <a16:creationId xmlns:a16="http://schemas.microsoft.com/office/drawing/2014/main" id="{C60612DA-B002-8150-0F89-3A0E8D50F852}"/>
              </a:ext>
            </a:extLst>
          </p:cNvPr>
          <p:cNvPicPr>
            <a:picLocks noChangeAspect="1"/>
          </p:cNvPicPr>
          <p:nvPr/>
        </p:nvPicPr>
        <p:blipFill>
          <a:blip r:embed="rId3"/>
          <a:stretch>
            <a:fillRect/>
          </a:stretch>
        </p:blipFill>
        <p:spPr>
          <a:xfrm>
            <a:off x="9573457" y="-128337"/>
            <a:ext cx="2534653" cy="2557027"/>
          </a:xfrm>
          <a:prstGeom prst="rect">
            <a:avLst/>
          </a:prstGeom>
        </p:spPr>
      </p:pic>
    </p:spTree>
    <p:extLst>
      <p:ext uri="{BB962C8B-B14F-4D97-AF65-F5344CB8AC3E}">
        <p14:creationId xmlns:p14="http://schemas.microsoft.com/office/powerpoint/2010/main" val="3050284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C7A724-C225-E0A1-697B-27FFA08129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4EFC33-295F-C194-B2CF-9EC1133763AD}"/>
              </a:ext>
            </a:extLst>
          </p:cNvPr>
          <p:cNvSpPr>
            <a:spLocks noGrp="1"/>
          </p:cNvSpPr>
          <p:nvPr>
            <p:ph type="title"/>
          </p:nvPr>
        </p:nvSpPr>
        <p:spPr>
          <a:xfrm>
            <a:off x="321734" y="167546"/>
            <a:ext cx="9556557" cy="1685702"/>
          </a:xfrm>
        </p:spPr>
        <p:txBody>
          <a:bodyPr>
            <a:noAutofit/>
          </a:bodyPr>
          <a:lstStyle/>
          <a:p>
            <a:r>
              <a:rPr lang="en-US" sz="4400" dirty="0">
                <a:solidFill>
                  <a:srgbClr val="FFC000"/>
                </a:solidFill>
                <a:latin typeface="Calibri" panose="020F0502020204030204" pitchFamily="34" charset="0"/>
                <a:ea typeface="Calibri" panose="020F0502020204030204" pitchFamily="34" charset="0"/>
                <a:cs typeface="Calibri" panose="020F0502020204030204" pitchFamily="34" charset="0"/>
              </a:rPr>
              <a:t>#4: We’re Better at Growing </a:t>
            </a:r>
            <a:br>
              <a:rPr lang="en-US" sz="4400" dirty="0">
                <a:solidFill>
                  <a:srgbClr val="FFC000"/>
                </a:solidFill>
                <a:latin typeface="Calibri" panose="020F0502020204030204" pitchFamily="34" charset="0"/>
                <a:ea typeface="Calibri" panose="020F0502020204030204" pitchFamily="34" charset="0"/>
                <a:cs typeface="Calibri" panose="020F0502020204030204" pitchFamily="34" charset="0"/>
              </a:rPr>
            </a:br>
            <a:r>
              <a:rPr lang="en-US" sz="4400" dirty="0">
                <a:solidFill>
                  <a:srgbClr val="FFC000"/>
                </a:solidFill>
                <a:latin typeface="Calibri" panose="020F0502020204030204" pitchFamily="34" charset="0"/>
                <a:ea typeface="Calibri" panose="020F0502020204030204" pitchFamily="34" charset="0"/>
                <a:cs typeface="Calibri" panose="020F0502020204030204" pitchFamily="34" charset="0"/>
              </a:rPr>
              <a:t>POSITIVE Behaviors</a:t>
            </a:r>
          </a:p>
        </p:txBody>
      </p:sp>
      <p:sp>
        <p:nvSpPr>
          <p:cNvPr id="3" name="Content Placeholder 2">
            <a:extLst>
              <a:ext uri="{FF2B5EF4-FFF2-40B4-BE49-F238E27FC236}">
                <a16:creationId xmlns:a16="http://schemas.microsoft.com/office/drawing/2014/main" id="{9B932AF9-7DA2-5D7A-C5A8-DAE409B433CB}"/>
              </a:ext>
            </a:extLst>
          </p:cNvPr>
          <p:cNvSpPr>
            <a:spLocks noGrp="1"/>
          </p:cNvSpPr>
          <p:nvPr>
            <p:ph idx="1"/>
          </p:nvPr>
        </p:nvSpPr>
        <p:spPr>
          <a:xfrm>
            <a:off x="646111" y="2015732"/>
            <a:ext cx="5449889" cy="4200510"/>
          </a:xfrm>
        </p:spPr>
        <p:txBody>
          <a:bodyPr>
            <a:noAutofit/>
          </a:bodyPr>
          <a:lstStyle/>
          <a:p>
            <a:pPr marL="0" indent="0">
              <a:buNone/>
            </a:pPr>
            <a:r>
              <a:rPr lang="en-US" sz="3600" b="1" dirty="0">
                <a:solidFill>
                  <a:srgbClr val="FFC000"/>
                </a:solidFill>
              </a:rPr>
              <a:t>Growing positive behaviors to cope with and crowd out negative behaviors</a:t>
            </a:r>
            <a:r>
              <a:rPr lang="en-US" sz="3600" dirty="0"/>
              <a:t> works better than trying to get people to stop the negative</a:t>
            </a:r>
          </a:p>
        </p:txBody>
      </p:sp>
      <p:pic>
        <p:nvPicPr>
          <p:cNvPr id="4" name="Picture 3">
            <a:extLst>
              <a:ext uri="{FF2B5EF4-FFF2-40B4-BE49-F238E27FC236}">
                <a16:creationId xmlns:a16="http://schemas.microsoft.com/office/drawing/2014/main" id="{3B7F0BD4-1357-A9B5-0544-237BBE489564}"/>
              </a:ext>
            </a:extLst>
          </p:cNvPr>
          <p:cNvPicPr>
            <a:picLocks noChangeAspect="1"/>
          </p:cNvPicPr>
          <p:nvPr/>
        </p:nvPicPr>
        <p:blipFill>
          <a:blip r:embed="rId2"/>
          <a:stretch>
            <a:fillRect/>
          </a:stretch>
        </p:blipFill>
        <p:spPr>
          <a:xfrm>
            <a:off x="9346423" y="0"/>
            <a:ext cx="2799347" cy="2799347"/>
          </a:xfrm>
          <a:prstGeom prst="rect">
            <a:avLst/>
          </a:prstGeom>
        </p:spPr>
      </p:pic>
      <p:pic>
        <p:nvPicPr>
          <p:cNvPr id="6" name="Picture 5">
            <a:extLst>
              <a:ext uri="{FF2B5EF4-FFF2-40B4-BE49-F238E27FC236}">
                <a16:creationId xmlns:a16="http://schemas.microsoft.com/office/drawing/2014/main" id="{4360D43E-558A-1FC9-EBC0-0DC989AC1846}"/>
              </a:ext>
            </a:extLst>
          </p:cNvPr>
          <p:cNvPicPr>
            <a:picLocks noChangeAspect="1"/>
          </p:cNvPicPr>
          <p:nvPr/>
        </p:nvPicPr>
        <p:blipFill>
          <a:blip r:embed="rId3"/>
          <a:stretch>
            <a:fillRect/>
          </a:stretch>
        </p:blipFill>
        <p:spPr>
          <a:xfrm>
            <a:off x="6968418" y="2966894"/>
            <a:ext cx="4868514" cy="3447560"/>
          </a:xfrm>
          <a:prstGeom prst="rect">
            <a:avLst/>
          </a:prstGeom>
        </p:spPr>
      </p:pic>
    </p:spTree>
    <p:extLst>
      <p:ext uri="{BB962C8B-B14F-4D97-AF65-F5344CB8AC3E}">
        <p14:creationId xmlns:p14="http://schemas.microsoft.com/office/powerpoint/2010/main" val="3434467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Oval 3"/>
          <p:cNvSpPr/>
          <p:nvPr/>
        </p:nvSpPr>
        <p:spPr>
          <a:xfrm>
            <a:off x="394448" y="1416734"/>
            <a:ext cx="3124200" cy="3071481"/>
          </a:xfrm>
          <a:prstGeom prst="ellipse">
            <a:avLst/>
          </a:prstGeom>
          <a:gradFill>
            <a:gsLst>
              <a:gs pos="0">
                <a:srgbClr val="3333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5" name="Oval 4"/>
          <p:cNvSpPr/>
          <p:nvPr/>
        </p:nvSpPr>
        <p:spPr>
          <a:xfrm>
            <a:off x="4165926" y="2213245"/>
            <a:ext cx="1499378" cy="1404598"/>
          </a:xfrm>
          <a:prstGeom prst="ellipse">
            <a:avLst/>
          </a:prstGeom>
          <a:gradFill>
            <a:gsLst>
              <a:gs pos="0">
                <a:srgbClr val="FF9900">
                  <a:lumMod val="88000"/>
                  <a:lumOff val="12000"/>
                </a:srgbClr>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3" name="Slide Number Placeholder 2"/>
          <p:cNvSpPr>
            <a:spLocks noGrp="1"/>
          </p:cNvSpPr>
          <p:nvPr>
            <p:ph type="sldNum" sz="quarter" idx="12"/>
          </p:nvPr>
        </p:nvSpPr>
        <p:spPr>
          <a:xfrm>
            <a:off x="11159163" y="5379496"/>
            <a:ext cx="811019" cy="50357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24" name="TextBox 23"/>
          <p:cNvSpPr txBox="1"/>
          <p:nvPr/>
        </p:nvSpPr>
        <p:spPr>
          <a:xfrm>
            <a:off x="995959" y="2486230"/>
            <a:ext cx="2209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D3E2F"/>
                </a:solidFill>
                <a:effectLst/>
                <a:uLnTx/>
                <a:uFillTx/>
                <a:latin typeface="Corbel" panose="020B0503020204020204"/>
                <a:ea typeface="+mn-ea"/>
                <a:cs typeface="+mn-cs"/>
              </a:rPr>
              <a:t>Problems</a:t>
            </a:r>
          </a:p>
        </p:txBody>
      </p:sp>
      <p:sp>
        <p:nvSpPr>
          <p:cNvPr id="25" name="TextBox 24"/>
          <p:cNvSpPr txBox="1"/>
          <p:nvPr/>
        </p:nvSpPr>
        <p:spPr>
          <a:xfrm>
            <a:off x="4260504" y="2730878"/>
            <a:ext cx="16295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3E2F"/>
                </a:solidFill>
                <a:effectLst/>
                <a:uLnTx/>
                <a:uFillTx/>
                <a:latin typeface="Corbel" panose="020B0503020204020204"/>
                <a:ea typeface="+mn-ea"/>
                <a:cs typeface="+mn-cs"/>
              </a:rPr>
              <a:t>Well-Being</a:t>
            </a:r>
          </a:p>
        </p:txBody>
      </p:sp>
      <p:sp>
        <p:nvSpPr>
          <p:cNvPr id="28" name="Oval 27"/>
          <p:cNvSpPr/>
          <p:nvPr/>
        </p:nvSpPr>
        <p:spPr>
          <a:xfrm>
            <a:off x="6377948" y="306270"/>
            <a:ext cx="5592234" cy="5410200"/>
          </a:xfrm>
          <a:prstGeom prst="ellipse">
            <a:avLst/>
          </a:prstGeom>
          <a:gradFill>
            <a:gsLst>
              <a:gs pos="0">
                <a:srgbClr val="FF99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29" name="TextBox 28"/>
          <p:cNvSpPr txBox="1"/>
          <p:nvPr/>
        </p:nvSpPr>
        <p:spPr>
          <a:xfrm>
            <a:off x="8043115" y="2213245"/>
            <a:ext cx="262933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D3E2F"/>
                </a:solidFill>
                <a:effectLst/>
                <a:uLnTx/>
                <a:uFillTx/>
                <a:latin typeface="Corbel" panose="020B0503020204020204"/>
                <a:ea typeface="+mn-ea"/>
                <a:cs typeface="+mn-cs"/>
              </a:rPr>
              <a:t>Well-Being</a:t>
            </a:r>
          </a:p>
        </p:txBody>
      </p:sp>
      <p:sp>
        <p:nvSpPr>
          <p:cNvPr id="30" name="TextBox 29"/>
          <p:cNvSpPr txBox="1"/>
          <p:nvPr/>
        </p:nvSpPr>
        <p:spPr>
          <a:xfrm>
            <a:off x="7537474" y="3071005"/>
            <a:ext cx="327660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3E2F"/>
                </a:solidFill>
                <a:effectLst/>
                <a:uLnTx/>
                <a:uFillTx/>
                <a:latin typeface="Corbel" panose="020B0503020204020204"/>
                <a:ea typeface="+mn-ea"/>
                <a:cs typeface="+mn-cs"/>
              </a:rPr>
              <a:t>Not just inside a person but also between and among people and within and between communities</a:t>
            </a:r>
          </a:p>
        </p:txBody>
      </p:sp>
      <p:sp>
        <p:nvSpPr>
          <p:cNvPr id="6" name="TextBox 5"/>
          <p:cNvSpPr txBox="1"/>
          <p:nvPr/>
        </p:nvSpPr>
        <p:spPr>
          <a:xfrm>
            <a:off x="990600" y="5126347"/>
            <a:ext cx="582475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Tw Cen MT" panose="020B0602020104020603"/>
                <a:ea typeface="+mn-ea"/>
                <a:cs typeface="+mn-cs"/>
              </a:rPr>
              <a:t>Conoley</a:t>
            </a: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 C. W., &amp; </a:t>
            </a:r>
            <a:r>
              <a:rPr kumimoji="0" lang="en-US" sz="1800" b="0" i="0" u="none" strike="noStrike" kern="1200" cap="none" spc="0" normalizeH="0" baseline="0" noProof="0" dirty="0" err="1">
                <a:ln>
                  <a:noFill/>
                </a:ln>
                <a:solidFill>
                  <a:prstClr val="black"/>
                </a:solidFill>
                <a:effectLst/>
                <a:uLnTx/>
                <a:uFillTx/>
                <a:latin typeface="Tw Cen MT" panose="020B0602020104020603"/>
                <a:ea typeface="+mn-ea"/>
                <a:cs typeface="+mn-cs"/>
              </a:rPr>
              <a:t>Scheel</a:t>
            </a: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 M.J. (2018). </a:t>
            </a:r>
            <a:r>
              <a:rPr kumimoji="0" lang="en-US" sz="1800" b="0" i="1" u="none" strike="noStrike" kern="1200" cap="none" spc="0" normalizeH="0" baseline="0" noProof="0" dirty="0">
                <a:ln>
                  <a:noFill/>
                </a:ln>
                <a:solidFill>
                  <a:prstClr val="black"/>
                </a:solidFill>
                <a:effectLst/>
                <a:uLnTx/>
                <a:uFillTx/>
                <a:latin typeface="Tw Cen MT" panose="020B0602020104020603"/>
                <a:ea typeface="+mn-ea"/>
                <a:cs typeface="+mn-cs"/>
              </a:rPr>
              <a:t>Goal focused positive psychotherapy: A strengths-based approach. Oxford University Press. </a:t>
            </a:r>
          </a:p>
        </p:txBody>
      </p:sp>
      <p:sp>
        <p:nvSpPr>
          <p:cNvPr id="7" name="TextBox 6"/>
          <p:cNvSpPr txBox="1"/>
          <p:nvPr/>
        </p:nvSpPr>
        <p:spPr>
          <a:xfrm>
            <a:off x="394448" y="59428"/>
            <a:ext cx="877961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00"/>
                </a:solidFill>
                <a:effectLst/>
                <a:uLnTx/>
                <a:uFillTx/>
                <a:latin typeface="Tw Cen MT" panose="020B0602020104020603"/>
                <a:ea typeface="+mn-ea"/>
                <a:cs typeface="+mn-cs"/>
              </a:rPr>
              <a:t>How </a:t>
            </a:r>
            <a:r>
              <a:rPr lang="en-US" sz="3600" b="1" dirty="0">
                <a:solidFill>
                  <a:srgbClr val="FFFF00"/>
                </a:solidFill>
                <a:latin typeface="Tw Cen MT" panose="020B0602020104020603"/>
              </a:rPr>
              <a:t>Positive</a:t>
            </a:r>
            <a:r>
              <a:rPr kumimoji="0" lang="en-US" sz="3600" b="1" i="0" u="none" strike="noStrike" kern="1200" cap="none" spc="0" normalizeH="0" baseline="0" noProof="0" dirty="0">
                <a:ln>
                  <a:noFill/>
                </a:ln>
                <a:solidFill>
                  <a:srgbClr val="FFFF00"/>
                </a:solidFill>
                <a:effectLst/>
                <a:uLnTx/>
                <a:uFillTx/>
                <a:latin typeface="Tw Cen MT" panose="020B0602020104020603"/>
                <a:ea typeface="+mn-ea"/>
                <a:cs typeface="+mn-cs"/>
              </a:rPr>
              <a:t> Psychotherapy </a:t>
            </a:r>
            <a:r>
              <a:rPr lang="en-US" sz="3600" b="1" dirty="0">
                <a:solidFill>
                  <a:srgbClr val="FFFF00"/>
                </a:solidFill>
                <a:latin typeface="Tw Cen MT" panose="020B0602020104020603"/>
              </a:rPr>
              <a:t>Works</a:t>
            </a:r>
            <a:endParaRPr kumimoji="0" lang="en-US" sz="3600" b="1" i="0" u="none" strike="noStrike" kern="1200" cap="none" spc="0" normalizeH="0" baseline="0" noProof="0" dirty="0">
              <a:ln>
                <a:noFill/>
              </a:ln>
              <a:solidFill>
                <a:srgbClr val="FFFF00"/>
              </a:solidFill>
              <a:effectLst/>
              <a:uLnTx/>
              <a:uFillTx/>
              <a:latin typeface="Tw Cen MT" panose="020B06020201040206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solidFill>
                  <a:srgbClr val="FFFF00"/>
                </a:solidFill>
                <a:latin typeface="Tw Cen MT" panose="020B0602020104020603"/>
              </a:rPr>
              <a:t>What Shall We Grow?</a:t>
            </a:r>
            <a:endParaRPr kumimoji="0" lang="en-US" sz="3600" b="1" i="0" u="none" strike="noStrike" kern="1200" cap="none" spc="0" normalizeH="0" baseline="0" noProof="0" dirty="0">
              <a:ln>
                <a:noFill/>
              </a:ln>
              <a:solidFill>
                <a:srgbClr val="FFFF00"/>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62662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anim calcmode="lin" valueType="num">
                                      <p:cBhvr>
                                        <p:cTn id="46" dur="1000" fill="hold"/>
                                        <p:tgtEl>
                                          <p:spTgt spid="30"/>
                                        </p:tgtEl>
                                        <p:attrNameLst>
                                          <p:attrName>ppt_x</p:attrName>
                                        </p:attrNameLst>
                                      </p:cBhvr>
                                      <p:tavLst>
                                        <p:tav tm="0">
                                          <p:val>
                                            <p:strVal val="#ppt_x"/>
                                          </p:val>
                                        </p:tav>
                                        <p:tav tm="100000">
                                          <p:val>
                                            <p:strVal val="#ppt_x"/>
                                          </p:val>
                                        </p:tav>
                                      </p:tavLst>
                                    </p:anim>
                                    <p:anim calcmode="lin" valueType="num">
                                      <p:cBhvr>
                                        <p:cTn id="4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p:bldP spid="25" grpId="0"/>
      <p:bldP spid="28" grpId="0" animBg="1"/>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13873B-7F40-49A9-8E28-D941ACF72C7F}"/>
              </a:ext>
            </a:extLst>
          </p:cNvPr>
          <p:cNvPicPr>
            <a:picLocks noChangeAspect="1"/>
          </p:cNvPicPr>
          <p:nvPr/>
        </p:nvPicPr>
        <p:blipFill rotWithShape="1">
          <a:blip r:embed="rId3"/>
          <a:srcRect l="3426" r="3092" b="1"/>
          <a:stretch/>
        </p:blipFill>
        <p:spPr>
          <a:xfrm>
            <a:off x="2511713" y="3257226"/>
            <a:ext cx="3634674" cy="2912291"/>
          </a:xfrm>
          <a:prstGeom prst="rect">
            <a:avLst/>
          </a:prstGeom>
        </p:spPr>
      </p:pic>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a:bodyPr>
          <a:lstStyle/>
          <a:p>
            <a:pPr algn="ctr"/>
            <a:r>
              <a:rPr lang="en-US" b="1" dirty="0">
                <a:solidFill>
                  <a:srgbClr val="FFFF00"/>
                </a:solidFill>
              </a:rPr>
              <a:t>Should we focus on happiness?</a:t>
            </a: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477270" y="685805"/>
            <a:ext cx="5307188" cy="5848160"/>
          </a:xfrm>
        </p:spPr>
        <p:txBody>
          <a:bodyPr>
            <a:normAutofit/>
          </a:bodyPr>
          <a:lstStyle/>
          <a:p>
            <a:endParaRPr lang="en-US" sz="3200" dirty="0">
              <a:solidFill>
                <a:schemeClr val="bg1"/>
              </a:solidFill>
            </a:endParaRPr>
          </a:p>
          <a:p>
            <a:pPr marL="0" indent="0">
              <a:buNone/>
            </a:pPr>
            <a:r>
              <a:rPr lang="en-US" sz="3200" dirty="0">
                <a:solidFill>
                  <a:srgbClr val="FFFF00"/>
                </a:solidFill>
              </a:rPr>
              <a:t>#5 – Nope</a:t>
            </a:r>
            <a:r>
              <a:rPr lang="en-US" sz="3200" dirty="0">
                <a:solidFill>
                  <a:schemeClr val="bg1"/>
                </a:solidFill>
              </a:rPr>
              <a:t>. Thinking too much about whether we’re happy has a backward effect</a:t>
            </a:r>
            <a:endParaRPr lang="en-US" dirty="0">
              <a:solidFill>
                <a:schemeClr val="bg1"/>
              </a:solidFill>
            </a:endParaRPr>
          </a:p>
          <a:p>
            <a:endParaRPr lang="en-US" dirty="0">
              <a:solidFill>
                <a:schemeClr val="bg1"/>
              </a:solidFill>
            </a:endParaRPr>
          </a:p>
          <a:p>
            <a:r>
              <a:rPr lang="en-US" dirty="0">
                <a:solidFill>
                  <a:schemeClr val="bg1"/>
                </a:solidFill>
              </a:rPr>
              <a:t>Are </a:t>
            </a:r>
            <a:r>
              <a:rPr lang="en-US" b="1" dirty="0">
                <a:solidFill>
                  <a:srgbClr val="FFFF00"/>
                </a:solidFill>
              </a:rPr>
              <a:t>YOU</a:t>
            </a:r>
            <a:r>
              <a:rPr lang="en-US" dirty="0">
                <a:solidFill>
                  <a:schemeClr val="bg1"/>
                </a:solidFill>
              </a:rPr>
              <a:t> happy?</a:t>
            </a:r>
          </a:p>
          <a:p>
            <a:endParaRPr lang="en-US" sz="2800" dirty="0">
              <a:solidFill>
                <a:schemeClr val="bg1"/>
              </a:solidFill>
            </a:endParaRPr>
          </a:p>
          <a:p>
            <a:r>
              <a:rPr lang="en-US" sz="3200" dirty="0">
                <a:solidFill>
                  <a:schemeClr val="bg1"/>
                </a:solidFill>
              </a:rPr>
              <a:t>Preoccupation with whether you’re happy will, in most cases, </a:t>
            </a:r>
            <a:r>
              <a:rPr lang="en-US" sz="3200" dirty="0">
                <a:solidFill>
                  <a:srgbClr val="FFFF00"/>
                </a:solidFill>
              </a:rPr>
              <a:t>make you feel worse</a:t>
            </a:r>
          </a:p>
        </p:txBody>
      </p:sp>
    </p:spTree>
    <p:extLst>
      <p:ext uri="{BB962C8B-B14F-4D97-AF65-F5344CB8AC3E}">
        <p14:creationId xmlns:p14="http://schemas.microsoft.com/office/powerpoint/2010/main" val="2177563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13873B-7F40-49A9-8E28-D941ACF72C7F}"/>
              </a:ext>
            </a:extLst>
          </p:cNvPr>
          <p:cNvPicPr>
            <a:picLocks noChangeAspect="1"/>
          </p:cNvPicPr>
          <p:nvPr/>
        </p:nvPicPr>
        <p:blipFill rotWithShape="1">
          <a:blip r:embed="rId3"/>
          <a:srcRect l="3426" r="3092" b="1"/>
          <a:stretch/>
        </p:blipFill>
        <p:spPr>
          <a:xfrm>
            <a:off x="2511713" y="3257226"/>
            <a:ext cx="3634674" cy="2912291"/>
          </a:xfrm>
          <a:prstGeom prst="rect">
            <a:avLst/>
          </a:prstGeom>
        </p:spPr>
      </p:pic>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a:bodyPr>
          <a:lstStyle/>
          <a:p>
            <a:pPr algn="ctr"/>
            <a:r>
              <a:rPr lang="en-US" dirty="0">
                <a:solidFill>
                  <a:srgbClr val="FFFF00"/>
                </a:solidFill>
              </a:rPr>
              <a:t>#6</a:t>
            </a:r>
            <a:br>
              <a:rPr lang="en-US" dirty="0">
                <a:solidFill>
                  <a:schemeClr val="bg1"/>
                </a:solidFill>
              </a:rPr>
            </a:br>
            <a:r>
              <a:rPr lang="en-US" dirty="0">
                <a:solidFill>
                  <a:schemeClr val="bg1"/>
                </a:solidFill>
              </a:rPr>
              <a:t>A Flashback: </a:t>
            </a:r>
            <a:r>
              <a:rPr lang="en-US" b="1" dirty="0">
                <a:solidFill>
                  <a:srgbClr val="00B0F0"/>
                </a:solidFill>
              </a:rPr>
              <a:t>What is Happiness?</a:t>
            </a: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477270" y="685805"/>
            <a:ext cx="5322844" cy="5534019"/>
          </a:xfrm>
        </p:spPr>
        <p:txBody>
          <a:bodyPr>
            <a:normAutofit/>
          </a:bodyPr>
          <a:lstStyle/>
          <a:p>
            <a:r>
              <a:rPr lang="en-US" sz="3600" dirty="0">
                <a:solidFill>
                  <a:schemeClr val="bg1"/>
                </a:solidFill>
              </a:rPr>
              <a:t>Aristotle and Happiness</a:t>
            </a:r>
          </a:p>
          <a:p>
            <a:pPr lvl="1"/>
            <a:r>
              <a:rPr lang="en-US" sz="3200" dirty="0">
                <a:solidFill>
                  <a:srgbClr val="FFFF00"/>
                </a:solidFill>
              </a:rPr>
              <a:t>Not an emotion</a:t>
            </a:r>
          </a:p>
          <a:p>
            <a:pPr lvl="1"/>
            <a:r>
              <a:rPr lang="en-US" sz="3200" dirty="0">
                <a:solidFill>
                  <a:srgbClr val="FFFF00"/>
                </a:solidFill>
              </a:rPr>
              <a:t>Not material wealth</a:t>
            </a:r>
          </a:p>
          <a:p>
            <a:pPr lvl="1"/>
            <a:r>
              <a:rPr lang="en-US" sz="3200" dirty="0">
                <a:solidFill>
                  <a:srgbClr val="FFFF00"/>
                </a:solidFill>
              </a:rPr>
              <a:t>Not political achievement</a:t>
            </a:r>
          </a:p>
          <a:p>
            <a:pPr lvl="1"/>
            <a:r>
              <a:rPr lang="en-US" sz="3200" dirty="0">
                <a:solidFill>
                  <a:srgbClr val="FFFF00"/>
                </a:solidFill>
              </a:rPr>
              <a:t>Not so much an outcome, but a process of fulfilling one’s virtuous potentials in the context of community</a:t>
            </a:r>
          </a:p>
          <a:p>
            <a:pPr lvl="1"/>
            <a:endParaRPr lang="en-US" sz="3200" dirty="0">
              <a:solidFill>
                <a:srgbClr val="FFFF00"/>
              </a:solidFill>
            </a:endParaRPr>
          </a:p>
          <a:p>
            <a:pPr lvl="1"/>
            <a:r>
              <a:rPr lang="en-US" sz="3200" dirty="0">
                <a:solidFill>
                  <a:srgbClr val="FFFF00"/>
                </a:solidFill>
              </a:rPr>
              <a:t>And NOT this . . . </a:t>
            </a:r>
          </a:p>
          <a:p>
            <a:pPr marL="457200" lvl="1" indent="0">
              <a:buNone/>
            </a:pPr>
            <a:endParaRPr lang="en-US" dirty="0">
              <a:solidFill>
                <a:schemeClr val="bg1"/>
              </a:solidFill>
            </a:endParaRPr>
          </a:p>
        </p:txBody>
      </p:sp>
    </p:spTree>
    <p:extLst>
      <p:ext uri="{BB962C8B-B14F-4D97-AF65-F5344CB8AC3E}">
        <p14:creationId xmlns:p14="http://schemas.microsoft.com/office/powerpoint/2010/main" val="3158565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0F82-1231-434C-AED5-7CBD62AB7FDF}"/>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92895C13-8334-45A3-BF2C-04BDD72A659A}"/>
              </a:ext>
            </a:extLst>
          </p:cNvPr>
          <p:cNvPicPr>
            <a:picLocks noChangeAspect="1"/>
          </p:cNvPicPr>
          <p:nvPr/>
        </p:nvPicPr>
        <p:blipFill>
          <a:blip r:embed="rId3"/>
          <a:stretch>
            <a:fillRect/>
          </a:stretch>
        </p:blipFill>
        <p:spPr>
          <a:xfrm>
            <a:off x="9233242" y="0"/>
            <a:ext cx="2957119" cy="2957119"/>
          </a:xfrm>
          <a:prstGeom prst="rect">
            <a:avLst/>
          </a:prstGeom>
        </p:spPr>
      </p:pic>
      <p:pic>
        <p:nvPicPr>
          <p:cNvPr id="6" name="Picture 5">
            <a:extLst>
              <a:ext uri="{FF2B5EF4-FFF2-40B4-BE49-F238E27FC236}">
                <a16:creationId xmlns:a16="http://schemas.microsoft.com/office/drawing/2014/main" id="{C1380804-75FE-42F3-84D4-342F92C65114}"/>
              </a:ext>
            </a:extLst>
          </p:cNvPr>
          <p:cNvPicPr>
            <a:picLocks noChangeAspect="1"/>
          </p:cNvPicPr>
          <p:nvPr/>
        </p:nvPicPr>
        <p:blipFill>
          <a:blip r:embed="rId4"/>
          <a:stretch>
            <a:fillRect/>
          </a:stretch>
        </p:blipFill>
        <p:spPr>
          <a:xfrm>
            <a:off x="4463838" y="-1"/>
            <a:ext cx="2829708" cy="2337087"/>
          </a:xfrm>
          <a:prstGeom prst="rect">
            <a:avLst/>
          </a:prstGeom>
        </p:spPr>
      </p:pic>
      <p:pic>
        <p:nvPicPr>
          <p:cNvPr id="8" name="Picture 7">
            <a:extLst>
              <a:ext uri="{FF2B5EF4-FFF2-40B4-BE49-F238E27FC236}">
                <a16:creationId xmlns:a16="http://schemas.microsoft.com/office/drawing/2014/main" id="{FD5D6BDE-39D7-40BB-932F-7E879C96C8C0}"/>
              </a:ext>
            </a:extLst>
          </p:cNvPr>
          <p:cNvPicPr>
            <a:picLocks noChangeAspect="1"/>
          </p:cNvPicPr>
          <p:nvPr/>
        </p:nvPicPr>
        <p:blipFill>
          <a:blip r:embed="rId5"/>
          <a:stretch>
            <a:fillRect/>
          </a:stretch>
        </p:blipFill>
        <p:spPr>
          <a:xfrm>
            <a:off x="6832175" y="0"/>
            <a:ext cx="2402967" cy="1627464"/>
          </a:xfrm>
          <a:prstGeom prst="rect">
            <a:avLst/>
          </a:prstGeom>
        </p:spPr>
      </p:pic>
      <p:pic>
        <p:nvPicPr>
          <p:cNvPr id="11" name="Picture 10">
            <a:extLst>
              <a:ext uri="{FF2B5EF4-FFF2-40B4-BE49-F238E27FC236}">
                <a16:creationId xmlns:a16="http://schemas.microsoft.com/office/drawing/2014/main" id="{46932184-B153-4F22-9BF4-0328B23F546E}"/>
              </a:ext>
            </a:extLst>
          </p:cNvPr>
          <p:cNvPicPr>
            <a:picLocks noChangeAspect="1"/>
          </p:cNvPicPr>
          <p:nvPr/>
        </p:nvPicPr>
        <p:blipFill>
          <a:blip r:embed="rId6"/>
          <a:stretch>
            <a:fillRect/>
          </a:stretch>
        </p:blipFill>
        <p:spPr>
          <a:xfrm>
            <a:off x="8086987" y="4554774"/>
            <a:ext cx="4105013" cy="2298807"/>
          </a:xfrm>
          <a:prstGeom prst="rect">
            <a:avLst/>
          </a:prstGeom>
        </p:spPr>
      </p:pic>
      <p:pic>
        <p:nvPicPr>
          <p:cNvPr id="13" name="Picture 12">
            <a:extLst>
              <a:ext uri="{FF2B5EF4-FFF2-40B4-BE49-F238E27FC236}">
                <a16:creationId xmlns:a16="http://schemas.microsoft.com/office/drawing/2014/main" id="{159F749A-417E-42D2-A7B7-5E362FF48068}"/>
              </a:ext>
            </a:extLst>
          </p:cNvPr>
          <p:cNvPicPr>
            <a:picLocks noChangeAspect="1"/>
          </p:cNvPicPr>
          <p:nvPr/>
        </p:nvPicPr>
        <p:blipFill>
          <a:blip r:embed="rId7"/>
          <a:stretch>
            <a:fillRect/>
          </a:stretch>
        </p:blipFill>
        <p:spPr>
          <a:xfrm>
            <a:off x="5572994" y="4164479"/>
            <a:ext cx="2829708" cy="2829708"/>
          </a:xfrm>
          <a:prstGeom prst="rect">
            <a:avLst/>
          </a:prstGeom>
        </p:spPr>
      </p:pic>
      <p:pic>
        <p:nvPicPr>
          <p:cNvPr id="14" name="Picture 13">
            <a:extLst>
              <a:ext uri="{FF2B5EF4-FFF2-40B4-BE49-F238E27FC236}">
                <a16:creationId xmlns:a16="http://schemas.microsoft.com/office/drawing/2014/main" id="{8A5DC2BB-3C8A-464A-B03B-BD8FE90AFAC4}"/>
              </a:ext>
            </a:extLst>
          </p:cNvPr>
          <p:cNvPicPr>
            <a:picLocks noChangeAspect="1"/>
          </p:cNvPicPr>
          <p:nvPr/>
        </p:nvPicPr>
        <p:blipFill>
          <a:blip r:embed="rId8"/>
          <a:stretch>
            <a:fillRect/>
          </a:stretch>
        </p:blipFill>
        <p:spPr>
          <a:xfrm>
            <a:off x="-2" y="4210050"/>
            <a:ext cx="1724025" cy="2647950"/>
          </a:xfrm>
          <a:prstGeom prst="rect">
            <a:avLst/>
          </a:prstGeom>
        </p:spPr>
      </p:pic>
      <p:pic>
        <p:nvPicPr>
          <p:cNvPr id="15" name="Picture 14">
            <a:extLst>
              <a:ext uri="{FF2B5EF4-FFF2-40B4-BE49-F238E27FC236}">
                <a16:creationId xmlns:a16="http://schemas.microsoft.com/office/drawing/2014/main" id="{528ECF89-0A57-49B0-857A-A1542D2F1B73}"/>
              </a:ext>
            </a:extLst>
          </p:cNvPr>
          <p:cNvPicPr>
            <a:picLocks noChangeAspect="1"/>
          </p:cNvPicPr>
          <p:nvPr/>
        </p:nvPicPr>
        <p:blipFill>
          <a:blip r:embed="rId9"/>
          <a:stretch>
            <a:fillRect/>
          </a:stretch>
        </p:blipFill>
        <p:spPr>
          <a:xfrm>
            <a:off x="3472761" y="2068722"/>
            <a:ext cx="2778792" cy="3378139"/>
          </a:xfrm>
          <a:prstGeom prst="rect">
            <a:avLst/>
          </a:prstGeom>
        </p:spPr>
      </p:pic>
      <p:pic>
        <p:nvPicPr>
          <p:cNvPr id="16" name="Picture 15">
            <a:extLst>
              <a:ext uri="{FF2B5EF4-FFF2-40B4-BE49-F238E27FC236}">
                <a16:creationId xmlns:a16="http://schemas.microsoft.com/office/drawing/2014/main" id="{C76F65B6-AD17-4459-AAAA-C1742C81A7F2}"/>
              </a:ext>
            </a:extLst>
          </p:cNvPr>
          <p:cNvPicPr>
            <a:picLocks noChangeAspect="1"/>
          </p:cNvPicPr>
          <p:nvPr/>
        </p:nvPicPr>
        <p:blipFill>
          <a:blip r:embed="rId10"/>
          <a:stretch>
            <a:fillRect/>
          </a:stretch>
        </p:blipFill>
        <p:spPr>
          <a:xfrm>
            <a:off x="1717389" y="5091456"/>
            <a:ext cx="2590800" cy="1762125"/>
          </a:xfrm>
          <a:prstGeom prst="rect">
            <a:avLst/>
          </a:prstGeom>
        </p:spPr>
      </p:pic>
      <p:pic>
        <p:nvPicPr>
          <p:cNvPr id="17" name="Picture 16">
            <a:extLst>
              <a:ext uri="{FF2B5EF4-FFF2-40B4-BE49-F238E27FC236}">
                <a16:creationId xmlns:a16="http://schemas.microsoft.com/office/drawing/2014/main" id="{E1EC6AA3-829C-4EA0-BA10-303535ED4537}"/>
              </a:ext>
            </a:extLst>
          </p:cNvPr>
          <p:cNvPicPr>
            <a:picLocks noChangeAspect="1"/>
          </p:cNvPicPr>
          <p:nvPr/>
        </p:nvPicPr>
        <p:blipFill>
          <a:blip r:embed="rId11"/>
          <a:stretch>
            <a:fillRect/>
          </a:stretch>
        </p:blipFill>
        <p:spPr>
          <a:xfrm>
            <a:off x="10553851" y="2885813"/>
            <a:ext cx="1638149" cy="2557333"/>
          </a:xfrm>
          <a:prstGeom prst="rect">
            <a:avLst/>
          </a:prstGeom>
        </p:spPr>
      </p:pic>
      <p:pic>
        <p:nvPicPr>
          <p:cNvPr id="18" name="Picture 17">
            <a:extLst>
              <a:ext uri="{FF2B5EF4-FFF2-40B4-BE49-F238E27FC236}">
                <a16:creationId xmlns:a16="http://schemas.microsoft.com/office/drawing/2014/main" id="{31C25D65-BC10-4729-B7EF-B9286AE93072}"/>
              </a:ext>
            </a:extLst>
          </p:cNvPr>
          <p:cNvPicPr>
            <a:picLocks noChangeAspect="1"/>
          </p:cNvPicPr>
          <p:nvPr/>
        </p:nvPicPr>
        <p:blipFill>
          <a:blip r:embed="rId12"/>
          <a:stretch>
            <a:fillRect/>
          </a:stretch>
        </p:blipFill>
        <p:spPr>
          <a:xfrm>
            <a:off x="4068663" y="5268286"/>
            <a:ext cx="2347006" cy="1561826"/>
          </a:xfrm>
          <a:prstGeom prst="rect">
            <a:avLst/>
          </a:prstGeom>
        </p:spPr>
      </p:pic>
      <p:pic>
        <p:nvPicPr>
          <p:cNvPr id="19" name="Picture 18">
            <a:extLst>
              <a:ext uri="{FF2B5EF4-FFF2-40B4-BE49-F238E27FC236}">
                <a16:creationId xmlns:a16="http://schemas.microsoft.com/office/drawing/2014/main" id="{1E3A11D4-3642-4AA6-878C-4916D317EB5F}"/>
              </a:ext>
            </a:extLst>
          </p:cNvPr>
          <p:cNvPicPr>
            <a:picLocks noChangeAspect="1"/>
          </p:cNvPicPr>
          <p:nvPr/>
        </p:nvPicPr>
        <p:blipFill>
          <a:blip r:embed="rId13"/>
          <a:stretch>
            <a:fillRect/>
          </a:stretch>
        </p:blipFill>
        <p:spPr>
          <a:xfrm>
            <a:off x="6145159" y="2851162"/>
            <a:ext cx="1182385" cy="1177130"/>
          </a:xfrm>
          <a:prstGeom prst="rect">
            <a:avLst/>
          </a:prstGeom>
        </p:spPr>
      </p:pic>
      <p:pic>
        <p:nvPicPr>
          <p:cNvPr id="20" name="Picture 19">
            <a:extLst>
              <a:ext uri="{FF2B5EF4-FFF2-40B4-BE49-F238E27FC236}">
                <a16:creationId xmlns:a16="http://schemas.microsoft.com/office/drawing/2014/main" id="{D511393F-A991-4299-BF70-E5D18A1CE1D3}"/>
              </a:ext>
            </a:extLst>
          </p:cNvPr>
          <p:cNvPicPr>
            <a:picLocks noChangeAspect="1"/>
          </p:cNvPicPr>
          <p:nvPr/>
        </p:nvPicPr>
        <p:blipFill>
          <a:blip r:embed="rId14"/>
          <a:stretch>
            <a:fillRect/>
          </a:stretch>
        </p:blipFill>
        <p:spPr>
          <a:xfrm>
            <a:off x="6251553" y="1826027"/>
            <a:ext cx="989750" cy="1177130"/>
          </a:xfrm>
          <a:prstGeom prst="rect">
            <a:avLst/>
          </a:prstGeom>
        </p:spPr>
      </p:pic>
      <p:pic>
        <p:nvPicPr>
          <p:cNvPr id="21" name="Picture 20">
            <a:extLst>
              <a:ext uri="{FF2B5EF4-FFF2-40B4-BE49-F238E27FC236}">
                <a16:creationId xmlns:a16="http://schemas.microsoft.com/office/drawing/2014/main" id="{CE13FCC7-9AE4-4C6A-8A55-A145B0ED36A7}"/>
              </a:ext>
            </a:extLst>
          </p:cNvPr>
          <p:cNvPicPr>
            <a:picLocks noChangeAspect="1"/>
          </p:cNvPicPr>
          <p:nvPr/>
        </p:nvPicPr>
        <p:blipFill>
          <a:blip r:embed="rId15"/>
          <a:stretch>
            <a:fillRect/>
          </a:stretch>
        </p:blipFill>
        <p:spPr>
          <a:xfrm>
            <a:off x="1549269" y="4262046"/>
            <a:ext cx="2095500" cy="1181100"/>
          </a:xfrm>
          <a:prstGeom prst="rect">
            <a:avLst/>
          </a:prstGeom>
        </p:spPr>
      </p:pic>
      <p:pic>
        <p:nvPicPr>
          <p:cNvPr id="22" name="Picture 21">
            <a:extLst>
              <a:ext uri="{FF2B5EF4-FFF2-40B4-BE49-F238E27FC236}">
                <a16:creationId xmlns:a16="http://schemas.microsoft.com/office/drawing/2014/main" id="{8D52166D-F775-4B16-82A8-EE0196323970}"/>
              </a:ext>
            </a:extLst>
          </p:cNvPr>
          <p:cNvPicPr>
            <a:picLocks noChangeAspect="1"/>
          </p:cNvPicPr>
          <p:nvPr/>
        </p:nvPicPr>
        <p:blipFill>
          <a:blip r:embed="rId16"/>
          <a:stretch>
            <a:fillRect/>
          </a:stretch>
        </p:blipFill>
        <p:spPr>
          <a:xfrm>
            <a:off x="9029018" y="2906036"/>
            <a:ext cx="1648445" cy="1648445"/>
          </a:xfrm>
          <a:prstGeom prst="rect">
            <a:avLst/>
          </a:prstGeom>
        </p:spPr>
      </p:pic>
      <p:pic>
        <p:nvPicPr>
          <p:cNvPr id="3" name="Picture 2">
            <a:extLst>
              <a:ext uri="{FF2B5EF4-FFF2-40B4-BE49-F238E27FC236}">
                <a16:creationId xmlns:a16="http://schemas.microsoft.com/office/drawing/2014/main" id="{E4C7D815-7448-B205-5E01-5F5B3D442ACA}"/>
              </a:ext>
            </a:extLst>
          </p:cNvPr>
          <p:cNvPicPr>
            <a:picLocks noChangeAspect="1"/>
          </p:cNvPicPr>
          <p:nvPr/>
        </p:nvPicPr>
        <p:blipFill>
          <a:blip r:embed="rId17"/>
          <a:stretch>
            <a:fillRect/>
          </a:stretch>
        </p:blipFill>
        <p:spPr>
          <a:xfrm>
            <a:off x="0" y="3429001"/>
            <a:ext cx="5475853" cy="3412902"/>
          </a:xfrm>
          <a:prstGeom prst="rect">
            <a:avLst/>
          </a:prstGeom>
        </p:spPr>
      </p:pic>
      <p:sp>
        <p:nvSpPr>
          <p:cNvPr id="25" name="Content Placeholder 24">
            <a:extLst>
              <a:ext uri="{FF2B5EF4-FFF2-40B4-BE49-F238E27FC236}">
                <a16:creationId xmlns:a16="http://schemas.microsoft.com/office/drawing/2014/main" id="{CB092906-0129-9B8E-A87B-31FA7A6065A9}"/>
              </a:ext>
            </a:extLst>
          </p:cNvPr>
          <p:cNvSpPr>
            <a:spLocks noGrp="1"/>
          </p:cNvSpPr>
          <p:nvPr>
            <p:ph idx="1"/>
          </p:nvPr>
        </p:nvSpPr>
        <p:spPr/>
        <p:txBody>
          <a:bodyPr/>
          <a:lstStyle/>
          <a:p>
            <a:endParaRPr lang="en-US"/>
          </a:p>
        </p:txBody>
      </p:sp>
      <p:pic>
        <p:nvPicPr>
          <p:cNvPr id="26" name="Picture 25">
            <a:extLst>
              <a:ext uri="{FF2B5EF4-FFF2-40B4-BE49-F238E27FC236}">
                <a16:creationId xmlns:a16="http://schemas.microsoft.com/office/drawing/2014/main" id="{A913E005-8244-8ABA-F717-63AFFF88CFD2}"/>
              </a:ext>
            </a:extLst>
          </p:cNvPr>
          <p:cNvPicPr>
            <a:picLocks noChangeAspect="1"/>
          </p:cNvPicPr>
          <p:nvPr/>
        </p:nvPicPr>
        <p:blipFill>
          <a:blip r:embed="rId18"/>
          <a:stretch>
            <a:fillRect/>
          </a:stretch>
        </p:blipFill>
        <p:spPr>
          <a:xfrm>
            <a:off x="-12767" y="16098"/>
            <a:ext cx="6529382" cy="3420152"/>
          </a:xfrm>
          <a:prstGeom prst="rect">
            <a:avLst/>
          </a:prstGeom>
        </p:spPr>
      </p:pic>
      <p:pic>
        <p:nvPicPr>
          <p:cNvPr id="27" name="Picture 26">
            <a:extLst>
              <a:ext uri="{FF2B5EF4-FFF2-40B4-BE49-F238E27FC236}">
                <a16:creationId xmlns:a16="http://schemas.microsoft.com/office/drawing/2014/main" id="{A9262725-E24C-4025-E317-2CAE2827E156}"/>
              </a:ext>
            </a:extLst>
          </p:cNvPr>
          <p:cNvPicPr>
            <a:picLocks noChangeAspect="1"/>
          </p:cNvPicPr>
          <p:nvPr/>
        </p:nvPicPr>
        <p:blipFill>
          <a:blip r:embed="rId19"/>
          <a:stretch>
            <a:fillRect/>
          </a:stretch>
        </p:blipFill>
        <p:spPr>
          <a:xfrm>
            <a:off x="6863070" y="332949"/>
            <a:ext cx="3816171" cy="5340416"/>
          </a:xfrm>
          <a:prstGeom prst="rect">
            <a:avLst/>
          </a:prstGeom>
        </p:spPr>
      </p:pic>
    </p:spTree>
    <p:extLst>
      <p:ext uri="{BB962C8B-B14F-4D97-AF65-F5344CB8AC3E}">
        <p14:creationId xmlns:p14="http://schemas.microsoft.com/office/powerpoint/2010/main" val="168518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438249" y="774700"/>
            <a:ext cx="4794152" cy="2190491"/>
          </a:xfrm>
        </p:spPr>
        <p:txBody>
          <a:bodyPr anchor="t">
            <a:normAutofit/>
          </a:bodyPr>
          <a:lstStyle/>
          <a:p>
            <a:r>
              <a:rPr lang="en-US" sz="6000" b="1">
                <a:solidFill>
                  <a:srgbClr val="00B0F0"/>
                </a:solidFill>
              </a:rPr>
              <a:t>The Best Definition?</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596900" y="2965191"/>
            <a:ext cx="5035453" cy="3422909"/>
          </a:xfrm>
        </p:spPr>
        <p:txBody>
          <a:bodyPr>
            <a:normAutofit/>
          </a:bodyPr>
          <a:lstStyle/>
          <a:p>
            <a:pPr marL="0" indent="0">
              <a:buNone/>
            </a:pPr>
            <a:r>
              <a:rPr lang="en-US" sz="3000">
                <a:solidFill>
                  <a:schemeClr val="bg1">
                    <a:alpha val="80000"/>
                  </a:schemeClr>
                </a:solidFill>
              </a:rPr>
              <a:t>Aristotle’s idea (and others) – That place where the flowering of your greatest (and unique) virtues, gifts, skills, and talents intersect (over time) with the needs of the world [aka family/community].</a:t>
            </a:r>
          </a:p>
          <a:p>
            <a:pPr marL="0" indent="0">
              <a:spcBef>
                <a:spcPts val="0"/>
              </a:spcBef>
              <a:buNone/>
            </a:pPr>
            <a:endParaRPr lang="en-US" sz="2400">
              <a:solidFill>
                <a:schemeClr val="bg1">
                  <a:alpha val="80000"/>
                </a:schemeClr>
              </a:solidFill>
            </a:endParaRPr>
          </a:p>
        </p:txBody>
      </p:sp>
      <p:pic>
        <p:nvPicPr>
          <p:cNvPr id="5" name="Picture 4">
            <a:extLst>
              <a:ext uri="{FF2B5EF4-FFF2-40B4-BE49-F238E27FC236}">
                <a16:creationId xmlns:a16="http://schemas.microsoft.com/office/drawing/2014/main" id="{03E28122-778D-47C8-B593-CEDBE66132F2}"/>
              </a:ext>
            </a:extLst>
          </p:cNvPr>
          <p:cNvPicPr>
            <a:picLocks noChangeAspect="1"/>
          </p:cNvPicPr>
          <p:nvPr/>
        </p:nvPicPr>
        <p:blipFill rotWithShape="1">
          <a:blip r:embed="rId3"/>
          <a:srcRect r="6098"/>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2" name="Group 11">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3" name="Freeform: Shape 12">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905753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F98F79A4-A6C7-4101-B1E9-27E05CB7C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2232252" y="633046"/>
            <a:ext cx="4463623" cy="1314996"/>
          </a:xfrm>
        </p:spPr>
        <p:txBody>
          <a:bodyPr anchor="b">
            <a:normAutofit/>
          </a:bodyPr>
          <a:lstStyle/>
          <a:p>
            <a:r>
              <a:rPr lang="en-US" sz="4100" b="1" dirty="0">
                <a:solidFill>
                  <a:srgbClr val="FFFF00"/>
                </a:solidFill>
                <a:latin typeface="+mn-lt"/>
              </a:rPr>
              <a:t>The Best Definition and You?</a:t>
            </a:r>
          </a:p>
        </p:txBody>
      </p:sp>
      <p:sp>
        <p:nvSpPr>
          <p:cNvPr id="42" name="Freeform: Shape 41">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2232252" y="2125737"/>
            <a:ext cx="4463623" cy="4044463"/>
          </a:xfrm>
        </p:spPr>
        <p:txBody>
          <a:bodyPr>
            <a:normAutofit/>
          </a:bodyPr>
          <a:lstStyle/>
          <a:p>
            <a:pPr marL="0" indent="0">
              <a:spcBef>
                <a:spcPts val="0"/>
              </a:spcBef>
              <a:spcAft>
                <a:spcPts val="600"/>
              </a:spcAft>
              <a:buNone/>
            </a:pPr>
            <a:r>
              <a:rPr lang="en-US" sz="3200" dirty="0">
                <a:solidFill>
                  <a:schemeClr val="bg1"/>
                </a:solidFill>
              </a:rPr>
              <a:t>How do you match your gifts with the needs of your friends, family, communities, tribe, and the world?</a:t>
            </a:r>
            <a:endParaRPr lang="en-US" sz="3200" dirty="0">
              <a:solidFill>
                <a:schemeClr val="bg1"/>
              </a:solidFill>
              <a:cs typeface="Calibri"/>
            </a:endParaRPr>
          </a:p>
          <a:p>
            <a:pPr marL="0" indent="0">
              <a:spcBef>
                <a:spcPts val="0"/>
              </a:spcBef>
              <a:spcAft>
                <a:spcPts val="600"/>
              </a:spcAft>
              <a:buNone/>
            </a:pPr>
            <a:endParaRPr lang="en-US" sz="3200" dirty="0">
              <a:solidFill>
                <a:schemeClr val="bg1"/>
              </a:solidFill>
              <a:cs typeface="Calibri"/>
            </a:endParaRPr>
          </a:p>
          <a:p>
            <a:pPr marL="0" indent="0">
              <a:spcBef>
                <a:spcPts val="0"/>
              </a:spcBef>
              <a:spcAft>
                <a:spcPts val="600"/>
              </a:spcAft>
              <a:buNone/>
            </a:pPr>
            <a:r>
              <a:rPr lang="en-US" sz="3200" dirty="0">
                <a:solidFill>
                  <a:schemeClr val="bg1"/>
                </a:solidFill>
              </a:rPr>
              <a:t>JSF – Biking story</a:t>
            </a:r>
            <a:endParaRPr lang="en-US" sz="3200" dirty="0">
              <a:solidFill>
                <a:schemeClr val="bg1"/>
              </a:solidFill>
              <a:cs typeface="Calibri"/>
            </a:endParaRPr>
          </a:p>
          <a:p>
            <a:pPr marL="0" indent="0">
              <a:spcBef>
                <a:spcPts val="0"/>
              </a:spcBef>
              <a:spcAft>
                <a:spcPts val="600"/>
              </a:spcAft>
              <a:buNone/>
            </a:pPr>
            <a:endParaRPr lang="en-US" dirty="0">
              <a:solidFill>
                <a:schemeClr val="bg1"/>
              </a:solidFill>
              <a:cs typeface="Calibri"/>
            </a:endParaRPr>
          </a:p>
        </p:txBody>
      </p:sp>
      <p:sp>
        <p:nvSpPr>
          <p:cNvPr id="46" name="Freeform: Shape 45">
            <a:extLst>
              <a:ext uri="{FF2B5EF4-FFF2-40B4-BE49-F238E27FC236}">
                <a16:creationId xmlns:a16="http://schemas.microsoft.com/office/drawing/2014/main" id="{83C8019B-3985-409B-9B87-494B974EE9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9E5C5460-229E-46C8-A712-CC3179854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B85A4DB3-61AA-49A1-85A9-B3397CD51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descr="A person holding a bicycle&#10;&#10;AI-generated content may be incorrect.">
            <a:extLst>
              <a:ext uri="{FF2B5EF4-FFF2-40B4-BE49-F238E27FC236}">
                <a16:creationId xmlns:a16="http://schemas.microsoft.com/office/drawing/2014/main" id="{C407282B-0E27-40E3-ADBD-0FC33F7BF544}"/>
              </a:ext>
            </a:extLst>
          </p:cNvPr>
          <p:cNvPicPr>
            <a:picLocks noChangeAspect="1"/>
          </p:cNvPicPr>
          <p:nvPr/>
        </p:nvPicPr>
        <p:blipFill rotWithShape="1">
          <a:blip r:embed="rId3"/>
          <a:srcRect l="1608" r="7327" b="-1"/>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52"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53" name="Freeform: Shape 52">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84920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EB06C1F-2A3E-49B0-B520-4B394F3758BD}"/>
              </a:ext>
            </a:extLst>
          </p:cNvPr>
          <p:cNvSpPr>
            <a:spLocks noGrp="1"/>
          </p:cNvSpPr>
          <p:nvPr>
            <p:ph type="title"/>
          </p:nvPr>
        </p:nvSpPr>
        <p:spPr>
          <a:xfrm>
            <a:off x="293915" y="517779"/>
            <a:ext cx="5012120" cy="1764431"/>
          </a:xfrm>
        </p:spPr>
        <p:txBody>
          <a:bodyPr anchor="b">
            <a:normAutofit fontScale="90000"/>
          </a:bodyPr>
          <a:lstStyle/>
          <a:p>
            <a:r>
              <a:rPr lang="en-US" sz="6700" b="1" dirty="0">
                <a:solidFill>
                  <a:srgbClr val="FFFF00"/>
                </a:solidFill>
                <a:latin typeface="+mn-lt"/>
              </a:rPr>
              <a:t>Reflection </a:t>
            </a:r>
            <a:br>
              <a:rPr lang="en-US" sz="6700" b="1" dirty="0">
                <a:solidFill>
                  <a:srgbClr val="FFFF00"/>
                </a:solidFill>
                <a:latin typeface="+mn-lt"/>
              </a:rPr>
            </a:br>
            <a:r>
              <a:rPr lang="en-US" sz="6700" b="1" dirty="0">
                <a:solidFill>
                  <a:srgbClr val="FFFF00"/>
                </a:solidFill>
                <a:latin typeface="+mn-lt"/>
              </a:rPr>
              <a:t>Activity</a:t>
            </a:r>
            <a:endParaRPr lang="en-US" sz="4600" dirty="0">
              <a:solidFill>
                <a:srgbClr val="FFFF00"/>
              </a:solidFill>
            </a:endParaRPr>
          </a:p>
        </p:txBody>
      </p:sp>
      <p:sp>
        <p:nvSpPr>
          <p:cNvPr id="3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91716DCB-8079-4EE7-ACE2-DD92D85A32C3}"/>
              </a:ext>
            </a:extLst>
          </p:cNvPr>
          <p:cNvSpPr>
            <a:spLocks noGrp="1"/>
          </p:cNvSpPr>
          <p:nvPr>
            <p:ph idx="1"/>
          </p:nvPr>
        </p:nvSpPr>
        <p:spPr>
          <a:xfrm>
            <a:off x="217714" y="2872899"/>
            <a:ext cx="4665955" cy="3763468"/>
          </a:xfrm>
          <a:solidFill>
            <a:schemeClr val="tx1"/>
          </a:solidFill>
        </p:spPr>
        <p:txBody>
          <a:bodyPr>
            <a:normAutofit/>
          </a:bodyPr>
          <a:lstStyle/>
          <a:p>
            <a:pPr marL="0" indent="0">
              <a:buNone/>
            </a:pPr>
            <a:r>
              <a:rPr lang="en-US" b="1" dirty="0">
                <a:solidFill>
                  <a:srgbClr val="FFFF00"/>
                </a:solidFill>
              </a:rPr>
              <a:t>In your mind: </a:t>
            </a:r>
            <a:endParaRPr lang="en-US" b="1" dirty="0">
              <a:solidFill>
                <a:srgbClr val="FFFF00"/>
              </a:solidFill>
              <a:cs typeface="Calibri"/>
            </a:endParaRPr>
          </a:p>
          <a:p>
            <a:r>
              <a:rPr lang="en-US" dirty="0">
                <a:solidFill>
                  <a:schemeClr val="bg1"/>
                </a:solidFill>
              </a:rPr>
              <a:t>Think of a nice story of the manifestation of your unique strengths (gifts, skills, talents, virtues) coming out in your CASA work or at home or with friends. . .</a:t>
            </a:r>
          </a:p>
          <a:p>
            <a:r>
              <a:rPr lang="en-US" dirty="0">
                <a:solidFill>
                  <a:srgbClr val="FFFF00"/>
                </a:solidFill>
                <a:cs typeface="Calibri"/>
              </a:rPr>
              <a:t>This can feel awkward . . . </a:t>
            </a:r>
            <a:endParaRPr lang="en-US" dirty="0">
              <a:solidFill>
                <a:srgbClr val="FFFF00"/>
              </a:solidFill>
            </a:endParaRPr>
          </a:p>
        </p:txBody>
      </p:sp>
      <p:pic>
        <p:nvPicPr>
          <p:cNvPr id="9" name="Picture 8" descr="Glasses on top of a book">
            <a:extLst>
              <a:ext uri="{FF2B5EF4-FFF2-40B4-BE49-F238E27FC236}">
                <a16:creationId xmlns:a16="http://schemas.microsoft.com/office/drawing/2014/main" id="{CA296B26-0161-D5A2-38CD-CEE7FF4F3A26}"/>
              </a:ext>
            </a:extLst>
          </p:cNvPr>
          <p:cNvPicPr>
            <a:picLocks noChangeAspect="1"/>
          </p:cNvPicPr>
          <p:nvPr/>
        </p:nvPicPr>
        <p:blipFill rotWithShape="1">
          <a:blip r:embed="rId3"/>
          <a:srcRect l="4555" r="2899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254217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9EA27DC-F7D2-2B0E-7671-1E673B1ED3B0}"/>
            </a:ext>
          </a:extLst>
        </p:cNvPr>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E10B14D-8992-0297-18C2-B324E1249ABF}"/>
              </a:ext>
            </a:extLst>
          </p:cNvPr>
          <p:cNvSpPr>
            <a:spLocks noGrp="1"/>
          </p:cNvSpPr>
          <p:nvPr>
            <p:ph type="title"/>
          </p:nvPr>
        </p:nvSpPr>
        <p:spPr>
          <a:xfrm>
            <a:off x="6430060" y="467271"/>
            <a:ext cx="5585726" cy="1428881"/>
          </a:xfrm>
        </p:spPr>
        <p:txBody>
          <a:bodyPr anchor="b">
            <a:normAutofit fontScale="90000"/>
          </a:bodyPr>
          <a:lstStyle/>
          <a:p>
            <a:r>
              <a:rPr lang="en-US" sz="5600" b="1" dirty="0">
                <a:solidFill>
                  <a:srgbClr val="FFC000"/>
                </a:solidFill>
              </a:rPr>
              <a:t>				#7</a:t>
            </a:r>
            <a:br>
              <a:rPr lang="en-US" sz="5600" b="1" dirty="0">
                <a:solidFill>
                  <a:srgbClr val="FFC000"/>
                </a:solidFill>
              </a:rPr>
            </a:br>
            <a:r>
              <a:rPr lang="en-US" sz="6000" b="1" dirty="0">
                <a:solidFill>
                  <a:srgbClr val="FFC000">
                    <a:alpha val="80000"/>
                  </a:srgbClr>
                </a:solidFill>
              </a:rPr>
              <a:t>Flip the Happiness</a:t>
            </a:r>
            <a:endParaRPr lang="en-US" sz="5600" b="1" dirty="0">
              <a:solidFill>
                <a:srgbClr val="FFC000"/>
              </a:solidFill>
            </a:endParaRPr>
          </a:p>
        </p:txBody>
      </p:sp>
      <p:sp>
        <p:nvSpPr>
          <p:cNvPr id="7" name="Oval 6">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4AF9726B-1507-4EC4-4803-53AC02069505}"/>
              </a:ext>
            </a:extLst>
          </p:cNvPr>
          <p:cNvPicPr>
            <a:picLocks noChangeAspect="1"/>
          </p:cNvPicPr>
          <p:nvPr/>
        </p:nvPicPr>
        <p:blipFill>
          <a:blip r:embed="rId2"/>
          <a:srcRect r="-3" b="-3"/>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0EE4B262-7158-9B8E-D635-2E95F35ECF3A}"/>
              </a:ext>
            </a:extLst>
          </p:cNvPr>
          <p:cNvSpPr>
            <a:spLocks noGrp="1"/>
          </p:cNvSpPr>
          <p:nvPr>
            <p:ph idx="1"/>
          </p:nvPr>
        </p:nvSpPr>
        <p:spPr>
          <a:xfrm>
            <a:off x="6388119" y="2029967"/>
            <a:ext cx="5015589" cy="4694218"/>
          </a:xfrm>
        </p:spPr>
        <p:txBody>
          <a:bodyPr anchor="t">
            <a:noAutofit/>
          </a:bodyPr>
          <a:lstStyle/>
          <a:p>
            <a:pPr>
              <a:spcBef>
                <a:spcPts val="1800"/>
              </a:spcBef>
            </a:pPr>
            <a:endParaRPr lang="en-US" sz="3200" dirty="0">
              <a:solidFill>
                <a:schemeClr val="bg1">
                  <a:alpha val="80000"/>
                </a:schemeClr>
              </a:solidFill>
            </a:endParaRPr>
          </a:p>
          <a:p>
            <a:pPr>
              <a:spcBef>
                <a:spcPts val="1800"/>
              </a:spcBef>
            </a:pPr>
            <a:r>
              <a:rPr lang="en-US" sz="3200" dirty="0">
                <a:solidFill>
                  <a:schemeClr val="bg1">
                    <a:alpha val="80000"/>
                  </a:schemeClr>
                </a:solidFill>
              </a:rPr>
              <a:t>Notice. . .in the youth you work with (and others) their unique strengths</a:t>
            </a:r>
          </a:p>
          <a:p>
            <a:pPr>
              <a:spcBef>
                <a:spcPts val="1800"/>
              </a:spcBef>
            </a:pPr>
            <a:r>
              <a:rPr lang="en-US" altLang="en-US" sz="3200" dirty="0">
                <a:solidFill>
                  <a:schemeClr val="bg1">
                    <a:alpha val="80000"/>
                  </a:schemeClr>
                </a:solidFill>
              </a:rPr>
              <a:t>And share them</a:t>
            </a:r>
          </a:p>
          <a:p>
            <a:pPr>
              <a:spcBef>
                <a:spcPts val="1800"/>
              </a:spcBef>
            </a:pPr>
            <a:r>
              <a:rPr lang="en-US" altLang="en-US" sz="3200" dirty="0">
                <a:solidFill>
                  <a:schemeClr val="bg1">
                    <a:alpha val="80000"/>
                  </a:schemeClr>
                </a:solidFill>
              </a:rPr>
              <a:t>Being seen is great; being seen for your best qualities is better</a:t>
            </a:r>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4801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1055" y="1450655"/>
            <a:ext cx="4904509" cy="3956690"/>
          </a:xfrm>
        </p:spPr>
        <p:txBody>
          <a:bodyPr anchor="ctr">
            <a:normAutofit/>
          </a:bodyPr>
          <a:lstStyle/>
          <a:p>
            <a:r>
              <a:rPr lang="en-US" sz="6600" b="1" dirty="0">
                <a:solidFill>
                  <a:schemeClr val="bg1"/>
                </a:solidFill>
              </a:rPr>
              <a:t>#8</a:t>
            </a:r>
            <a:br>
              <a:rPr lang="en-US" sz="6600" b="1" dirty="0">
                <a:solidFill>
                  <a:schemeClr val="bg1"/>
                </a:solidFill>
              </a:rPr>
            </a:br>
            <a:br>
              <a:rPr lang="en-US" sz="6600" b="1" dirty="0">
                <a:solidFill>
                  <a:schemeClr val="bg1"/>
                </a:solidFill>
              </a:rPr>
            </a:br>
            <a:r>
              <a:rPr lang="en-US" sz="6600" b="1" dirty="0">
                <a:solidFill>
                  <a:schemeClr val="bg1"/>
                </a:solidFill>
              </a:rPr>
              <a:t>Just Say No. . .</a:t>
            </a:r>
            <a:br>
              <a:rPr lang="en-US" sz="6600" b="1" dirty="0">
                <a:solidFill>
                  <a:schemeClr val="bg1"/>
                </a:solidFill>
              </a:rPr>
            </a:br>
            <a:endParaRPr lang="en-US" sz="6600" b="1" dirty="0">
              <a:solidFill>
                <a:schemeClr val="bg1"/>
              </a:solidFill>
            </a:endParaRPr>
          </a:p>
        </p:txBody>
      </p:sp>
      <p:cxnSp>
        <p:nvCxnSpPr>
          <p:cNvPr id="17" name="Straight Connector 16">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extLst>
              <p:ext uri="{D42A27DB-BD31-4B8C-83A1-F6EECF244321}">
                <p14:modId xmlns:p14="http://schemas.microsoft.com/office/powerpoint/2010/main" val="2275575279"/>
              </p:ext>
            </p:extLst>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30265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5F8C8-B9DF-1D64-0365-1253473A78F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958AEFC-6AAA-C58C-A1C5-E2E1CD62C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9F295A6-B56B-D4D7-9347-164078182528}"/>
              </a:ext>
            </a:extLst>
          </p:cNvPr>
          <p:cNvSpPr>
            <a:spLocks noGrp="1"/>
          </p:cNvSpPr>
          <p:nvPr>
            <p:ph type="title"/>
          </p:nvPr>
        </p:nvSpPr>
        <p:spPr>
          <a:xfrm>
            <a:off x="942975" y="1450655"/>
            <a:ext cx="4214347" cy="4478658"/>
          </a:xfrm>
        </p:spPr>
        <p:txBody>
          <a:bodyPr anchor="ctr">
            <a:normAutofit fontScale="90000"/>
          </a:bodyPr>
          <a:lstStyle/>
          <a:p>
            <a:r>
              <a:rPr lang="en-US" sz="5600" b="1" dirty="0">
                <a:solidFill>
                  <a:schemeClr val="bg1"/>
                </a:solidFill>
              </a:rPr>
              <a:t>#8 - Continued</a:t>
            </a:r>
            <a:br>
              <a:rPr lang="en-US" sz="5600" b="1" dirty="0">
                <a:solidFill>
                  <a:schemeClr val="bg1"/>
                </a:solidFill>
              </a:rPr>
            </a:br>
            <a:br>
              <a:rPr lang="en-US" sz="5600" b="1" dirty="0">
                <a:solidFill>
                  <a:schemeClr val="bg1"/>
                </a:solidFill>
              </a:rPr>
            </a:br>
            <a:r>
              <a:rPr lang="en-US" sz="5600" b="1" dirty="0">
                <a:solidFill>
                  <a:schemeClr val="bg1"/>
                </a:solidFill>
              </a:rPr>
              <a:t>The Three-Step Emotional </a:t>
            </a:r>
            <a:br>
              <a:rPr lang="en-US" sz="5600" b="1" dirty="0">
                <a:solidFill>
                  <a:schemeClr val="bg1"/>
                </a:solidFill>
              </a:rPr>
            </a:br>
            <a:r>
              <a:rPr lang="en-US" sz="5600" b="1" dirty="0">
                <a:solidFill>
                  <a:schemeClr val="bg1"/>
                </a:solidFill>
              </a:rPr>
              <a:t>Change Trick</a:t>
            </a:r>
          </a:p>
        </p:txBody>
      </p:sp>
      <p:cxnSp>
        <p:nvCxnSpPr>
          <p:cNvPr id="17" name="Straight Connector 16">
            <a:extLst>
              <a:ext uri="{FF2B5EF4-FFF2-40B4-BE49-F238E27FC236}">
                <a16:creationId xmlns:a16="http://schemas.microsoft.com/office/drawing/2014/main" id="{C4F5E5F2-CCDD-14FB-BFB6-A46D56D753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BB9F42E-5743-A9AC-1B0F-325D69AE7C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EB089A74-980D-C147-C2AD-9B65A563471B}"/>
              </a:ext>
            </a:extLst>
          </p:cNvPr>
          <p:cNvGraphicFramePr>
            <a:graphicFrameLocks noGrp="1"/>
          </p:cNvGraphicFramePr>
          <p:nvPr>
            <p:ph idx="1"/>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9639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200" y="365125"/>
            <a:ext cx="10515600" cy="1325563"/>
          </a:xfrm>
        </p:spPr>
        <p:txBody>
          <a:bodyPr>
            <a:normAutofit/>
          </a:bodyPr>
          <a:lstStyle/>
          <a:p>
            <a:r>
              <a:rPr lang="en-US" b="1" dirty="0">
                <a:solidFill>
                  <a:schemeClr val="bg1"/>
                </a:solidFill>
              </a:rPr>
              <a:t>The Three-Step Emotional Change Trick</a:t>
            </a:r>
            <a:br>
              <a:rPr lang="en-US" sz="2600" b="1" dirty="0">
                <a:solidFill>
                  <a:schemeClr val="bg1"/>
                </a:solidFill>
              </a:rPr>
            </a:br>
            <a:endParaRPr lang="en-US" sz="2600" b="1" dirty="0">
              <a:solidFill>
                <a:schemeClr val="bg1"/>
              </a:solidFill>
            </a:endParaRPr>
          </a:p>
        </p:txBody>
      </p:sp>
      <p:sp>
        <p:nvSpPr>
          <p:cNvPr id="1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nvPr>
        </p:nvGraphicFramePr>
        <p:xfrm>
          <a:off x="838200" y="2004446"/>
          <a:ext cx="10515600" cy="4176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1344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67F1BD0-4A79-8BA2-EECF-8F69880300BC}"/>
              </a:ext>
            </a:extLst>
          </p:cNvPr>
          <p:cNvPicPr>
            <a:picLocks noChangeAspect="1"/>
          </p:cNvPicPr>
          <p:nvPr/>
        </p:nvPicPr>
        <p:blipFill>
          <a:blip r:embed="rId3">
            <a:alphaModFix amt="35000"/>
          </a:blip>
          <a:srcRect t="15413"/>
          <a:stretch>
            <a:fillRect/>
          </a:stretch>
        </p:blipFill>
        <p:spPr>
          <a:xfrm>
            <a:off x="20" y="10"/>
            <a:ext cx="12191980" cy="6857990"/>
          </a:xfrm>
          <a:prstGeom prst="rect">
            <a:avLst/>
          </a:prstGeom>
        </p:spPr>
      </p:pic>
      <p:sp>
        <p:nvSpPr>
          <p:cNvPr id="2" name="Title 1"/>
          <p:cNvSpPr>
            <a:spLocks noGrp="1"/>
          </p:cNvSpPr>
          <p:nvPr>
            <p:ph type="title"/>
          </p:nvPr>
        </p:nvSpPr>
        <p:spPr>
          <a:xfrm>
            <a:off x="838200" y="200025"/>
            <a:ext cx="10515600" cy="1490663"/>
          </a:xfrm>
        </p:spPr>
        <p:txBody>
          <a:bodyPr>
            <a:normAutofit fontScale="90000"/>
          </a:bodyPr>
          <a:lstStyle/>
          <a:p>
            <a:r>
              <a:rPr lang="en-US" sz="4000" b="1" dirty="0">
                <a:solidFill>
                  <a:srgbClr val="FFFFFF"/>
                </a:solidFill>
              </a:rPr>
              <a:t>The Three-Step Emotional </a:t>
            </a:r>
            <a:br>
              <a:rPr lang="en-US" sz="4000" b="1" dirty="0">
                <a:solidFill>
                  <a:srgbClr val="FFFFFF"/>
                </a:solidFill>
              </a:rPr>
            </a:br>
            <a:r>
              <a:rPr lang="en-US" sz="4000" b="1" dirty="0">
                <a:solidFill>
                  <a:srgbClr val="FFFFFF"/>
                </a:solidFill>
              </a:rPr>
              <a:t>Change Trick</a:t>
            </a:r>
            <a:br>
              <a:rPr lang="en-US" sz="2800" b="1" dirty="0">
                <a:solidFill>
                  <a:srgbClr val="FFFFFF"/>
                </a:solidFill>
              </a:rPr>
            </a:br>
            <a:endParaRPr lang="en-US" sz="2800" b="1" dirty="0">
              <a:solidFill>
                <a:srgbClr val="FFFFFF"/>
              </a:solidFill>
            </a:endParaRPr>
          </a:p>
        </p:txBody>
      </p: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64106070"/>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763416E3-5397-FA17-687C-61528D3AE1C9}"/>
              </a:ext>
            </a:extLst>
          </p:cNvPr>
          <p:cNvPicPr>
            <a:picLocks noChangeAspect="1"/>
          </p:cNvPicPr>
          <p:nvPr/>
        </p:nvPicPr>
        <p:blipFill>
          <a:blip r:embed="rId3">
            <a:alphaModFix amt="40000"/>
          </a:blip>
          <a:srcRect t="4442" b="18767"/>
          <a:stretch>
            <a:fillRect/>
          </a:stretch>
        </p:blipFill>
        <p:spPr>
          <a:xfrm>
            <a:off x="20" y="10"/>
            <a:ext cx="12191979" cy="6857990"/>
          </a:xfrm>
          <a:prstGeom prst="rect">
            <a:avLst/>
          </a:prstGeom>
        </p:spPr>
      </p:pic>
      <p:sp>
        <p:nvSpPr>
          <p:cNvPr id="2" name="Title 1"/>
          <p:cNvSpPr>
            <a:spLocks noGrp="1"/>
          </p:cNvSpPr>
          <p:nvPr>
            <p:ph type="title"/>
          </p:nvPr>
        </p:nvSpPr>
        <p:spPr>
          <a:xfrm>
            <a:off x="838200" y="365125"/>
            <a:ext cx="10515600" cy="1325563"/>
          </a:xfrm>
        </p:spPr>
        <p:txBody>
          <a:bodyPr>
            <a:normAutofit/>
          </a:bodyPr>
          <a:lstStyle/>
          <a:p>
            <a:r>
              <a:rPr lang="en-US" b="1" dirty="0">
                <a:latin typeface="+mn-lt"/>
              </a:rPr>
              <a:t>The Three-Step Emotional Change Trick</a:t>
            </a:r>
            <a:br>
              <a:rPr lang="en-US" sz="2600" b="1" dirty="0">
                <a:solidFill>
                  <a:schemeClr val="bg1"/>
                </a:solidFill>
              </a:rPr>
            </a:br>
            <a:endParaRPr lang="en-US" sz="2600" b="1" dirty="0">
              <a:solidFill>
                <a:schemeClr val="bg1"/>
              </a:solidFill>
            </a:endParaRPr>
          </a:p>
        </p:txBody>
      </p:sp>
      <p:sp>
        <p:nvSpPr>
          <p:cNvPr id="18"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nvPr>
        </p:nvGraphicFramePr>
        <p:xfrm>
          <a:off x="838200" y="2004446"/>
          <a:ext cx="10515600" cy="41768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64993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11000">
              <a:schemeClr val="accent2">
                <a:lumMod val="20000"/>
                <a:lumOff val="80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6657715" y="467271"/>
            <a:ext cx="4195674" cy="2523546"/>
          </a:xfrm>
          <a:solidFill>
            <a:schemeClr val="bg2"/>
          </a:solidFill>
        </p:spPr>
        <p:txBody>
          <a:bodyPr anchor="b">
            <a:normAutofit/>
          </a:bodyPr>
          <a:lstStyle/>
          <a:p>
            <a:r>
              <a:rPr lang="en-US" sz="5600" b="1" dirty="0"/>
              <a:t>One Volunteer</a:t>
            </a:r>
            <a:br>
              <a:rPr lang="en-US" sz="5600" b="1" dirty="0"/>
            </a:br>
            <a:r>
              <a:rPr lang="en-US" sz="5600" b="1" dirty="0"/>
              <a:t>Please</a:t>
            </a:r>
          </a:p>
        </p:txBody>
      </p:sp>
      <p:sp>
        <p:nvSpPr>
          <p:cNvPr id="28" name="Oval 27">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3"/>
          <a:srcRect r="-3" b="-3"/>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0"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6657715" y="4103648"/>
            <a:ext cx="4195673" cy="2287079"/>
          </a:xfrm>
        </p:spPr>
        <p:txBody>
          <a:bodyPr anchor="t">
            <a:noAutofit/>
          </a:bodyPr>
          <a:lstStyle/>
          <a:p>
            <a:pPr marL="0" indent="0">
              <a:buNone/>
            </a:pPr>
            <a:r>
              <a:rPr lang="en-US" sz="4000" dirty="0">
                <a:solidFill>
                  <a:schemeClr val="tx1">
                    <a:alpha val="80000"/>
                  </a:schemeClr>
                </a:solidFill>
                <a:cs typeface="Calibri"/>
              </a:rPr>
              <a:t>This will be SO MUCH fun!</a:t>
            </a:r>
          </a:p>
        </p:txBody>
      </p:sp>
      <p:sp>
        <p:nvSpPr>
          <p:cNvPr id="34"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6"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94332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72"/>
        <p:cNvGrpSpPr/>
        <p:nvPr/>
      </p:nvGrpSpPr>
      <p:grpSpPr>
        <a:xfrm>
          <a:off x="0" y="0"/>
          <a:ext cx="0" cy="0"/>
          <a:chOff x="0" y="0"/>
          <a:chExt cx="0" cy="0"/>
        </a:xfrm>
      </p:grpSpPr>
      <p:sp useBgFill="1">
        <p:nvSpPr>
          <p:cNvPr id="980" name="Rectangle 97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3" name="Google Shape;973;p17"/>
          <p:cNvSpPr txBox="1">
            <a:spLocks noGrp="1"/>
          </p:cNvSpPr>
          <p:nvPr>
            <p:ph type="title"/>
          </p:nvPr>
        </p:nvSpPr>
        <p:spPr>
          <a:xfrm>
            <a:off x="228601" y="219011"/>
            <a:ext cx="5081576" cy="2100366"/>
          </a:xfrm>
          <a:prstGeom prst="rect">
            <a:avLst/>
          </a:prstGeom>
        </p:spPr>
        <p:txBody>
          <a:bodyPr spcFirstLastPara="1" vert="horz" lIns="91440" tIns="45720" rIns="91440" bIns="45720" rtlCol="0" anchor="b" anchorCtr="0">
            <a:noAutofit/>
          </a:bodyPr>
          <a:lstStyle/>
          <a:p>
            <a:pPr>
              <a:buClr>
                <a:schemeClr val="dk1"/>
              </a:buClr>
              <a:buSzPts val="1100"/>
            </a:pPr>
            <a:r>
              <a:rPr lang="en-US" sz="4000" b="1" dirty="0">
                <a:solidFill>
                  <a:srgbClr val="FFFF00"/>
                </a:solidFill>
              </a:rPr>
              <a:t>#9</a:t>
            </a:r>
            <a:br>
              <a:rPr lang="en-US" sz="4000" b="1" dirty="0">
                <a:solidFill>
                  <a:srgbClr val="FFFF00"/>
                </a:solidFill>
              </a:rPr>
            </a:br>
            <a:r>
              <a:rPr lang="en-US" sz="4000" b="1" dirty="0">
                <a:solidFill>
                  <a:srgbClr val="FFFF00"/>
                </a:solidFill>
              </a:rPr>
              <a:t>Automatic Thoughts Aren’t All That Positive</a:t>
            </a:r>
          </a:p>
        </p:txBody>
      </p:sp>
      <p:sp>
        <p:nvSpPr>
          <p:cNvPr id="98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76" name="Picture 975" descr="Crumpled paper light bulb">
            <a:extLst>
              <a:ext uri="{FF2B5EF4-FFF2-40B4-BE49-F238E27FC236}">
                <a16:creationId xmlns:a16="http://schemas.microsoft.com/office/drawing/2014/main" id="{D495879F-7F5B-2220-3FD4-B5113B3FB65A}"/>
              </a:ext>
            </a:extLst>
          </p:cNvPr>
          <p:cNvPicPr>
            <a:picLocks noChangeAspect="1"/>
          </p:cNvPicPr>
          <p:nvPr/>
        </p:nvPicPr>
        <p:blipFill>
          <a:blip r:embed="rId3"/>
          <a:srcRect l="10915" r="221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graphicFrame>
        <p:nvGraphicFramePr>
          <p:cNvPr id="984" name="Google Shape;974;p17">
            <a:extLst>
              <a:ext uri="{FF2B5EF4-FFF2-40B4-BE49-F238E27FC236}">
                <a16:creationId xmlns:a16="http://schemas.microsoft.com/office/drawing/2014/main" id="{4B3981FD-7015-8DF7-272C-2F406F730278}"/>
              </a:ext>
            </a:extLst>
          </p:cNvPr>
          <p:cNvGraphicFramePr/>
          <p:nvPr/>
        </p:nvGraphicFramePr>
        <p:xfrm>
          <a:off x="457200" y="2872899"/>
          <a:ext cx="4551482" cy="39485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971175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72">
          <a:extLst>
            <a:ext uri="{FF2B5EF4-FFF2-40B4-BE49-F238E27FC236}">
              <a16:creationId xmlns:a16="http://schemas.microsoft.com/office/drawing/2014/main" id="{69E24294-E3B7-BD09-9242-3D2B2CC25D37}"/>
            </a:ext>
          </a:extLst>
        </p:cNvPr>
        <p:cNvGrpSpPr/>
        <p:nvPr/>
      </p:nvGrpSpPr>
      <p:grpSpPr>
        <a:xfrm>
          <a:off x="0" y="0"/>
          <a:ext cx="0" cy="0"/>
          <a:chOff x="0" y="0"/>
          <a:chExt cx="0" cy="0"/>
        </a:xfrm>
      </p:grpSpPr>
      <p:sp useBgFill="1">
        <p:nvSpPr>
          <p:cNvPr id="987" name="Rectangle 986">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3" name="Google Shape;973;p17">
            <a:extLst>
              <a:ext uri="{FF2B5EF4-FFF2-40B4-BE49-F238E27FC236}">
                <a16:creationId xmlns:a16="http://schemas.microsoft.com/office/drawing/2014/main" id="{1112C168-7DE6-B066-91AD-AB5B6D0AB20A}"/>
              </a:ext>
            </a:extLst>
          </p:cNvPr>
          <p:cNvSpPr txBox="1">
            <a:spLocks noGrp="1"/>
          </p:cNvSpPr>
          <p:nvPr>
            <p:ph type="title"/>
          </p:nvPr>
        </p:nvSpPr>
        <p:spPr>
          <a:xfrm>
            <a:off x="591015" y="412596"/>
            <a:ext cx="5504985" cy="2029522"/>
          </a:xfrm>
          <a:prstGeom prst="rect">
            <a:avLst/>
          </a:prstGeom>
        </p:spPr>
        <p:txBody>
          <a:bodyPr spcFirstLastPara="1" vert="horz" lIns="91440" tIns="45720" rIns="91440" bIns="45720" rtlCol="0" anchor="t" anchorCtr="0">
            <a:normAutofit/>
          </a:bodyPr>
          <a:lstStyle/>
          <a:p>
            <a:pPr>
              <a:buClr>
                <a:schemeClr val="dk1"/>
              </a:buClr>
              <a:buSzPts val="1100"/>
            </a:pPr>
            <a:r>
              <a:rPr lang="en-US" sz="5400" b="1" kern="1200" dirty="0">
                <a:solidFill>
                  <a:srgbClr val="FFFF00"/>
                </a:solidFill>
                <a:latin typeface="+mj-lt"/>
                <a:ea typeface="+mj-ea"/>
                <a:cs typeface="+mj-cs"/>
              </a:rPr>
              <a:t>How to Deal with ATs</a:t>
            </a:r>
          </a:p>
        </p:txBody>
      </p:sp>
      <p:sp>
        <p:nvSpPr>
          <p:cNvPr id="974" name="Google Shape;974;p17">
            <a:extLst>
              <a:ext uri="{FF2B5EF4-FFF2-40B4-BE49-F238E27FC236}">
                <a16:creationId xmlns:a16="http://schemas.microsoft.com/office/drawing/2014/main" id="{475BA11D-09BE-9F78-FF6E-48B4D53E9248}"/>
              </a:ext>
            </a:extLst>
          </p:cNvPr>
          <p:cNvSpPr txBox="1"/>
          <p:nvPr/>
        </p:nvSpPr>
        <p:spPr>
          <a:xfrm>
            <a:off x="356839" y="2442117"/>
            <a:ext cx="5363737" cy="3158583"/>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r>
              <a:rPr kumimoji="0" lang="en-US" sz="2800" b="1" i="0" u="none" strike="noStrike" kern="1200" cap="none" spc="0" normalizeH="0" baseline="0" noProof="0" dirty="0">
                <a:ln>
                  <a:noFill/>
                </a:ln>
                <a:solidFill>
                  <a:srgbClr val="FFFF00">
                    <a:alpha val="80000"/>
                  </a:srgbClr>
                </a:solidFill>
                <a:effectLst/>
                <a:uLnTx/>
                <a:uFillTx/>
                <a:latin typeface="Aptos" panose="02110004020202020204"/>
                <a:ea typeface="+mn-ea"/>
                <a:cs typeface="+mn-cs"/>
                <a:sym typeface="Montserrat Light"/>
              </a:rPr>
              <a:t>Mindful Acceptance </a:t>
            </a:r>
            <a:r>
              <a:rPr kumimoji="0" lang="en-US" sz="2800" b="0" i="0" u="none" strike="noStrike" kern="1200" cap="none" spc="0" normalizeH="0" baseline="0" noProof="0" dirty="0">
                <a:ln>
                  <a:noFill/>
                </a:ln>
                <a:solidFill>
                  <a:prstClr val="white">
                    <a:alpha val="80000"/>
                  </a:prstClr>
                </a:solidFill>
                <a:effectLst/>
                <a:uLnTx/>
                <a:uFillTx/>
                <a:latin typeface="Aptos" panose="02110004020202020204"/>
                <a:ea typeface="+mn-ea"/>
                <a:cs typeface="+mn-cs"/>
                <a:sym typeface="Montserrat Light"/>
              </a:rPr>
              <a:t>– Notice them. Accept them. Recognize “My thoughts aren’t facts.” Let them go. . .</a:t>
            </a:r>
            <a:br>
              <a:rPr kumimoji="0" lang="en-US" sz="2800" b="0" i="0" u="none" strike="noStrike" kern="1200" cap="none" spc="0" normalizeH="0" baseline="0" noProof="0" dirty="0">
                <a:ln>
                  <a:noFill/>
                </a:ln>
                <a:solidFill>
                  <a:prstClr val="white">
                    <a:alpha val="80000"/>
                  </a:prstClr>
                </a:solidFill>
                <a:effectLst/>
                <a:uLnTx/>
                <a:uFillTx/>
                <a:latin typeface="Aptos" panose="02110004020202020204"/>
                <a:ea typeface="+mn-ea"/>
                <a:cs typeface="+mn-cs"/>
                <a:sym typeface="Montserrat Light"/>
              </a:rPr>
            </a:br>
            <a:endParaRPr kumimoji="0" lang="en-US" sz="2800" b="0" i="0" u="none" strike="noStrike" kern="1200" cap="none" spc="0" normalizeH="0" baseline="0" noProof="0" dirty="0">
              <a:ln>
                <a:noFill/>
              </a:ln>
              <a:solidFill>
                <a:prstClr val="white">
                  <a:alpha val="80000"/>
                </a:prstClr>
              </a:solidFill>
              <a:effectLst/>
              <a:uLnTx/>
              <a:uFillTx/>
              <a:latin typeface="Aptos" panose="02110004020202020204"/>
              <a:ea typeface="+mn-ea"/>
              <a:cs typeface="+mn-cs"/>
              <a:sym typeface="Montserrat Light"/>
            </a:endParaRPr>
          </a:p>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r>
              <a:rPr kumimoji="0" lang="en-US" sz="2800" b="1" i="0" u="none" strike="noStrike" kern="1200" cap="none" spc="0" normalizeH="0" baseline="0" noProof="0" dirty="0">
                <a:ln>
                  <a:noFill/>
                </a:ln>
                <a:solidFill>
                  <a:srgbClr val="FFFF00">
                    <a:alpha val="80000"/>
                  </a:srgbClr>
                </a:solidFill>
                <a:effectLst/>
                <a:uLnTx/>
                <a:uFillTx/>
                <a:latin typeface="Aptos" panose="02110004020202020204"/>
                <a:ea typeface="+mn-ea"/>
                <a:cs typeface="+mn-cs"/>
                <a:sym typeface="Montserrat Light"/>
              </a:rPr>
              <a:t>Rational Countering</a:t>
            </a:r>
            <a:r>
              <a:rPr kumimoji="0" lang="en-US" sz="2800" b="1" i="0" u="none" strike="noStrike" kern="1200" cap="none" spc="0" normalizeH="0" baseline="0" noProof="0" dirty="0">
                <a:ln>
                  <a:noFill/>
                </a:ln>
                <a:solidFill>
                  <a:prstClr val="white">
                    <a:alpha val="80000"/>
                  </a:prstClr>
                </a:solidFill>
                <a:effectLst/>
                <a:uLnTx/>
                <a:uFillTx/>
                <a:latin typeface="Aptos" panose="02110004020202020204"/>
                <a:ea typeface="+mn-ea"/>
                <a:cs typeface="+mn-cs"/>
                <a:sym typeface="Montserrat Light"/>
              </a:rPr>
              <a:t> </a:t>
            </a:r>
            <a:r>
              <a:rPr kumimoji="0" lang="en-US" sz="2800" b="0" i="0" u="none" strike="noStrike" kern="1200" cap="none" spc="0" normalizeH="0" baseline="0" noProof="0" dirty="0">
                <a:ln>
                  <a:noFill/>
                </a:ln>
                <a:solidFill>
                  <a:prstClr val="white">
                    <a:alpha val="80000"/>
                  </a:prstClr>
                </a:solidFill>
                <a:effectLst/>
                <a:uLnTx/>
                <a:uFillTx/>
                <a:latin typeface="Aptos" panose="02110004020202020204"/>
                <a:ea typeface="+mn-ea"/>
                <a:cs typeface="+mn-cs"/>
                <a:sym typeface="Montserrat Light"/>
              </a:rPr>
              <a:t>– What’s the evidence? Can I find a middle-ground explanation/thought? Replace it!</a:t>
            </a:r>
          </a:p>
        </p:txBody>
      </p:sp>
      <p:grpSp>
        <p:nvGrpSpPr>
          <p:cNvPr id="989" name="Group 988">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990" name="Group 989">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994" name="Freeform: Shape 993">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95" name="Freeform: Shape 994">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grpSp>
          <p:nvGrpSpPr>
            <p:cNvPr id="991" name="Group 990">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992" name="Freeform: Shape 991">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93" name="Freeform: Shape 992">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pic>
        <p:nvPicPr>
          <p:cNvPr id="976" name="Picture 975" descr="Crumpled paper light bulb">
            <a:extLst>
              <a:ext uri="{FF2B5EF4-FFF2-40B4-BE49-F238E27FC236}">
                <a16:creationId xmlns:a16="http://schemas.microsoft.com/office/drawing/2014/main" id="{20814225-1731-96C8-0333-F27F50D6B5D6}"/>
              </a:ext>
            </a:extLst>
          </p:cNvPr>
          <p:cNvPicPr>
            <a:picLocks noChangeAspect="1"/>
          </p:cNvPicPr>
          <p:nvPr/>
        </p:nvPicPr>
        <p:blipFill>
          <a:blip r:embed="rId4"/>
          <a:srcRect l="10915" r="22132" b="-1"/>
          <a:stretch/>
        </p:blipFill>
        <p:spPr>
          <a:xfrm>
            <a:off x="7190172" y="1350833"/>
            <a:ext cx="3072632" cy="3063347"/>
          </a:xfrm>
          <a:prstGeom prst="rect">
            <a:avLst/>
          </a:prstGeom>
        </p:spPr>
      </p:pic>
    </p:spTree>
    <p:extLst>
      <p:ext uri="{BB962C8B-B14F-4D97-AF65-F5344CB8AC3E}">
        <p14:creationId xmlns:p14="http://schemas.microsoft.com/office/powerpoint/2010/main" val="1423041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13873B-7F40-49A9-8E28-D941ACF72C7F}"/>
              </a:ext>
            </a:extLst>
          </p:cNvPr>
          <p:cNvPicPr>
            <a:picLocks noChangeAspect="1"/>
          </p:cNvPicPr>
          <p:nvPr/>
        </p:nvPicPr>
        <p:blipFill rotWithShape="1">
          <a:blip r:embed="rId3"/>
          <a:srcRect l="3426" r="3092" b="1"/>
          <a:stretch/>
        </p:blipFill>
        <p:spPr>
          <a:xfrm>
            <a:off x="2511713" y="3257226"/>
            <a:ext cx="3634674" cy="2912291"/>
          </a:xfrm>
          <a:prstGeom prst="rect">
            <a:avLst/>
          </a:prstGeom>
        </p:spPr>
      </p:pic>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fontScale="90000"/>
          </a:bodyPr>
          <a:lstStyle/>
          <a:p>
            <a:pPr algn="ctr"/>
            <a:r>
              <a:rPr lang="en-US" sz="5400" b="1" dirty="0">
                <a:solidFill>
                  <a:srgbClr val="FFFF00"/>
                </a:solidFill>
              </a:rPr>
              <a:t>#10</a:t>
            </a:r>
            <a:br>
              <a:rPr lang="en-US" sz="5400" b="1" dirty="0">
                <a:solidFill>
                  <a:srgbClr val="FFFF00"/>
                </a:solidFill>
              </a:rPr>
            </a:br>
            <a:r>
              <a:rPr lang="en-US" sz="5400" b="1" dirty="0">
                <a:solidFill>
                  <a:srgbClr val="FFFF00"/>
                </a:solidFill>
              </a:rPr>
              <a:t>How Anxiety Works</a:t>
            </a:r>
            <a:endParaRPr lang="en-US" sz="5400" b="1" dirty="0">
              <a:solidFill>
                <a:schemeClr val="bg1"/>
              </a:solidFill>
            </a:endParaRP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477269" y="685805"/>
            <a:ext cx="5495655" cy="5865997"/>
          </a:xfrm>
        </p:spPr>
        <p:txBody>
          <a:bodyPr>
            <a:normAutofit lnSpcReduction="10000"/>
          </a:bodyPr>
          <a:lstStyle/>
          <a:p>
            <a:pPr marL="0" indent="0">
              <a:buNone/>
            </a:pPr>
            <a:r>
              <a:rPr lang="en-US" sz="4300" dirty="0">
                <a:solidFill>
                  <a:srgbClr val="FFFF00"/>
                </a:solidFill>
              </a:rPr>
              <a:t>Fight or Flight or Freeze?</a:t>
            </a:r>
          </a:p>
          <a:p>
            <a:r>
              <a:rPr lang="en-US" sz="3600" dirty="0">
                <a:solidFill>
                  <a:schemeClr val="bg1"/>
                </a:solidFill>
              </a:rPr>
              <a:t>Male rats</a:t>
            </a:r>
          </a:p>
          <a:p>
            <a:r>
              <a:rPr lang="en-US" sz="3600" dirty="0">
                <a:solidFill>
                  <a:schemeClr val="bg1"/>
                </a:solidFill>
              </a:rPr>
              <a:t>What about female rats?</a:t>
            </a:r>
          </a:p>
          <a:p>
            <a:r>
              <a:rPr lang="en-US" sz="3600" dirty="0">
                <a:solidFill>
                  <a:schemeClr val="bg1"/>
                </a:solidFill>
              </a:rPr>
              <a:t>What about all humans?</a:t>
            </a:r>
          </a:p>
          <a:p>
            <a:r>
              <a:rPr lang="en-US" sz="3600" dirty="0">
                <a:solidFill>
                  <a:schemeClr val="bg1"/>
                </a:solidFill>
              </a:rPr>
              <a:t>Amygdala hijack?</a:t>
            </a:r>
          </a:p>
          <a:p>
            <a:r>
              <a:rPr lang="en-US" sz="3600" dirty="0">
                <a:solidFill>
                  <a:schemeClr val="bg1"/>
                </a:solidFill>
              </a:rPr>
              <a:t>Brain shutdown?</a:t>
            </a:r>
          </a:p>
          <a:p>
            <a:r>
              <a:rPr lang="en-US" sz="3600" dirty="0">
                <a:solidFill>
                  <a:schemeClr val="bg1"/>
                </a:solidFill>
              </a:rPr>
              <a:t>Adolescent brains?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300" b="0" i="0" u="none" strike="noStrike" kern="1200" cap="none" spc="0" normalizeH="0" baseline="0" noProof="0" dirty="0">
                <a:ln>
                  <a:noFill/>
                </a:ln>
                <a:solidFill>
                  <a:srgbClr val="FFFF00"/>
                </a:solidFill>
                <a:effectLst/>
                <a:uLnTx/>
                <a:uFillTx/>
                <a:latin typeface="Calibri" panose="020F0502020204030204"/>
                <a:ea typeface="+mn-ea"/>
                <a:cs typeface="+mn-cs"/>
              </a:rPr>
              <a:t>Anxiety is mostly driven by your thoughts</a:t>
            </a:r>
          </a:p>
          <a:p>
            <a:endParaRPr lang="en-US" sz="3600" dirty="0">
              <a:solidFill>
                <a:schemeClr val="bg1"/>
              </a:solidFill>
            </a:endParaRPr>
          </a:p>
        </p:txBody>
      </p:sp>
      <p:pic>
        <p:nvPicPr>
          <p:cNvPr id="3" name="Picture 2">
            <a:extLst>
              <a:ext uri="{FF2B5EF4-FFF2-40B4-BE49-F238E27FC236}">
                <a16:creationId xmlns:a16="http://schemas.microsoft.com/office/drawing/2014/main" id="{70A62A0F-297A-4424-3226-5F3014D521C5}"/>
              </a:ext>
            </a:extLst>
          </p:cNvPr>
          <p:cNvPicPr>
            <a:picLocks noChangeAspect="1"/>
          </p:cNvPicPr>
          <p:nvPr/>
        </p:nvPicPr>
        <p:blipFill>
          <a:blip r:embed="rId4"/>
          <a:stretch>
            <a:fillRect/>
          </a:stretch>
        </p:blipFill>
        <p:spPr>
          <a:xfrm>
            <a:off x="4671668" y="822316"/>
            <a:ext cx="1691544" cy="1127696"/>
          </a:xfrm>
          <a:prstGeom prst="rect">
            <a:avLst/>
          </a:prstGeom>
        </p:spPr>
      </p:pic>
    </p:spTree>
    <p:extLst>
      <p:ext uri="{BB962C8B-B14F-4D97-AF65-F5344CB8AC3E}">
        <p14:creationId xmlns:p14="http://schemas.microsoft.com/office/powerpoint/2010/main" val="1158791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72">
          <a:extLst>
            <a:ext uri="{FF2B5EF4-FFF2-40B4-BE49-F238E27FC236}">
              <a16:creationId xmlns:a16="http://schemas.microsoft.com/office/drawing/2014/main" id="{4BF44958-2FCA-CA49-931C-879E0FF889ED}"/>
            </a:ext>
          </a:extLst>
        </p:cNvPr>
        <p:cNvGrpSpPr/>
        <p:nvPr/>
      </p:nvGrpSpPr>
      <p:grpSpPr>
        <a:xfrm>
          <a:off x="0" y="0"/>
          <a:ext cx="0" cy="0"/>
          <a:chOff x="0" y="0"/>
          <a:chExt cx="0" cy="0"/>
        </a:xfrm>
      </p:grpSpPr>
      <p:sp>
        <p:nvSpPr>
          <p:cNvPr id="979" name="Rectangle 978">
            <a:extLst>
              <a:ext uri="{FF2B5EF4-FFF2-40B4-BE49-F238E27FC236}">
                <a16:creationId xmlns:a16="http://schemas.microsoft.com/office/drawing/2014/main" id="{B250C39F-3F6C-4D53-86D2-7BC6B2FF6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 name="Picture 1">
            <a:extLst>
              <a:ext uri="{FF2B5EF4-FFF2-40B4-BE49-F238E27FC236}">
                <a16:creationId xmlns:a16="http://schemas.microsoft.com/office/drawing/2014/main" id="{2734A69A-1F57-E388-F19D-0ECE2C817495}"/>
              </a:ext>
            </a:extLst>
          </p:cNvPr>
          <p:cNvPicPr>
            <a:picLocks noChangeAspect="1"/>
          </p:cNvPicPr>
          <p:nvPr/>
        </p:nvPicPr>
        <p:blipFill>
          <a:blip r:embed="rId3"/>
          <a:srcRect b="6250"/>
          <a:stretch>
            <a:fillRect/>
          </a:stretch>
        </p:blipFill>
        <p:spPr>
          <a:xfrm>
            <a:off x="20" y="10"/>
            <a:ext cx="12191980" cy="6857990"/>
          </a:xfrm>
          <a:prstGeom prst="rect">
            <a:avLst/>
          </a:prstGeom>
        </p:spPr>
      </p:pic>
      <p:sp>
        <p:nvSpPr>
          <p:cNvPr id="981" name="Rectangle 980">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3" name="Google Shape;973;p17">
            <a:extLst>
              <a:ext uri="{FF2B5EF4-FFF2-40B4-BE49-F238E27FC236}">
                <a16:creationId xmlns:a16="http://schemas.microsoft.com/office/drawing/2014/main" id="{EBB39A69-9917-8F9D-FD03-1E314EB2695D}"/>
              </a:ext>
            </a:extLst>
          </p:cNvPr>
          <p:cNvSpPr txBox="1">
            <a:spLocks noGrp="1"/>
          </p:cNvSpPr>
          <p:nvPr>
            <p:ph type="title"/>
          </p:nvPr>
        </p:nvSpPr>
        <p:spPr>
          <a:xfrm>
            <a:off x="423746" y="512957"/>
            <a:ext cx="11206975" cy="1405053"/>
          </a:xfrm>
          <a:prstGeom prst="rect">
            <a:avLst/>
          </a:prstGeom>
        </p:spPr>
        <p:txBody>
          <a:bodyPr spcFirstLastPara="1" vert="horz" lIns="91440" tIns="45720" rIns="91440" bIns="45720" rtlCol="0" anchor="b" anchorCtr="0">
            <a:noAutofit/>
          </a:bodyPr>
          <a:lstStyle/>
          <a:p>
            <a:pPr>
              <a:buClr>
                <a:schemeClr val="dk1"/>
              </a:buClr>
              <a:buSzPts val="1100"/>
            </a:pPr>
            <a:r>
              <a:rPr lang="en-US" sz="4800" b="1" dirty="0">
                <a:solidFill>
                  <a:srgbClr val="FFFF00"/>
                </a:solidFill>
              </a:rPr>
              <a:t>Five Steps to Being Calmer</a:t>
            </a:r>
            <a:br>
              <a:rPr lang="en-US" sz="4800" b="1" dirty="0">
                <a:solidFill>
                  <a:schemeClr val="bg1"/>
                </a:solidFill>
              </a:rPr>
            </a:br>
            <a:endParaRPr lang="en-US" sz="4800" b="1" dirty="0">
              <a:solidFill>
                <a:schemeClr val="bg1"/>
              </a:solidFill>
            </a:endParaRPr>
          </a:p>
        </p:txBody>
      </p:sp>
      <p:sp>
        <p:nvSpPr>
          <p:cNvPr id="974" name="Google Shape;974;p17">
            <a:extLst>
              <a:ext uri="{FF2B5EF4-FFF2-40B4-BE49-F238E27FC236}">
                <a16:creationId xmlns:a16="http://schemas.microsoft.com/office/drawing/2014/main" id="{93E62AB8-F22F-921F-CA3E-B2FE3576E1E8}"/>
              </a:ext>
            </a:extLst>
          </p:cNvPr>
          <p:cNvSpPr txBox="1"/>
          <p:nvPr/>
        </p:nvSpPr>
        <p:spPr>
          <a:xfrm>
            <a:off x="297540" y="1918010"/>
            <a:ext cx="8043572" cy="4824797"/>
          </a:xfrm>
          <a:prstGeom prst="rect">
            <a:avLst/>
          </a:prstGeom>
        </p:spPr>
        <p:txBody>
          <a:bodyPr spcFirstLastPara="1" vert="horz" lIns="91440" tIns="45720" rIns="91440" bIns="45720" rtlCol="0" anchorCtr="0">
            <a:normAutofit fontScale="92500" lnSpcReduction="20000"/>
          </a:bodyPr>
          <a:lstStyle/>
          <a:p>
            <a:pPr marR="0" lvl="0" algn="l" defTabSz="914400" rtl="0" eaLnBrk="1" fontAlgn="auto" latinLnBrk="0" hangingPunct="1">
              <a:lnSpc>
                <a:spcPct val="90000"/>
              </a:lnSpc>
              <a:spcBef>
                <a:spcPts val="0"/>
              </a:spcBef>
              <a:spcAft>
                <a:spcPts val="600"/>
              </a:spcAft>
              <a:buClr>
                <a:srgbClr val="000000"/>
              </a:buClr>
              <a:buSzTx/>
              <a:tabLst/>
              <a:defRPr/>
            </a:pPr>
            <a:r>
              <a:rPr kumimoji="0" lang="en-US" sz="3200" b="0" i="0" u="none" strike="noStrike" kern="1200" cap="none" spc="0" normalizeH="0" baseline="0" noProof="0" dirty="0">
                <a:ln>
                  <a:noFill/>
                </a:ln>
                <a:solidFill>
                  <a:schemeClr val="bg1"/>
                </a:solidFill>
                <a:effectLst/>
                <a:uLnTx/>
                <a:uFillTx/>
                <a:latin typeface="Aptos" panose="02110004020202020204"/>
                <a:ea typeface="+mn-ea"/>
                <a:cs typeface="+mn-cs"/>
                <a:sym typeface="Montserrat Light"/>
              </a:rPr>
              <a:t>Find your calming </a:t>
            </a:r>
            <a:r>
              <a:rPr kumimoji="0" lang="en-US" sz="3200" b="0" i="1" u="none" strike="noStrike" kern="1200" cap="none" spc="0" normalizeH="0" baseline="0" noProof="0" dirty="0">
                <a:ln>
                  <a:noFill/>
                </a:ln>
                <a:solidFill>
                  <a:srgbClr val="FFFF00"/>
                </a:solidFill>
                <a:effectLst/>
                <a:uLnTx/>
                <a:uFillTx/>
                <a:latin typeface="Aptos" panose="02110004020202020204"/>
                <a:ea typeface="+mn-ea"/>
                <a:cs typeface="+mn-cs"/>
                <a:sym typeface="Montserrat Light"/>
              </a:rPr>
              <a:t>thing</a:t>
            </a:r>
            <a:r>
              <a:rPr kumimoji="0" lang="en-US" sz="3200" b="0" i="1" u="none" strike="noStrike" kern="1200" cap="none" spc="0" normalizeH="0" baseline="0" noProof="0" dirty="0">
                <a:ln>
                  <a:noFill/>
                </a:ln>
                <a:solidFill>
                  <a:schemeClr val="bg1"/>
                </a:solidFill>
                <a:effectLst/>
                <a:uLnTx/>
                <a:uFillTx/>
                <a:latin typeface="Aptos" panose="02110004020202020204"/>
                <a:ea typeface="+mn-ea"/>
                <a:cs typeface="+mn-cs"/>
                <a:sym typeface="Montserrat Light"/>
              </a:rPr>
              <a:t> </a:t>
            </a:r>
            <a:r>
              <a:rPr kumimoji="0" lang="en-US" sz="3200" b="0" i="0" u="none" strike="noStrike" kern="1200" cap="none" spc="0" normalizeH="0" baseline="0" noProof="0" dirty="0">
                <a:ln>
                  <a:noFill/>
                </a:ln>
                <a:solidFill>
                  <a:schemeClr val="bg1"/>
                </a:solidFill>
                <a:effectLst/>
                <a:uLnTx/>
                <a:uFillTx/>
                <a:latin typeface="Aptos" panose="02110004020202020204"/>
                <a:ea typeface="+mn-ea"/>
                <a:cs typeface="+mn-cs"/>
                <a:sym typeface="Montserrat Light"/>
              </a:rPr>
              <a:t>– And </a:t>
            </a:r>
            <a:r>
              <a:rPr kumimoji="0" lang="en-US" sz="3200" b="0" i="0" u="none" strike="noStrike" kern="1200" cap="none" spc="0" normalizeH="0" baseline="0" noProof="0" dirty="0">
                <a:ln>
                  <a:noFill/>
                </a:ln>
                <a:solidFill>
                  <a:srgbClr val="FFFF00"/>
                </a:solidFill>
                <a:effectLst/>
                <a:uLnTx/>
                <a:uFillTx/>
                <a:latin typeface="Aptos" panose="02110004020202020204"/>
                <a:ea typeface="+mn-ea"/>
                <a:cs typeface="+mn-cs"/>
                <a:sym typeface="Montserrat Light"/>
              </a:rPr>
              <a:t>practice</a:t>
            </a:r>
          </a:p>
          <a:p>
            <a:pPr marR="0" lvl="0" algn="l" defTabSz="914400" rtl="0" eaLnBrk="1" fontAlgn="auto" latinLnBrk="0" hangingPunct="1">
              <a:lnSpc>
                <a:spcPct val="90000"/>
              </a:lnSpc>
              <a:spcBef>
                <a:spcPts val="0"/>
              </a:spcBef>
              <a:spcAft>
                <a:spcPts val="600"/>
              </a:spcAft>
              <a:buClr>
                <a:srgbClr val="000000"/>
              </a:buClr>
              <a:buSzTx/>
              <a:tabLst/>
              <a:defRPr/>
            </a:pPr>
            <a:endParaRPr kumimoji="0" lang="en-US" sz="3200" b="0" i="1" u="none" strike="noStrike" kern="1200" cap="none" spc="0" normalizeH="0" baseline="0" noProof="0" dirty="0">
              <a:ln>
                <a:noFill/>
              </a:ln>
              <a:solidFill>
                <a:schemeClr val="bg1"/>
              </a:solidFill>
              <a:effectLst/>
              <a:uLnTx/>
              <a:uFillTx/>
              <a:latin typeface="Aptos" panose="02110004020202020204"/>
              <a:ea typeface="+mn-ea"/>
              <a:cs typeface="+mn-cs"/>
              <a:sym typeface="Montserrat Light"/>
            </a:endParaRPr>
          </a:p>
          <a:p>
            <a:pPr marR="0" lvl="0" algn="l" defTabSz="914400" rtl="0" eaLnBrk="1" fontAlgn="auto" latinLnBrk="0" hangingPunct="1">
              <a:lnSpc>
                <a:spcPct val="90000"/>
              </a:lnSpc>
              <a:spcBef>
                <a:spcPts val="0"/>
              </a:spcBef>
              <a:spcAft>
                <a:spcPts val="600"/>
              </a:spcAft>
              <a:buClr>
                <a:srgbClr val="000000"/>
              </a:buClr>
              <a:buSzTx/>
              <a:tabLst/>
              <a:defRPr/>
            </a:pPr>
            <a:r>
              <a:rPr kumimoji="0" lang="en-US" sz="3200" b="0" i="0" u="none" strike="noStrike" kern="1200" cap="none" spc="0" normalizeH="0" baseline="0" noProof="0" dirty="0">
                <a:ln>
                  <a:noFill/>
                </a:ln>
                <a:solidFill>
                  <a:srgbClr val="FFFF00"/>
                </a:solidFill>
                <a:effectLst/>
                <a:uLnTx/>
                <a:uFillTx/>
                <a:latin typeface="Aptos" panose="02110004020202020204"/>
                <a:ea typeface="+mn-ea"/>
                <a:cs typeface="+mn-cs"/>
                <a:sym typeface="Montserrat Light"/>
              </a:rPr>
              <a:t>Manage your thoughts</a:t>
            </a:r>
            <a:r>
              <a:rPr kumimoji="0" lang="en-US" sz="3200" b="0" i="0" u="none" strike="noStrike" kern="1200" cap="none" spc="0" normalizeH="0" baseline="0" noProof="0" dirty="0">
                <a:ln>
                  <a:noFill/>
                </a:ln>
                <a:solidFill>
                  <a:schemeClr val="bg1"/>
                </a:solidFill>
                <a:effectLst/>
                <a:uLnTx/>
                <a:uFillTx/>
                <a:latin typeface="Aptos" panose="02110004020202020204"/>
                <a:ea typeface="+mn-ea"/>
                <a:cs typeface="+mn-cs"/>
                <a:sym typeface="Montserrat Light"/>
              </a:rPr>
              <a:t> about yourself and your triggers</a:t>
            </a:r>
          </a:p>
          <a:p>
            <a:pPr marR="0" lvl="0" algn="l" defTabSz="914400" rtl="0" eaLnBrk="1" fontAlgn="auto" latinLnBrk="0" hangingPunct="1">
              <a:lnSpc>
                <a:spcPct val="90000"/>
              </a:lnSpc>
              <a:spcBef>
                <a:spcPts val="0"/>
              </a:spcBef>
              <a:spcAft>
                <a:spcPts val="600"/>
              </a:spcAft>
              <a:buClr>
                <a:srgbClr val="000000"/>
              </a:buClr>
              <a:buSzTx/>
              <a:tabLst/>
              <a:defRPr/>
            </a:pPr>
            <a:endParaRPr kumimoji="0" lang="en-US" sz="3200" b="0" i="0" u="none" strike="noStrike" kern="1200" cap="none" spc="0" normalizeH="0" baseline="0" noProof="0" dirty="0">
              <a:ln>
                <a:noFill/>
              </a:ln>
              <a:solidFill>
                <a:schemeClr val="bg1"/>
              </a:solidFill>
              <a:effectLst/>
              <a:uLnTx/>
              <a:uFillTx/>
              <a:latin typeface="Aptos" panose="02110004020202020204"/>
              <a:ea typeface="+mn-ea"/>
              <a:cs typeface="+mn-cs"/>
              <a:sym typeface="Montserrat Light"/>
            </a:endParaRPr>
          </a:p>
          <a:p>
            <a:pPr marR="0" lvl="0" algn="l" defTabSz="914400" rtl="0" eaLnBrk="1" fontAlgn="auto" latinLnBrk="0" hangingPunct="1">
              <a:lnSpc>
                <a:spcPct val="90000"/>
              </a:lnSpc>
              <a:spcBef>
                <a:spcPts val="0"/>
              </a:spcBef>
              <a:spcAft>
                <a:spcPts val="600"/>
              </a:spcAft>
              <a:buClr>
                <a:srgbClr val="000000"/>
              </a:buClr>
              <a:buSzTx/>
              <a:tabLst/>
              <a:defRPr/>
            </a:pPr>
            <a:r>
              <a:rPr kumimoji="0" lang="en-US" sz="3200" b="0" i="0" u="none" strike="noStrike" kern="1200" cap="none" spc="0" normalizeH="0" baseline="0" noProof="0" dirty="0">
                <a:ln>
                  <a:noFill/>
                </a:ln>
                <a:solidFill>
                  <a:schemeClr val="bg1"/>
                </a:solidFill>
                <a:effectLst/>
                <a:uLnTx/>
                <a:uFillTx/>
                <a:latin typeface="Aptos" panose="02110004020202020204"/>
                <a:ea typeface="+mn-ea"/>
                <a:cs typeface="+mn-cs"/>
                <a:sym typeface="Montserrat Light"/>
              </a:rPr>
              <a:t>When you feel anxious—and you will—</a:t>
            </a:r>
            <a:r>
              <a:rPr lang="en-US" sz="3200" dirty="0">
                <a:solidFill>
                  <a:srgbClr val="FFFF00"/>
                </a:solidFill>
                <a:latin typeface="Aptos" panose="02110004020202020204"/>
                <a:sym typeface="Montserrat Light"/>
              </a:rPr>
              <a:t>Make a plan </a:t>
            </a:r>
            <a:r>
              <a:rPr lang="en-US" sz="3200" dirty="0">
                <a:solidFill>
                  <a:schemeClr val="bg1"/>
                </a:solidFill>
                <a:latin typeface="Aptos" panose="02110004020202020204"/>
                <a:sym typeface="Montserrat Light"/>
              </a:rPr>
              <a:t>for</a:t>
            </a:r>
            <a:r>
              <a:rPr kumimoji="0" lang="en-US" sz="3200" b="0" i="0" u="none" strike="noStrike" kern="1200" cap="none" spc="0" normalizeH="0" baseline="0" noProof="0" dirty="0">
                <a:ln>
                  <a:noFill/>
                </a:ln>
                <a:solidFill>
                  <a:schemeClr val="bg1"/>
                </a:solidFill>
                <a:effectLst/>
                <a:uLnTx/>
                <a:uFillTx/>
                <a:latin typeface="Aptos" panose="02110004020202020204"/>
                <a:ea typeface="+mn-ea"/>
                <a:cs typeface="+mn-cs"/>
                <a:sym typeface="Montserrat Light"/>
              </a:rPr>
              <a:t> how do you WANT to deal with it.</a:t>
            </a:r>
          </a:p>
          <a:p>
            <a:pPr marR="0" lvl="0" algn="l" defTabSz="914400" rtl="0" eaLnBrk="1" fontAlgn="auto" latinLnBrk="0" hangingPunct="1">
              <a:lnSpc>
                <a:spcPct val="90000"/>
              </a:lnSpc>
              <a:spcBef>
                <a:spcPts val="0"/>
              </a:spcBef>
              <a:spcAft>
                <a:spcPts val="600"/>
              </a:spcAft>
              <a:buClr>
                <a:srgbClr val="000000"/>
              </a:buClr>
              <a:buSzTx/>
              <a:tabLst/>
              <a:defRPr/>
            </a:pPr>
            <a:endParaRPr kumimoji="0" lang="en-US" sz="3200" b="0" i="0" u="none" strike="noStrike" kern="1200" cap="none" spc="0" normalizeH="0" baseline="0" noProof="0" dirty="0">
              <a:ln>
                <a:noFill/>
              </a:ln>
              <a:solidFill>
                <a:schemeClr val="bg1"/>
              </a:solidFill>
              <a:effectLst/>
              <a:uLnTx/>
              <a:uFillTx/>
              <a:latin typeface="Aptos" panose="02110004020202020204"/>
              <a:ea typeface="+mn-ea"/>
              <a:cs typeface="+mn-cs"/>
              <a:sym typeface="Montserrat Light"/>
            </a:endParaRPr>
          </a:p>
          <a:p>
            <a:pPr marR="0" lvl="0" algn="l" defTabSz="914400" rtl="0" eaLnBrk="1" fontAlgn="auto" latinLnBrk="0" hangingPunct="1">
              <a:lnSpc>
                <a:spcPct val="90000"/>
              </a:lnSpc>
              <a:spcBef>
                <a:spcPts val="0"/>
              </a:spcBef>
              <a:spcAft>
                <a:spcPts val="600"/>
              </a:spcAft>
              <a:buClr>
                <a:srgbClr val="000000"/>
              </a:buClr>
              <a:buSzTx/>
              <a:tabLst/>
              <a:defRPr/>
            </a:pPr>
            <a:r>
              <a:rPr kumimoji="0" lang="en-US" sz="3200" b="0" i="0" u="none" strike="noStrike" kern="1200" cap="none" spc="0" normalizeH="0" baseline="0" noProof="0" dirty="0">
                <a:ln>
                  <a:noFill/>
                </a:ln>
                <a:solidFill>
                  <a:schemeClr val="bg1"/>
                </a:solidFill>
                <a:effectLst/>
                <a:uLnTx/>
                <a:uFillTx/>
                <a:latin typeface="Aptos" panose="02110004020202020204"/>
                <a:ea typeface="+mn-ea"/>
                <a:cs typeface="+mn-cs"/>
                <a:sym typeface="Montserrat Light"/>
              </a:rPr>
              <a:t>Your brain may be compromised, but with pre-planning, </a:t>
            </a:r>
            <a:r>
              <a:rPr kumimoji="0" lang="en-US" sz="3200" b="0" i="0" u="none" strike="noStrike" kern="1200" cap="none" spc="0" normalizeH="0" baseline="0" noProof="0" dirty="0">
                <a:ln>
                  <a:noFill/>
                </a:ln>
                <a:solidFill>
                  <a:srgbClr val="FFFF00"/>
                </a:solidFill>
                <a:effectLst/>
                <a:uLnTx/>
                <a:uFillTx/>
                <a:latin typeface="Aptos" panose="02110004020202020204"/>
                <a:ea typeface="+mn-ea"/>
                <a:cs typeface="+mn-cs"/>
                <a:sym typeface="Montserrat Light"/>
              </a:rPr>
              <a:t>you can keep it functioning</a:t>
            </a:r>
            <a:r>
              <a:rPr kumimoji="0" lang="en-US" sz="3200" b="0" i="0" u="none" strike="noStrike" kern="1200" cap="none" spc="0" normalizeH="0" baseline="0" noProof="0" dirty="0">
                <a:ln>
                  <a:noFill/>
                </a:ln>
                <a:solidFill>
                  <a:schemeClr val="bg1"/>
                </a:solidFill>
                <a:effectLst/>
                <a:uLnTx/>
                <a:uFillTx/>
                <a:latin typeface="Aptos" panose="02110004020202020204"/>
                <a:ea typeface="+mn-ea"/>
                <a:cs typeface="+mn-cs"/>
                <a:sym typeface="Montserrat Light"/>
              </a:rPr>
              <a:t>. </a:t>
            </a:r>
          </a:p>
          <a:p>
            <a:pPr marR="0" lvl="0" algn="l" defTabSz="914400" rtl="0" eaLnBrk="1" fontAlgn="auto" latinLnBrk="0" hangingPunct="1">
              <a:lnSpc>
                <a:spcPct val="90000"/>
              </a:lnSpc>
              <a:spcBef>
                <a:spcPts val="0"/>
              </a:spcBef>
              <a:spcAft>
                <a:spcPts val="600"/>
              </a:spcAft>
              <a:buClr>
                <a:srgbClr val="000000"/>
              </a:buClr>
              <a:buSzTx/>
              <a:tabLst/>
              <a:defRPr/>
            </a:pPr>
            <a:endParaRPr lang="en-US" sz="3200" dirty="0">
              <a:solidFill>
                <a:schemeClr val="bg1"/>
              </a:solidFill>
              <a:latin typeface="Aptos" panose="02110004020202020204"/>
              <a:sym typeface="Montserrat Light"/>
            </a:endParaRPr>
          </a:p>
          <a:p>
            <a:pPr marR="0" lvl="0" algn="l" defTabSz="914400" rtl="0" eaLnBrk="1" fontAlgn="auto" latinLnBrk="0" hangingPunct="1">
              <a:lnSpc>
                <a:spcPct val="90000"/>
              </a:lnSpc>
              <a:spcBef>
                <a:spcPts val="0"/>
              </a:spcBef>
              <a:spcAft>
                <a:spcPts val="600"/>
              </a:spcAft>
              <a:buClr>
                <a:srgbClr val="000000"/>
              </a:buClr>
              <a:buSzTx/>
              <a:tabLst/>
              <a:defRPr/>
            </a:pPr>
            <a:r>
              <a:rPr kumimoji="0" lang="en-US" sz="3200" b="0" i="0" u="none" strike="noStrike" kern="1200" cap="none" spc="0" normalizeH="0" baseline="0" noProof="0" dirty="0">
                <a:ln>
                  <a:noFill/>
                </a:ln>
                <a:solidFill>
                  <a:schemeClr val="bg1"/>
                </a:solidFill>
                <a:effectLst/>
                <a:uLnTx/>
                <a:uFillTx/>
                <a:latin typeface="Aptos" panose="02110004020202020204"/>
                <a:ea typeface="+mn-ea"/>
                <a:cs typeface="+mn-cs"/>
                <a:sym typeface="Montserrat Light"/>
              </a:rPr>
              <a:t>Use your </a:t>
            </a:r>
            <a:r>
              <a:rPr kumimoji="0" lang="en-US" sz="3200" b="0" i="0" u="none" strike="noStrike" kern="1200" cap="none" spc="0" normalizeH="0" baseline="0" noProof="0" dirty="0">
                <a:ln>
                  <a:noFill/>
                </a:ln>
                <a:solidFill>
                  <a:srgbClr val="FFFF00"/>
                </a:solidFill>
                <a:effectLst/>
                <a:uLnTx/>
                <a:uFillTx/>
                <a:latin typeface="Aptos" panose="02110004020202020204"/>
                <a:ea typeface="+mn-ea"/>
                <a:cs typeface="+mn-cs"/>
                <a:sym typeface="Montserrat Light"/>
              </a:rPr>
              <a:t>values</a:t>
            </a:r>
            <a:r>
              <a:rPr kumimoji="0" lang="en-US" sz="3200" b="0" i="0" u="none" strike="noStrike" kern="1200" cap="none" spc="0" normalizeH="0" baseline="0" noProof="0" dirty="0">
                <a:ln>
                  <a:noFill/>
                </a:ln>
                <a:solidFill>
                  <a:schemeClr val="bg1"/>
                </a:solidFill>
                <a:effectLst/>
                <a:uLnTx/>
                <a:uFillTx/>
                <a:latin typeface="Aptos" panose="02110004020202020204"/>
                <a:ea typeface="+mn-ea"/>
                <a:cs typeface="+mn-cs"/>
                <a:sym typeface="Montserrat Light"/>
              </a:rPr>
              <a:t> to face down anxiety</a:t>
            </a:r>
            <a:endParaRPr kumimoji="0" lang="en-US" sz="20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endParaRPr>
          </a:p>
        </p:txBody>
      </p:sp>
      <p:sp>
        <p:nvSpPr>
          <p:cNvPr id="983" name="Rectangle 982">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20477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5C50F6-6295-877F-5B0E-9273C3E4432D}"/>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A5738F0-CE8D-E3A3-7E04-0386C9B32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DF3A547-2840-1F50-7711-0DBEF1C108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7075D401-118E-BBF7-18E5-9FD5773630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2CB4C1B-CF91-EF72-AEE5-726D015F6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29E7B7B4-4B86-6529-9D9F-24F72BA62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A02CD4-FC4C-8A54-CCFF-F13A9C177427}"/>
              </a:ext>
            </a:extLst>
          </p:cNvPr>
          <p:cNvSpPr>
            <a:spLocks noGrp="1"/>
          </p:cNvSpPr>
          <p:nvPr>
            <p:ph type="title"/>
          </p:nvPr>
        </p:nvSpPr>
        <p:spPr>
          <a:xfrm>
            <a:off x="740584" y="859808"/>
            <a:ext cx="3543197" cy="2878986"/>
          </a:xfrm>
        </p:spPr>
        <p:txBody>
          <a:bodyPr>
            <a:normAutofit/>
          </a:bodyPr>
          <a:lstStyle/>
          <a:p>
            <a:pPr algn="ctr"/>
            <a:r>
              <a:rPr lang="en-US" b="1" dirty="0">
                <a:solidFill>
                  <a:srgbClr val="FFFF00"/>
                </a:solidFill>
              </a:rPr>
              <a:t>The Magic of Intentionality</a:t>
            </a:r>
            <a:endParaRPr lang="en-US" b="1" dirty="0">
              <a:solidFill>
                <a:schemeClr val="bg1"/>
              </a:solidFill>
            </a:endParaRPr>
          </a:p>
        </p:txBody>
      </p:sp>
      <p:grpSp>
        <p:nvGrpSpPr>
          <p:cNvPr id="19" name="Graphic 4">
            <a:extLst>
              <a:ext uri="{FF2B5EF4-FFF2-40B4-BE49-F238E27FC236}">
                <a16:creationId xmlns:a16="http://schemas.microsoft.com/office/drawing/2014/main" id="{44BD07BB-AA77-73B7-DCD2-F42855313F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F92434-4599-9AA9-5A6F-7FFB1F7295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A1A197DB-5A2F-4A2A-4037-AD63158EAC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21D425FF-43BA-57DD-29DC-A3E344C1B6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238C7C57-E07B-8FB2-DC16-7DE7BBBA9E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F108AEB5-7DDA-06CE-AC69-2CBE43BA4A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D4A505C6-C4BD-497C-1921-5BFBA214C2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73F060D0-5E43-8890-0A67-FD8BF01A7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39257E23-2B55-6A4C-1688-6DBC8FC591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FDD19854-1CA7-FE62-107F-72037B29C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71407B38-7180-8209-FD94-9F0B83B3F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299BCD27-05E8-1593-FF46-995BE0CB3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5C63B48B-9D9F-257E-E331-1AB60A040C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768A8DC-CB26-F6A2-A80E-44C9200E7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C06962-A89D-18E5-063B-E8D3B8616C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DD021524-F8D8-E9A6-46D2-587544C70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FFEF2E91-6535-CF42-A65B-D5B8D31CF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288C12A7-DEE7-8A36-2FB5-5F5D024CF0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E9203FB1-E92F-0460-6B87-2BA9878E5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0E9C74F6-1DDF-8791-329C-B4B455F349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FF55FD12-4B51-55D1-0828-6C4526943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C3B26CB5-D9E9-D0F1-DD82-6ACA1340E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802F95AA-C81B-4FB0-8391-E84F3E5CE9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301A1F92-4700-C9A7-DBB6-F974D040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20B5D1D9-28D8-91B1-842A-15ABE86BDC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AC0F6F34-9095-9382-35AD-56B7578BC2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CCFDECC8-DA90-3FFC-D38C-AE7068355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0DD506BF-344E-29B9-6E0C-23A9AE4D81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4494348A-E82C-8B0B-DF0D-93900A0410FD}"/>
              </a:ext>
            </a:extLst>
          </p:cNvPr>
          <p:cNvSpPr>
            <a:spLocks noGrp="1"/>
          </p:cNvSpPr>
          <p:nvPr>
            <p:ph idx="1"/>
          </p:nvPr>
        </p:nvSpPr>
        <p:spPr>
          <a:xfrm>
            <a:off x="6477270" y="685805"/>
            <a:ext cx="5322844" cy="5865997"/>
          </a:xfrm>
        </p:spPr>
        <p:txBody>
          <a:bodyPr>
            <a:normAutofit/>
          </a:bodyPr>
          <a:lstStyle/>
          <a:p>
            <a:pPr marL="457200" lvl="1" indent="0">
              <a:buNone/>
            </a:pPr>
            <a:r>
              <a:rPr lang="en-US" sz="3600" dirty="0">
                <a:solidFill>
                  <a:schemeClr val="bg1"/>
                </a:solidFill>
              </a:rPr>
              <a:t>We will lean toward seeing what we believe, overfocusing on the negative, and growing the negative, unless:</a:t>
            </a:r>
          </a:p>
          <a:p>
            <a:pPr marL="457200" lvl="1" indent="0">
              <a:buNone/>
            </a:pPr>
            <a:endParaRPr lang="en-US" sz="3600" dirty="0">
              <a:solidFill>
                <a:srgbClr val="FFFF00"/>
              </a:solidFill>
            </a:endParaRPr>
          </a:p>
          <a:p>
            <a:pPr marL="457200" lvl="1" indent="0">
              <a:buNone/>
            </a:pPr>
            <a:endParaRPr lang="en-US" sz="3600" dirty="0">
              <a:solidFill>
                <a:srgbClr val="FFFF00"/>
              </a:solidFill>
            </a:endParaRPr>
          </a:p>
          <a:p>
            <a:pPr marL="457200" lvl="1" indent="0">
              <a:buNone/>
            </a:pPr>
            <a:r>
              <a:rPr lang="en-US" sz="3600" dirty="0">
                <a:solidFill>
                  <a:srgbClr val="FFFF00"/>
                </a:solidFill>
              </a:rPr>
              <a:t>We practice intentional positivity – BUT NEVER toxic positivity</a:t>
            </a:r>
            <a:endParaRPr lang="en-US" sz="3600" dirty="0">
              <a:solidFill>
                <a:schemeClr val="bg1"/>
              </a:solidFill>
            </a:endParaRPr>
          </a:p>
        </p:txBody>
      </p:sp>
      <p:pic>
        <p:nvPicPr>
          <p:cNvPr id="3" name="Picture 2">
            <a:extLst>
              <a:ext uri="{FF2B5EF4-FFF2-40B4-BE49-F238E27FC236}">
                <a16:creationId xmlns:a16="http://schemas.microsoft.com/office/drawing/2014/main" id="{3C376C89-EA4F-2B1D-9F91-7D766890AC2A}"/>
              </a:ext>
            </a:extLst>
          </p:cNvPr>
          <p:cNvPicPr>
            <a:picLocks noChangeAspect="1"/>
          </p:cNvPicPr>
          <p:nvPr/>
        </p:nvPicPr>
        <p:blipFill>
          <a:blip r:embed="rId3"/>
          <a:stretch>
            <a:fillRect/>
          </a:stretch>
        </p:blipFill>
        <p:spPr>
          <a:xfrm>
            <a:off x="2695777" y="3829891"/>
            <a:ext cx="3668473" cy="2445649"/>
          </a:xfrm>
          <a:prstGeom prst="rect">
            <a:avLst/>
          </a:prstGeom>
        </p:spPr>
      </p:pic>
    </p:spTree>
    <p:extLst>
      <p:ext uri="{BB962C8B-B14F-4D97-AF65-F5344CB8AC3E}">
        <p14:creationId xmlns:p14="http://schemas.microsoft.com/office/powerpoint/2010/main" val="10343867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86BC107-F3D2-454F-92FA-5480BA028D59}"/>
              </a:ext>
            </a:extLst>
          </p:cNvPr>
          <p:cNvSpPr>
            <a:spLocks noGrp="1"/>
          </p:cNvSpPr>
          <p:nvPr>
            <p:ph type="title"/>
          </p:nvPr>
        </p:nvSpPr>
        <p:spPr>
          <a:xfrm>
            <a:off x="389466" y="531815"/>
            <a:ext cx="11261545" cy="1120816"/>
          </a:xfrm>
        </p:spPr>
        <p:txBody>
          <a:bodyPr>
            <a:noAutofit/>
          </a:bodyPr>
          <a:lstStyle/>
          <a:p>
            <a:r>
              <a:rPr lang="en-US" sz="4000" b="1" dirty="0"/>
              <a:t>#11 – Let’s </a:t>
            </a:r>
            <a:r>
              <a:rPr lang="en-US" sz="4000" b="1" dirty="0">
                <a:solidFill>
                  <a:srgbClr val="FFFF00"/>
                </a:solidFill>
              </a:rPr>
              <a:t>Really</a:t>
            </a:r>
            <a:r>
              <a:rPr lang="en-US" sz="4000" b="1" dirty="0"/>
              <a:t> Focus </a:t>
            </a:r>
            <a:br>
              <a:rPr lang="en-US" sz="4000" b="1" dirty="0"/>
            </a:br>
            <a:r>
              <a:rPr lang="en-US" sz="4000" b="1" dirty="0"/>
              <a:t>on Mental Health</a:t>
            </a:r>
          </a:p>
        </p:txBody>
      </p:sp>
      <p:sp>
        <p:nvSpPr>
          <p:cNvPr id="16" name="Text Placeholder 15">
            <a:extLst>
              <a:ext uri="{FF2B5EF4-FFF2-40B4-BE49-F238E27FC236}">
                <a16:creationId xmlns:a16="http://schemas.microsoft.com/office/drawing/2014/main" id="{ADE5BD73-AB59-4115-87A2-2074687D5DDE}"/>
              </a:ext>
            </a:extLst>
          </p:cNvPr>
          <p:cNvSpPr>
            <a:spLocks noGrp="1"/>
          </p:cNvSpPr>
          <p:nvPr>
            <p:ph type="body" sz="quarter" idx="13"/>
          </p:nvPr>
        </p:nvSpPr>
        <p:spPr>
          <a:xfrm>
            <a:off x="389467" y="1974751"/>
            <a:ext cx="4360512" cy="696910"/>
          </a:xfrm>
        </p:spPr>
        <p:txBody>
          <a:bodyPr>
            <a:normAutofit fontScale="92500"/>
          </a:bodyPr>
          <a:lstStyle/>
          <a:p>
            <a:pPr fontAlgn="auto">
              <a:spcAft>
                <a:spcPts val="0"/>
              </a:spcAft>
              <a:defRPr/>
            </a:pPr>
            <a:r>
              <a:rPr lang="en-US" altLang="en-US" sz="3200" dirty="0">
                <a:solidFill>
                  <a:srgbClr val="FFFF00"/>
                </a:solidFill>
              </a:rPr>
              <a:t>What’s Wrong with You?</a:t>
            </a:r>
          </a:p>
        </p:txBody>
      </p:sp>
      <p:sp>
        <p:nvSpPr>
          <p:cNvPr id="17" name="Text Placeholder 16">
            <a:extLst>
              <a:ext uri="{FF2B5EF4-FFF2-40B4-BE49-F238E27FC236}">
                <a16:creationId xmlns:a16="http://schemas.microsoft.com/office/drawing/2014/main" id="{5FC46E31-64CA-40E6-A0F3-DBD2B1F7604F}"/>
              </a:ext>
            </a:extLst>
          </p:cNvPr>
          <p:cNvSpPr>
            <a:spLocks noGrp="1"/>
          </p:cNvSpPr>
          <p:nvPr>
            <p:ph type="body" sz="quarter" idx="14"/>
          </p:nvPr>
        </p:nvSpPr>
        <p:spPr>
          <a:xfrm>
            <a:off x="304800" y="2796466"/>
            <a:ext cx="3208867" cy="3090941"/>
          </a:xfrm>
        </p:spPr>
        <p:txBody>
          <a:bodyPr>
            <a:noAutofit/>
          </a:bodyPr>
          <a:lstStyle/>
          <a:p>
            <a:r>
              <a:rPr lang="en-US" sz="2400" dirty="0"/>
              <a:t>Diagnosis</a:t>
            </a:r>
          </a:p>
          <a:p>
            <a:r>
              <a:rPr lang="en-US" sz="2400" dirty="0"/>
              <a:t>Go deep</a:t>
            </a:r>
          </a:p>
          <a:p>
            <a:r>
              <a:rPr lang="en-US" sz="2400" dirty="0"/>
              <a:t>Deal with pain, trauma, social injustice</a:t>
            </a:r>
          </a:p>
        </p:txBody>
      </p:sp>
      <p:sp>
        <p:nvSpPr>
          <p:cNvPr id="18" name="Text Placeholder 17">
            <a:extLst>
              <a:ext uri="{FF2B5EF4-FFF2-40B4-BE49-F238E27FC236}">
                <a16:creationId xmlns:a16="http://schemas.microsoft.com/office/drawing/2014/main" id="{3C06D90C-4BCD-4533-9ADB-CE7DF843C69B}"/>
              </a:ext>
            </a:extLst>
          </p:cNvPr>
          <p:cNvSpPr>
            <a:spLocks noGrp="1"/>
          </p:cNvSpPr>
          <p:nvPr>
            <p:ph type="body" sz="quarter" idx="15"/>
          </p:nvPr>
        </p:nvSpPr>
        <p:spPr>
          <a:xfrm>
            <a:off x="7595611" y="1974751"/>
            <a:ext cx="4206922" cy="696910"/>
          </a:xfrm>
        </p:spPr>
        <p:txBody>
          <a:bodyPr>
            <a:normAutofit/>
          </a:bodyPr>
          <a:lstStyle/>
          <a:p>
            <a:pPr fontAlgn="auto">
              <a:spcAft>
                <a:spcPts val="0"/>
              </a:spcAft>
              <a:defRPr/>
            </a:pPr>
            <a:r>
              <a:rPr lang="en-US" altLang="en-US" sz="3200" dirty="0">
                <a:solidFill>
                  <a:srgbClr val="FFFF00"/>
                </a:solidFill>
              </a:rPr>
              <a:t>What’s Right with You?</a:t>
            </a:r>
          </a:p>
        </p:txBody>
      </p:sp>
      <p:sp>
        <p:nvSpPr>
          <p:cNvPr id="19" name="Text Placeholder 18">
            <a:extLst>
              <a:ext uri="{FF2B5EF4-FFF2-40B4-BE49-F238E27FC236}">
                <a16:creationId xmlns:a16="http://schemas.microsoft.com/office/drawing/2014/main" id="{BA5989D9-68CB-40BC-B42D-2BB8F5BE2A9A}"/>
              </a:ext>
            </a:extLst>
          </p:cNvPr>
          <p:cNvSpPr>
            <a:spLocks noGrp="1"/>
          </p:cNvSpPr>
          <p:nvPr>
            <p:ph type="body" sz="quarter" idx="16"/>
          </p:nvPr>
        </p:nvSpPr>
        <p:spPr>
          <a:xfrm>
            <a:off x="8500534" y="2671626"/>
            <a:ext cx="3386666" cy="3215781"/>
          </a:xfrm>
        </p:spPr>
        <p:txBody>
          <a:bodyPr>
            <a:normAutofit fontScale="92500"/>
          </a:bodyPr>
          <a:lstStyle/>
          <a:p>
            <a:r>
              <a:rPr lang="en-US" sz="2400" dirty="0"/>
              <a:t>Focus on strengths</a:t>
            </a:r>
          </a:p>
          <a:p>
            <a:r>
              <a:rPr lang="en-US" sz="2400" dirty="0"/>
              <a:t>Nurture and grow skills, strengths, and resources</a:t>
            </a:r>
          </a:p>
          <a:p>
            <a:r>
              <a:rPr lang="en-US" sz="2400" dirty="0"/>
              <a:t>Externalize the problems (injustice is not what’s wrong with you)</a:t>
            </a:r>
            <a:endParaRPr lang="en-US" dirty="0"/>
          </a:p>
        </p:txBody>
      </p:sp>
      <p:sp>
        <p:nvSpPr>
          <p:cNvPr id="14" name="Footer Placeholder 13">
            <a:extLst>
              <a:ext uri="{FF2B5EF4-FFF2-40B4-BE49-F238E27FC236}">
                <a16:creationId xmlns:a16="http://schemas.microsoft.com/office/drawing/2014/main" id="{2964A551-06A5-44F3-B987-EEC8FCB60D1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15" name="Slide Number Placeholder 14">
            <a:extLst>
              <a:ext uri="{FF2B5EF4-FFF2-40B4-BE49-F238E27FC236}">
                <a16:creationId xmlns:a16="http://schemas.microsoft.com/office/drawing/2014/main" id="{936CEF23-104B-4AC5-93B4-D630ACC10111}"/>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pic>
        <p:nvPicPr>
          <p:cNvPr id="2" name="Picture 1">
            <a:extLst>
              <a:ext uri="{FF2B5EF4-FFF2-40B4-BE49-F238E27FC236}">
                <a16:creationId xmlns:a16="http://schemas.microsoft.com/office/drawing/2014/main" id="{71589046-66E4-4DCF-8E21-35CC19C2628D}"/>
              </a:ext>
            </a:extLst>
          </p:cNvPr>
          <p:cNvPicPr>
            <a:picLocks noChangeAspect="1"/>
          </p:cNvPicPr>
          <p:nvPr/>
        </p:nvPicPr>
        <p:blipFill>
          <a:blip r:embed="rId2"/>
          <a:stretch>
            <a:fillRect/>
          </a:stretch>
        </p:blipFill>
        <p:spPr>
          <a:xfrm>
            <a:off x="2920784" y="2884326"/>
            <a:ext cx="5196091" cy="3127886"/>
          </a:xfrm>
          <a:prstGeom prst="rect">
            <a:avLst/>
          </a:prstGeom>
        </p:spPr>
      </p:pic>
    </p:spTree>
    <p:extLst>
      <p:ext uri="{BB962C8B-B14F-4D97-AF65-F5344CB8AC3E}">
        <p14:creationId xmlns:p14="http://schemas.microsoft.com/office/powerpoint/2010/main" val="11516812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F98F79A4-A6C7-4101-B1E9-27E05CB7C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 name="Title 1"/>
          <p:cNvSpPr>
            <a:spLocks noGrp="1"/>
          </p:cNvSpPr>
          <p:nvPr>
            <p:ph type="title"/>
          </p:nvPr>
        </p:nvSpPr>
        <p:spPr>
          <a:xfrm>
            <a:off x="2232252" y="633046"/>
            <a:ext cx="4463623" cy="981442"/>
          </a:xfrm>
        </p:spPr>
        <p:txBody>
          <a:bodyPr anchor="b">
            <a:normAutofit/>
          </a:bodyPr>
          <a:lstStyle/>
          <a:p>
            <a:r>
              <a:rPr lang="en-US" sz="5400" b="1" dirty="0">
                <a:solidFill>
                  <a:srgbClr val="FFFF00"/>
                </a:solidFill>
              </a:rPr>
              <a:t>What If. . .?</a:t>
            </a:r>
          </a:p>
        </p:txBody>
      </p:sp>
      <p:sp>
        <p:nvSpPr>
          <p:cNvPr id="20" name="Freeform: Shape 19">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p:cNvSpPr>
            <a:spLocks noGrp="1"/>
          </p:cNvSpPr>
          <p:nvPr>
            <p:ph idx="1"/>
          </p:nvPr>
        </p:nvSpPr>
        <p:spPr>
          <a:xfrm>
            <a:off x="1058500" y="2361891"/>
            <a:ext cx="5961979" cy="4094861"/>
          </a:xfrm>
        </p:spPr>
        <p:txBody>
          <a:bodyPr>
            <a:normAutofit/>
          </a:bodyPr>
          <a:lstStyle/>
          <a:p>
            <a:pPr>
              <a:spcBef>
                <a:spcPts val="1800"/>
              </a:spcBef>
            </a:pPr>
            <a:r>
              <a:rPr lang="en-US" sz="2400" dirty="0">
                <a:solidFill>
                  <a:schemeClr val="bg1"/>
                </a:solidFill>
              </a:rPr>
              <a:t>We could reduce depression by 60%?</a:t>
            </a:r>
          </a:p>
          <a:p>
            <a:pPr>
              <a:spcBef>
                <a:spcPts val="1800"/>
              </a:spcBef>
            </a:pPr>
            <a:r>
              <a:rPr lang="en-US" altLang="en-US" sz="2400" dirty="0">
                <a:solidFill>
                  <a:schemeClr val="bg1"/>
                </a:solidFill>
              </a:rPr>
              <a:t>We could improve physical health?</a:t>
            </a:r>
          </a:p>
          <a:p>
            <a:pPr>
              <a:spcBef>
                <a:spcPts val="1800"/>
              </a:spcBef>
            </a:pPr>
            <a:r>
              <a:rPr lang="en-US" altLang="en-US" sz="2400" dirty="0">
                <a:solidFill>
                  <a:schemeClr val="bg1"/>
                </a:solidFill>
              </a:rPr>
              <a:t>We could increase hope and positive emotions?</a:t>
            </a:r>
          </a:p>
          <a:p>
            <a:pPr>
              <a:spcBef>
                <a:spcPts val="1800"/>
              </a:spcBef>
            </a:pPr>
            <a:r>
              <a:rPr lang="en-US" altLang="en-US" sz="2400" dirty="0">
                <a:solidFill>
                  <a:schemeClr val="bg1"/>
                </a:solidFill>
              </a:rPr>
              <a:t>We could improve mindfulness</a:t>
            </a:r>
          </a:p>
          <a:p>
            <a:pPr>
              <a:spcBef>
                <a:spcPts val="1800"/>
              </a:spcBef>
            </a:pPr>
            <a:r>
              <a:rPr lang="en-US" altLang="en-US" sz="2400" dirty="0">
                <a:solidFill>
                  <a:schemeClr val="bg1"/>
                </a:solidFill>
              </a:rPr>
              <a:t>We could improve feelings of social support?</a:t>
            </a:r>
          </a:p>
          <a:p>
            <a:pPr>
              <a:spcBef>
                <a:spcPts val="1800"/>
              </a:spcBef>
            </a:pPr>
            <a:r>
              <a:rPr lang="en-US" altLang="en-US" sz="2400" dirty="0">
                <a:solidFill>
                  <a:srgbClr val="FFFF00"/>
                </a:solidFill>
              </a:rPr>
              <a:t>We did this with 267 Montana Educators</a:t>
            </a:r>
          </a:p>
        </p:txBody>
      </p:sp>
      <p:sp>
        <p:nvSpPr>
          <p:cNvPr id="24" name="Freeform: Shape 23">
            <a:extLst>
              <a:ext uri="{FF2B5EF4-FFF2-40B4-BE49-F238E27FC236}">
                <a16:creationId xmlns:a16="http://schemas.microsoft.com/office/drawing/2014/main" id="{83C8019B-3985-409B-9B87-494B974EE9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6" name="Freeform: Shape 25">
            <a:extLst>
              <a:ext uri="{FF2B5EF4-FFF2-40B4-BE49-F238E27FC236}">
                <a16:creationId xmlns:a16="http://schemas.microsoft.com/office/drawing/2014/main" id="{9E5C5460-229E-46C8-A712-CC3179854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8" name="Freeform: Shape 27">
            <a:extLst>
              <a:ext uri="{FF2B5EF4-FFF2-40B4-BE49-F238E27FC236}">
                <a16:creationId xmlns:a16="http://schemas.microsoft.com/office/drawing/2014/main" id="{B85A4DB3-61AA-49A1-85A9-B3397CD51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8C710EB3-9F54-A470-8CC9-B8A435F72193}"/>
              </a:ext>
            </a:extLst>
          </p:cNvPr>
          <p:cNvPicPr>
            <a:picLocks noChangeAspect="1"/>
          </p:cNvPicPr>
          <p:nvPr/>
        </p:nvPicPr>
        <p:blipFill>
          <a:blip r:embed="rId2"/>
          <a:srcRect l="6097" r="18902" b="-1"/>
          <a:stretch>
            <a:fillRect/>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30"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31" name="Freeform: Shape 30">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3205536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930" y="0"/>
            <a:ext cx="6188190" cy="947057"/>
          </a:xfrm>
        </p:spPr>
        <p:txBody>
          <a:bodyPr>
            <a:normAutofit/>
          </a:bodyPr>
          <a:lstStyle/>
          <a:p>
            <a:r>
              <a:rPr lang="en-US" sz="4800" b="1" dirty="0">
                <a:solidFill>
                  <a:srgbClr val="FFFF00"/>
                </a:solidFill>
                <a:latin typeface="+mn-lt"/>
              </a:rPr>
              <a:t>Final Review</a:t>
            </a:r>
            <a:endParaRPr lang="en-US" sz="4800" dirty="0">
              <a:solidFill>
                <a:srgbClr val="FFFF00"/>
              </a:solidFill>
              <a:latin typeface="+mn-lt"/>
            </a:endParaRPr>
          </a:p>
        </p:txBody>
      </p:sp>
      <p:sp>
        <p:nvSpPr>
          <p:cNvPr id="3" name="Content Placeholder 2"/>
          <p:cNvSpPr>
            <a:spLocks noGrp="1"/>
          </p:cNvSpPr>
          <p:nvPr>
            <p:ph idx="1"/>
          </p:nvPr>
        </p:nvSpPr>
        <p:spPr>
          <a:xfrm>
            <a:off x="163285" y="785813"/>
            <a:ext cx="8719457" cy="6072186"/>
          </a:xfrm>
        </p:spPr>
        <p:txBody>
          <a:bodyPr>
            <a:noAutofit/>
          </a:bodyPr>
          <a:lstStyle/>
          <a:p>
            <a:pPr marL="514350" indent="-514350">
              <a:lnSpc>
                <a:spcPct val="90000"/>
              </a:lnSpc>
              <a:buFont typeface="+mj-lt"/>
              <a:buAutoNum type="arabicPeriod"/>
            </a:pPr>
            <a:r>
              <a:rPr lang="en-US" sz="2400" dirty="0">
                <a:solidFill>
                  <a:schemeClr val="bg1"/>
                </a:solidFill>
              </a:rPr>
              <a:t>MH+ are wicked problems</a:t>
            </a:r>
          </a:p>
          <a:p>
            <a:pPr marL="514350" indent="-514350">
              <a:lnSpc>
                <a:spcPct val="90000"/>
              </a:lnSpc>
              <a:buFont typeface="+mj-lt"/>
              <a:buAutoNum type="arabicPeriod"/>
            </a:pPr>
            <a:r>
              <a:rPr lang="en-US" sz="2400" dirty="0">
                <a:solidFill>
                  <a:schemeClr val="bg1"/>
                </a:solidFill>
              </a:rPr>
              <a:t>Three big psychological ideas pervade everything: What’s wrong with you; we find what we look for; what we pay attention to grows.</a:t>
            </a:r>
          </a:p>
          <a:p>
            <a:pPr marL="514350" indent="-514350">
              <a:lnSpc>
                <a:spcPct val="90000"/>
              </a:lnSpc>
              <a:buFont typeface="+mj-lt"/>
              <a:buAutoNum type="arabicPeriod"/>
            </a:pPr>
            <a:r>
              <a:rPr lang="en-US" sz="2400" dirty="0">
                <a:solidFill>
                  <a:schemeClr val="bg1"/>
                </a:solidFill>
              </a:rPr>
              <a:t>We’re not good at shrinking negative symptoms</a:t>
            </a:r>
          </a:p>
          <a:p>
            <a:pPr marL="514350" indent="-514350">
              <a:lnSpc>
                <a:spcPct val="90000"/>
              </a:lnSpc>
              <a:buFont typeface="+mj-lt"/>
              <a:buAutoNum type="arabicPeriod"/>
            </a:pPr>
            <a:r>
              <a:rPr lang="en-US" sz="2400" dirty="0">
                <a:solidFill>
                  <a:schemeClr val="bg1"/>
                </a:solidFill>
              </a:rPr>
              <a:t>We’re better at growing skills and strengths</a:t>
            </a:r>
          </a:p>
          <a:p>
            <a:pPr marL="514350" indent="-514350">
              <a:lnSpc>
                <a:spcPct val="90000"/>
              </a:lnSpc>
              <a:buFont typeface="+mj-lt"/>
              <a:buAutoNum type="arabicPeriod"/>
            </a:pPr>
            <a:r>
              <a:rPr lang="en-US" sz="2400" dirty="0">
                <a:solidFill>
                  <a:schemeClr val="bg1"/>
                </a:solidFill>
              </a:rPr>
              <a:t>We shouldn’t focus directly on happiness</a:t>
            </a:r>
          </a:p>
          <a:p>
            <a:pPr marL="514350" indent="-514350">
              <a:lnSpc>
                <a:spcPct val="90000"/>
              </a:lnSpc>
              <a:buFont typeface="+mj-lt"/>
              <a:buAutoNum type="arabicPeriod"/>
            </a:pPr>
            <a:r>
              <a:rPr lang="en-US" sz="2400" dirty="0">
                <a:solidFill>
                  <a:schemeClr val="bg1"/>
                </a:solidFill>
              </a:rPr>
              <a:t>Eudaimonic happiness is what to pursue</a:t>
            </a:r>
          </a:p>
          <a:p>
            <a:pPr marL="514350" indent="-514350">
              <a:lnSpc>
                <a:spcPct val="90000"/>
              </a:lnSpc>
              <a:buFont typeface="+mj-lt"/>
              <a:buAutoNum type="arabicPeriod"/>
            </a:pPr>
            <a:r>
              <a:rPr lang="en-US" sz="2400" dirty="0">
                <a:solidFill>
                  <a:schemeClr val="bg1"/>
                </a:solidFill>
              </a:rPr>
              <a:t>You can flip the happiness script and SEE youth strengths</a:t>
            </a:r>
          </a:p>
          <a:p>
            <a:pPr marL="514350" indent="-514350">
              <a:lnSpc>
                <a:spcPct val="90000"/>
              </a:lnSpc>
              <a:buFont typeface="+mj-lt"/>
              <a:buAutoNum type="arabicPeriod"/>
            </a:pPr>
            <a:r>
              <a:rPr lang="en-US" sz="2400" dirty="0">
                <a:solidFill>
                  <a:schemeClr val="bg1"/>
                </a:solidFill>
              </a:rPr>
              <a:t>Just say no to toxic positivity (and yes to the 3-step emotional change trick)</a:t>
            </a:r>
          </a:p>
          <a:p>
            <a:pPr marL="514350" indent="-514350">
              <a:lnSpc>
                <a:spcPct val="90000"/>
              </a:lnSpc>
              <a:buFont typeface="+mj-lt"/>
              <a:buAutoNum type="arabicPeriod"/>
            </a:pPr>
            <a:r>
              <a:rPr lang="en-US" sz="2400" dirty="0">
                <a:solidFill>
                  <a:schemeClr val="bg1"/>
                </a:solidFill>
              </a:rPr>
              <a:t>Automatic thoughts aren’t all that positive</a:t>
            </a:r>
          </a:p>
          <a:p>
            <a:pPr marL="514350" indent="-514350">
              <a:lnSpc>
                <a:spcPct val="90000"/>
              </a:lnSpc>
              <a:buFont typeface="+mj-lt"/>
              <a:buAutoNum type="arabicPeriod"/>
            </a:pPr>
            <a:r>
              <a:rPr lang="en-US" sz="2400" dirty="0">
                <a:solidFill>
                  <a:schemeClr val="bg1"/>
                </a:solidFill>
              </a:rPr>
              <a:t>How anxiety works</a:t>
            </a:r>
          </a:p>
          <a:p>
            <a:pPr marL="514350" indent="-514350">
              <a:lnSpc>
                <a:spcPct val="90000"/>
              </a:lnSpc>
              <a:buFont typeface="+mj-lt"/>
              <a:buAutoNum type="arabicPeriod"/>
            </a:pPr>
            <a:r>
              <a:rPr lang="en-US" sz="2400" dirty="0">
                <a:solidFill>
                  <a:schemeClr val="bg1"/>
                </a:solidFill>
              </a:rPr>
              <a:t>Let’s REALLY focus on mental health</a:t>
            </a:r>
          </a:p>
        </p:txBody>
      </p:sp>
      <p:pic>
        <p:nvPicPr>
          <p:cNvPr id="4" name="Picture 3" descr="A white figure walking up a staircase&#10;&#10;AI-generated content may be incorrect.">
            <a:extLst>
              <a:ext uri="{FF2B5EF4-FFF2-40B4-BE49-F238E27FC236}">
                <a16:creationId xmlns:a16="http://schemas.microsoft.com/office/drawing/2014/main" id="{DF350DBC-5896-4DF8-884F-5711D37558EA}"/>
              </a:ext>
            </a:extLst>
          </p:cNvPr>
          <p:cNvPicPr>
            <a:picLocks noChangeAspect="1"/>
          </p:cNvPicPr>
          <p:nvPr/>
        </p:nvPicPr>
        <p:blipFill>
          <a:blip r:embed="rId2"/>
          <a:srcRect l="31058" r="15750" b="2"/>
          <a:stretch/>
        </p:blipFill>
        <p:spPr>
          <a:xfrm>
            <a:off x="8752114" y="1"/>
            <a:ext cx="3440306"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426366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701C0CAB-6A03-4C6A-9FAA-2198477536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F982E0B2-AA9C-441C-A08E-A9DF9CF121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28046" y="4869342"/>
            <a:ext cx="1623711" cy="630920"/>
            <a:chOff x="9588346" y="4824892"/>
            <a:chExt cx="1623711" cy="630920"/>
          </a:xfrm>
        </p:grpSpPr>
        <p:sp>
          <p:nvSpPr>
            <p:cNvPr id="22" name="Freeform: Shape 21">
              <a:extLst>
                <a:ext uri="{FF2B5EF4-FFF2-40B4-BE49-F238E27FC236}">
                  <a16:creationId xmlns:a16="http://schemas.microsoft.com/office/drawing/2014/main" id="{A4A2E074-C10D-4C57-AB72-B631E4D7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flipH="1">
              <a:off x="10267789" y="4452443"/>
              <a:ext cx="571820" cy="1316717"/>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1820" h="1316717">
                  <a:moveTo>
                    <a:pt x="282417" y="0"/>
                  </a:moveTo>
                  <a:lnTo>
                    <a:pt x="285910" y="3175"/>
                  </a:lnTo>
                  <a:lnTo>
                    <a:pt x="287393" y="1827"/>
                  </a:lnTo>
                  <a:lnTo>
                    <a:pt x="289403" y="0"/>
                  </a:lnTo>
                  <a:lnTo>
                    <a:pt x="289403" y="6349"/>
                  </a:lnTo>
                  <a:lnTo>
                    <a:pt x="309203" y="24345"/>
                  </a:lnTo>
                  <a:cubicBezTo>
                    <a:pt x="471461" y="186603"/>
                    <a:pt x="571820" y="410761"/>
                    <a:pt x="571820" y="658359"/>
                  </a:cubicBezTo>
                  <a:cubicBezTo>
                    <a:pt x="571820" y="905956"/>
                    <a:pt x="471461" y="1130114"/>
                    <a:pt x="309203" y="1292372"/>
                  </a:cubicBezTo>
                  <a:lnTo>
                    <a:pt x="289403" y="1310368"/>
                  </a:lnTo>
                  <a:lnTo>
                    <a:pt x="289403" y="1316717"/>
                  </a:lnTo>
                  <a:lnTo>
                    <a:pt x="287393" y="1314890"/>
                  </a:lnTo>
                  <a:lnTo>
                    <a:pt x="285910" y="1313542"/>
                  </a:lnTo>
                  <a:lnTo>
                    <a:pt x="282417" y="1316717"/>
                  </a:lnTo>
                  <a:lnTo>
                    <a:pt x="282417" y="1310367"/>
                  </a:lnTo>
                  <a:lnTo>
                    <a:pt x="262617" y="1292372"/>
                  </a:lnTo>
                  <a:cubicBezTo>
                    <a:pt x="100359" y="1130113"/>
                    <a:pt x="0" y="905956"/>
                    <a:pt x="0" y="658358"/>
                  </a:cubicBezTo>
                  <a:cubicBezTo>
                    <a:pt x="0" y="410761"/>
                    <a:pt x="100359" y="186603"/>
                    <a:pt x="262617" y="24345"/>
                  </a:cubicBezTo>
                  <a:lnTo>
                    <a:pt x="282417" y="6349"/>
                  </a:lnTo>
                  <a:close/>
                </a:path>
              </a:pathLst>
            </a:custGeom>
            <a:solidFill>
              <a:schemeClr val="accent4">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23" name="Group 22">
              <a:extLst>
                <a:ext uri="{FF2B5EF4-FFF2-40B4-BE49-F238E27FC236}">
                  <a16:creationId xmlns:a16="http://schemas.microsoft.com/office/drawing/2014/main" id="{0B037EB3-1772-4BA8-A95A-E5DBDFEA32B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flipH="1">
              <a:off x="10112436" y="4359902"/>
              <a:ext cx="571820" cy="1620000"/>
              <a:chOff x="8482785" y="4330454"/>
              <a:chExt cx="571820" cy="1620000"/>
            </a:xfrm>
          </p:grpSpPr>
          <p:sp>
            <p:nvSpPr>
              <p:cNvPr id="24" name="Freeform: Shape 23">
                <a:extLst>
                  <a:ext uri="{FF2B5EF4-FFF2-40B4-BE49-F238E27FC236}">
                    <a16:creationId xmlns:a16="http://schemas.microsoft.com/office/drawing/2014/main" id="{A1F47AC1-63D0-47F3-9728-1A0A05434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82785" y="4333632"/>
                <a:ext cx="571820" cy="1311956"/>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82417 w 571820"/>
                  <a:gd name="connsiteY0" fmla="*/ 6349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309203 w 571820"/>
                  <a:gd name="connsiteY4" fmla="*/ 24345 h 1316717"/>
                  <a:gd name="connsiteX5" fmla="*/ 571820 w 571820"/>
                  <a:gd name="connsiteY5" fmla="*/ 658359 h 1316717"/>
                  <a:gd name="connsiteX6" fmla="*/ 309203 w 571820"/>
                  <a:gd name="connsiteY6" fmla="*/ 1292372 h 1316717"/>
                  <a:gd name="connsiteX7" fmla="*/ 289403 w 571820"/>
                  <a:gd name="connsiteY7" fmla="*/ 1310368 h 1316717"/>
                  <a:gd name="connsiteX8" fmla="*/ 289403 w 571820"/>
                  <a:gd name="connsiteY8" fmla="*/ 1316717 h 1316717"/>
                  <a:gd name="connsiteX9" fmla="*/ 287393 w 571820"/>
                  <a:gd name="connsiteY9" fmla="*/ 1314890 h 1316717"/>
                  <a:gd name="connsiteX10" fmla="*/ 285910 w 571820"/>
                  <a:gd name="connsiteY10" fmla="*/ 1313542 h 1316717"/>
                  <a:gd name="connsiteX11" fmla="*/ 282417 w 571820"/>
                  <a:gd name="connsiteY11" fmla="*/ 1316717 h 1316717"/>
                  <a:gd name="connsiteX12" fmla="*/ 282417 w 571820"/>
                  <a:gd name="connsiteY12" fmla="*/ 1310367 h 1316717"/>
                  <a:gd name="connsiteX13" fmla="*/ 262617 w 571820"/>
                  <a:gd name="connsiteY13" fmla="*/ 1292372 h 1316717"/>
                  <a:gd name="connsiteX14" fmla="*/ 0 w 571820"/>
                  <a:gd name="connsiteY14" fmla="*/ 658358 h 1316717"/>
                  <a:gd name="connsiteX15" fmla="*/ 262617 w 571820"/>
                  <a:gd name="connsiteY15" fmla="*/ 24345 h 1316717"/>
                  <a:gd name="connsiteX0" fmla="*/ 262617 w 571820"/>
                  <a:gd name="connsiteY0" fmla="*/ 22518 h 1314890"/>
                  <a:gd name="connsiteX1" fmla="*/ 285910 w 571820"/>
                  <a:gd name="connsiteY1" fmla="*/ 1348 h 1314890"/>
                  <a:gd name="connsiteX2" fmla="*/ 287393 w 571820"/>
                  <a:gd name="connsiteY2" fmla="*/ 0 h 1314890"/>
                  <a:gd name="connsiteX3" fmla="*/ 309203 w 571820"/>
                  <a:gd name="connsiteY3" fmla="*/ 22518 h 1314890"/>
                  <a:gd name="connsiteX4" fmla="*/ 571820 w 571820"/>
                  <a:gd name="connsiteY4" fmla="*/ 656532 h 1314890"/>
                  <a:gd name="connsiteX5" fmla="*/ 309203 w 571820"/>
                  <a:gd name="connsiteY5" fmla="*/ 1290545 h 1314890"/>
                  <a:gd name="connsiteX6" fmla="*/ 289403 w 571820"/>
                  <a:gd name="connsiteY6" fmla="*/ 1308541 h 1314890"/>
                  <a:gd name="connsiteX7" fmla="*/ 289403 w 571820"/>
                  <a:gd name="connsiteY7" fmla="*/ 1314890 h 1314890"/>
                  <a:gd name="connsiteX8" fmla="*/ 287393 w 571820"/>
                  <a:gd name="connsiteY8" fmla="*/ 1313063 h 1314890"/>
                  <a:gd name="connsiteX9" fmla="*/ 285910 w 571820"/>
                  <a:gd name="connsiteY9" fmla="*/ 1311715 h 1314890"/>
                  <a:gd name="connsiteX10" fmla="*/ 282417 w 571820"/>
                  <a:gd name="connsiteY10" fmla="*/ 1314890 h 1314890"/>
                  <a:gd name="connsiteX11" fmla="*/ 282417 w 571820"/>
                  <a:gd name="connsiteY11" fmla="*/ 1308540 h 1314890"/>
                  <a:gd name="connsiteX12" fmla="*/ 262617 w 571820"/>
                  <a:gd name="connsiteY12" fmla="*/ 1290545 h 1314890"/>
                  <a:gd name="connsiteX13" fmla="*/ 0 w 571820"/>
                  <a:gd name="connsiteY13" fmla="*/ 656531 h 1314890"/>
                  <a:gd name="connsiteX14" fmla="*/ 262617 w 571820"/>
                  <a:gd name="connsiteY14" fmla="*/ 22518 h 1314890"/>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82417 w 571820"/>
                  <a:gd name="connsiteY10" fmla="*/ 1307192 h 1313542"/>
                  <a:gd name="connsiteX11" fmla="*/ 262617 w 571820"/>
                  <a:gd name="connsiteY11" fmla="*/ 1289197 h 1313542"/>
                  <a:gd name="connsiteX12" fmla="*/ 0 w 571820"/>
                  <a:gd name="connsiteY12" fmla="*/ 655183 h 1313542"/>
                  <a:gd name="connsiteX13" fmla="*/ 262617 w 571820"/>
                  <a:gd name="connsiteY13"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62617 w 571820"/>
                  <a:gd name="connsiteY10" fmla="*/ 1289197 h 1313542"/>
                  <a:gd name="connsiteX11" fmla="*/ 0 w 571820"/>
                  <a:gd name="connsiteY11" fmla="*/ 655183 h 1313542"/>
                  <a:gd name="connsiteX12" fmla="*/ 262617 w 571820"/>
                  <a:gd name="connsiteY12"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62617 w 571820"/>
                  <a:gd name="connsiteY9" fmla="*/ 1289197 h 1313542"/>
                  <a:gd name="connsiteX10" fmla="*/ 0 w 571820"/>
                  <a:gd name="connsiteY10" fmla="*/ 655183 h 1313542"/>
                  <a:gd name="connsiteX11" fmla="*/ 262617 w 571820"/>
                  <a:gd name="connsiteY11"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62617 w 571820"/>
                  <a:gd name="connsiteY8" fmla="*/ 1289197 h 1313542"/>
                  <a:gd name="connsiteX9" fmla="*/ 0 w 571820"/>
                  <a:gd name="connsiteY9" fmla="*/ 655183 h 1313542"/>
                  <a:gd name="connsiteX10" fmla="*/ 262617 w 571820"/>
                  <a:gd name="connsiteY10"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62617 w 571820"/>
                  <a:gd name="connsiteY7" fmla="*/ 1289197 h 1313542"/>
                  <a:gd name="connsiteX8" fmla="*/ 0 w 571820"/>
                  <a:gd name="connsiteY8" fmla="*/ 655183 h 1313542"/>
                  <a:gd name="connsiteX9" fmla="*/ 262617 w 571820"/>
                  <a:gd name="connsiteY9" fmla="*/ 21170 h 1313542"/>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9403 w 571820"/>
                  <a:gd name="connsiteY5" fmla="*/ 1307193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5832 w 571820"/>
                  <a:gd name="connsiteY5" fmla="*/ 1311956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11956"/>
                  <a:gd name="connsiteX1" fmla="*/ 285910 w 571820"/>
                  <a:gd name="connsiteY1" fmla="*/ 0 h 1311956"/>
                  <a:gd name="connsiteX2" fmla="*/ 309203 w 571820"/>
                  <a:gd name="connsiteY2" fmla="*/ 21170 h 1311956"/>
                  <a:gd name="connsiteX3" fmla="*/ 571820 w 571820"/>
                  <a:gd name="connsiteY3" fmla="*/ 655184 h 1311956"/>
                  <a:gd name="connsiteX4" fmla="*/ 309203 w 571820"/>
                  <a:gd name="connsiteY4" fmla="*/ 1289197 h 1311956"/>
                  <a:gd name="connsiteX5" fmla="*/ 285832 w 571820"/>
                  <a:gd name="connsiteY5" fmla="*/ 1311956 h 1311956"/>
                  <a:gd name="connsiteX6" fmla="*/ 262617 w 571820"/>
                  <a:gd name="connsiteY6" fmla="*/ 1289197 h 1311956"/>
                  <a:gd name="connsiteX7" fmla="*/ 0 w 571820"/>
                  <a:gd name="connsiteY7" fmla="*/ 655183 h 1311956"/>
                  <a:gd name="connsiteX8" fmla="*/ 262617 w 571820"/>
                  <a:gd name="connsiteY8" fmla="*/ 21170 h 131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820" h="1311956">
                    <a:moveTo>
                      <a:pt x="262617" y="21170"/>
                    </a:moveTo>
                    <a:lnTo>
                      <a:pt x="285910" y="0"/>
                    </a:lnTo>
                    <a:lnTo>
                      <a:pt x="309203" y="21170"/>
                    </a:lnTo>
                    <a:cubicBezTo>
                      <a:pt x="471461" y="183428"/>
                      <a:pt x="571820" y="407586"/>
                      <a:pt x="571820" y="655184"/>
                    </a:cubicBezTo>
                    <a:cubicBezTo>
                      <a:pt x="571820" y="902781"/>
                      <a:pt x="471461" y="1126939"/>
                      <a:pt x="309203" y="1289197"/>
                    </a:cubicBezTo>
                    <a:lnTo>
                      <a:pt x="285832" y="1311956"/>
                    </a:lnTo>
                    <a:lnTo>
                      <a:pt x="262617" y="1289197"/>
                    </a:lnTo>
                    <a:cubicBezTo>
                      <a:pt x="100359" y="1126938"/>
                      <a:pt x="0" y="902781"/>
                      <a:pt x="0" y="655183"/>
                    </a:cubicBezTo>
                    <a:cubicBezTo>
                      <a:pt x="0" y="407586"/>
                      <a:pt x="100359" y="183428"/>
                      <a:pt x="262617" y="2117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803A57D6-0C36-4560-A08A-16768551EF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768695" y="433045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useBgFill="1">
        <p:nvSpPr>
          <p:cNvPr id="27" name="Rectangle 26">
            <a:extLst>
              <a:ext uri="{FF2B5EF4-FFF2-40B4-BE49-F238E27FC236}">
                <a16:creationId xmlns:a16="http://schemas.microsoft.com/office/drawing/2014/main" id="{1F4CD6D0-88B6-45F4-AC60-54587D3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Rectangle 28">
            <a:extLst>
              <a:ext uri="{FF2B5EF4-FFF2-40B4-BE49-F238E27FC236}">
                <a16:creationId xmlns:a16="http://schemas.microsoft.com/office/drawing/2014/main" id="{DCFCE6BC-4706-49A2-816A-A44669F98A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8637" y="1"/>
            <a:ext cx="8894726" cy="6858000"/>
          </a:xfrm>
          <a:prstGeom prst="rect">
            <a:avLst/>
          </a:prstGeom>
          <a:gradFill flip="none" rotWithShape="1">
            <a:gsLst>
              <a:gs pos="0">
                <a:srgbClr val="000000">
                  <a:alpha val="34902"/>
                </a:srgbClr>
              </a:gs>
              <a:gs pos="80000">
                <a:srgbClr val="000000">
                  <a:alpha val="0"/>
                </a:srgbClr>
              </a:gs>
              <a:gs pos="51000">
                <a:srgbClr val="000000">
                  <a:alpha val="2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Light"/>
              <a:ea typeface="+mn-ea"/>
              <a:cs typeface="+mn-cs"/>
            </a:endParaRPr>
          </a:p>
        </p:txBody>
      </p:sp>
      <p:sp>
        <p:nvSpPr>
          <p:cNvPr id="31" name="Freeform: Shape 30">
            <a:extLst>
              <a:ext uri="{FF2B5EF4-FFF2-40B4-BE49-F238E27FC236}">
                <a16:creationId xmlns:a16="http://schemas.microsoft.com/office/drawing/2014/main" id="{F2519508-A780-4D3C-AFC8-363D53F24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539400 w 12192000"/>
              <a:gd name="connsiteY0" fmla="*/ 540000 h 6858000"/>
              <a:gd name="connsiteX1" fmla="*/ 539400 w 12192000"/>
              <a:gd name="connsiteY1" fmla="*/ 6318000 h 6858000"/>
              <a:gd name="connsiteX2" fmla="*/ 11652600 w 12192000"/>
              <a:gd name="connsiteY2" fmla="*/ 6318000 h 6858000"/>
              <a:gd name="connsiteX3" fmla="*/ 11652600 w 12192000"/>
              <a:gd name="connsiteY3" fmla="*/ 54000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539400" y="540000"/>
                </a:moveTo>
                <a:lnTo>
                  <a:pt x="539400" y="6318000"/>
                </a:lnTo>
                <a:lnTo>
                  <a:pt x="11652600" y="6318000"/>
                </a:lnTo>
                <a:lnTo>
                  <a:pt x="11652600" y="540000"/>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pic>
        <p:nvPicPr>
          <p:cNvPr id="8" name="Content Placeholder 7" descr="Hand touching water">
            <a:extLst>
              <a:ext uri="{FF2B5EF4-FFF2-40B4-BE49-F238E27FC236}">
                <a16:creationId xmlns:a16="http://schemas.microsoft.com/office/drawing/2014/main" id="{CE471E50-D988-3CDC-088A-613BA6783137}"/>
              </a:ext>
            </a:extLst>
          </p:cNvPr>
          <p:cNvPicPr>
            <a:picLocks noGrp="1" noChangeAspect="1"/>
          </p:cNvPicPr>
          <p:nvPr>
            <p:ph idx="1"/>
          </p:nvPr>
        </p:nvPicPr>
        <p:blipFill rotWithShape="1">
          <a:blip r:embed="rId2"/>
          <a:srcRect r="-1" b="15708"/>
          <a:stretch>
            <a:fillRect/>
          </a:stretch>
        </p:blipFill>
        <p:spPr>
          <a:xfrm>
            <a:off x="20" y="10"/>
            <a:ext cx="12188932" cy="6857990"/>
          </a:xfrm>
          <a:prstGeom prst="rect">
            <a:avLst/>
          </a:prstGeom>
        </p:spPr>
      </p:pic>
      <p:sp>
        <p:nvSpPr>
          <p:cNvPr id="33" name="Rectangle 5">
            <a:extLst>
              <a:ext uri="{FF2B5EF4-FFF2-40B4-BE49-F238E27FC236}">
                <a16:creationId xmlns:a16="http://schemas.microsoft.com/office/drawing/2014/main" id="{96FFB859-0BF4-44C8-92CE-827BC0BED6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431686" y="432884"/>
            <a:ext cx="11113200" cy="5778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9B143C0B-F9B3-478D-E029-22077DABB57C}"/>
              </a:ext>
            </a:extLst>
          </p:cNvPr>
          <p:cNvSpPr>
            <a:spLocks noGrp="1"/>
          </p:cNvSpPr>
          <p:nvPr>
            <p:ph type="title"/>
          </p:nvPr>
        </p:nvSpPr>
        <p:spPr>
          <a:xfrm>
            <a:off x="191387" y="3040912"/>
            <a:ext cx="11568927" cy="1956390"/>
          </a:xfrm>
        </p:spPr>
        <p:txBody>
          <a:bodyPr vert="horz" lIns="0" tIns="0" rIns="0" bIns="0" rtlCol="0" anchor="b" anchorCtr="0">
            <a:normAutofit/>
          </a:bodyPr>
          <a:lstStyle/>
          <a:p>
            <a:r>
              <a:rPr lang="en-US" sz="4400" b="1" dirty="0">
                <a:solidFill>
                  <a:schemeClr val="bg1"/>
                </a:solidFill>
                <a:latin typeface="Aptos Display" panose="020B0004020202020204" pitchFamily="34" charset="0"/>
              </a:rPr>
              <a:t>What do you want to remember?</a:t>
            </a:r>
            <a:br>
              <a:rPr lang="en-US" sz="4400" b="1" dirty="0">
                <a:solidFill>
                  <a:schemeClr val="bg1"/>
                </a:solidFill>
                <a:latin typeface="Aptos Display" panose="020B0004020202020204" pitchFamily="34" charset="0"/>
              </a:rPr>
            </a:br>
            <a:endParaRPr lang="en-US" sz="4400" b="1" dirty="0">
              <a:solidFill>
                <a:schemeClr val="bg1"/>
              </a:solidFill>
              <a:latin typeface="Aptos Display" panose="020B0004020202020204" pitchFamily="34" charset="0"/>
            </a:endParaRPr>
          </a:p>
        </p:txBody>
      </p:sp>
      <p:cxnSp>
        <p:nvCxnSpPr>
          <p:cNvPr id="35" name="Straight Connector 34">
            <a:extLst>
              <a:ext uri="{FF2B5EF4-FFF2-40B4-BE49-F238E27FC236}">
                <a16:creationId xmlns:a16="http://schemas.microsoft.com/office/drawing/2014/main" id="{9E7C23BC-DAA6-40E1-8166-B8C4439D14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7" name="Rectangle 5">
            <a:extLst>
              <a:ext uri="{FF2B5EF4-FFF2-40B4-BE49-F238E27FC236}">
                <a16:creationId xmlns:a16="http://schemas.microsoft.com/office/drawing/2014/main" id="{AA3C88C9-7D12-4F69-958C-2A345F963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431686" y="6210884"/>
            <a:ext cx="111132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9" name="Rectangle 5">
            <a:extLst>
              <a:ext uri="{FF2B5EF4-FFF2-40B4-BE49-F238E27FC236}">
                <a16:creationId xmlns:a16="http://schemas.microsoft.com/office/drawing/2014/main" id="{D6F31C7F-BCF9-4876-B103-B1470FB2E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1544886" y="432884"/>
            <a:ext cx="0" cy="5778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5" name="Footer Placeholder 4">
            <a:extLst>
              <a:ext uri="{FF2B5EF4-FFF2-40B4-BE49-F238E27FC236}">
                <a16:creationId xmlns:a16="http://schemas.microsoft.com/office/drawing/2014/main" id="{D20409E1-F507-4D9F-3053-D1827DCC9D64}"/>
              </a:ext>
            </a:extLst>
          </p:cNvPr>
          <p:cNvSpPr>
            <a:spLocks noGrp="1"/>
          </p:cNvSpPr>
          <p:nvPr>
            <p:ph type="ftr" sz="quarter" idx="11"/>
          </p:nvPr>
        </p:nvSpPr>
        <p:spPr>
          <a:xfrm>
            <a:off x="3308350" y="6401999"/>
            <a:ext cx="5575300" cy="369332"/>
          </a:xfrm>
        </p:spPr>
        <p:txBody>
          <a:bodyPr vert="horz" lIns="0" tIns="0" rIns="0" bIns="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C26B55A1-2A52-AB07-F4EA-45B510E8A0F6}"/>
              </a:ext>
            </a:extLst>
          </p:cNvPr>
          <p:cNvSpPr>
            <a:spLocks noGrp="1"/>
          </p:cNvSpPr>
          <p:nvPr>
            <p:ph type="sldNum" sz="quarter" idx="12"/>
          </p:nvPr>
        </p:nvSpPr>
        <p:spPr>
          <a:xfrm>
            <a:off x="9442800" y="6401999"/>
            <a:ext cx="2208212" cy="369332"/>
          </a:xfrm>
        </p:spPr>
        <p:txBody>
          <a:bodyPr vert="horz" lIns="0" tIns="0" rIns="0" bIns="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39</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8509293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3CEF8-182C-4949-A1FB-22EEBFE497CC}"/>
              </a:ext>
            </a:extLst>
          </p:cNvPr>
          <p:cNvSpPr>
            <a:spLocks noGrp="1"/>
          </p:cNvSpPr>
          <p:nvPr>
            <p:ph type="ctrTitle"/>
          </p:nvPr>
        </p:nvSpPr>
        <p:spPr>
          <a:xfrm>
            <a:off x="369870" y="155195"/>
            <a:ext cx="5726130" cy="3605041"/>
          </a:xfrm>
        </p:spPr>
        <p:txBody>
          <a:bodyPr>
            <a:normAutofit fontScale="90000"/>
          </a:bodyPr>
          <a:lstStyle/>
          <a:p>
            <a:pPr>
              <a:spcBef>
                <a:spcPts val="2400"/>
              </a:spcBef>
              <a:spcAft>
                <a:spcPts val="2400"/>
              </a:spcAft>
            </a:pPr>
            <a:r>
              <a:rPr lang="en-US" sz="4800" b="1" dirty="0">
                <a:solidFill>
                  <a:srgbClr val="FFFF00"/>
                </a:solidFill>
              </a:rPr>
              <a:t>Thanks for listening: YES!</a:t>
            </a:r>
            <a:br>
              <a:rPr lang="en-US" sz="4800" b="1" dirty="0">
                <a:solidFill>
                  <a:srgbClr val="FFFF00"/>
                </a:solidFill>
              </a:rPr>
            </a:br>
            <a:br>
              <a:rPr lang="en-US" sz="4800" b="1" dirty="0">
                <a:solidFill>
                  <a:srgbClr val="FFFF00"/>
                </a:solidFill>
              </a:rPr>
            </a:br>
            <a:r>
              <a:rPr lang="en-US" sz="4800" b="1" dirty="0">
                <a:solidFill>
                  <a:srgbClr val="FFFF00"/>
                </a:solidFill>
              </a:rPr>
              <a:t>Please take good care of yourselves</a:t>
            </a:r>
            <a:br>
              <a:rPr lang="en-US" sz="4800" b="1" dirty="0">
                <a:solidFill>
                  <a:srgbClr val="FFFF00"/>
                </a:solidFill>
              </a:rPr>
            </a:br>
            <a:br>
              <a:rPr lang="en-US" sz="4800" b="1">
                <a:solidFill>
                  <a:srgbClr val="FFFF00"/>
                </a:solidFill>
              </a:rPr>
            </a:br>
            <a:r>
              <a:rPr lang="en-US" sz="4800" b="1">
                <a:solidFill>
                  <a:srgbClr val="FFFF00"/>
                </a:solidFill>
              </a:rPr>
              <a:t>Resources </a:t>
            </a:r>
            <a:r>
              <a:rPr lang="en-US" sz="4800" b="1" dirty="0">
                <a:solidFill>
                  <a:srgbClr val="FFFF00"/>
                </a:solidFill>
              </a:rPr>
              <a:t>. . .</a:t>
            </a:r>
            <a:endParaRPr lang="en-US" sz="3200" dirty="0">
              <a:solidFill>
                <a:srgbClr val="FFFF00"/>
              </a:solidFill>
            </a:endParaRPr>
          </a:p>
        </p:txBody>
      </p:sp>
      <p:sp>
        <p:nvSpPr>
          <p:cNvPr id="3" name="Subtitle 2">
            <a:extLst>
              <a:ext uri="{FF2B5EF4-FFF2-40B4-BE49-F238E27FC236}">
                <a16:creationId xmlns:a16="http://schemas.microsoft.com/office/drawing/2014/main" id="{D8FE9F22-96EA-450D-BD33-1A7DAE4A90B9}"/>
              </a:ext>
            </a:extLst>
          </p:cNvPr>
          <p:cNvSpPr>
            <a:spLocks noGrp="1"/>
          </p:cNvSpPr>
          <p:nvPr>
            <p:ph type="subTitle" idx="1"/>
          </p:nvPr>
        </p:nvSpPr>
        <p:spPr>
          <a:xfrm>
            <a:off x="1" y="3875714"/>
            <a:ext cx="6667928" cy="2827090"/>
          </a:xfrm>
        </p:spPr>
        <p:txBody>
          <a:bodyPr>
            <a:normAutofit fontScale="92500" lnSpcReduction="10000"/>
          </a:bodyPr>
          <a:lstStyle/>
          <a:p>
            <a:r>
              <a:rPr lang="en-US" altLang="en-US" dirty="0">
                <a:solidFill>
                  <a:schemeClr val="bg1"/>
                </a:solidFill>
                <a:latin typeface="Arial" panose="020B0604020202020204" pitchFamily="34" charset="0"/>
              </a:rPr>
              <a:t>John Sommers-Flanagan, Ph.D.</a:t>
            </a:r>
          </a:p>
          <a:p>
            <a:r>
              <a:rPr lang="en-US" altLang="en-US" dirty="0">
                <a:solidFill>
                  <a:schemeClr val="bg1"/>
                </a:solidFill>
                <a:latin typeface="Arial" panose="020B0604020202020204" pitchFamily="34" charset="0"/>
              </a:rPr>
              <a:t>Department of Counseling</a:t>
            </a:r>
          </a:p>
          <a:p>
            <a:r>
              <a:rPr lang="en-US" altLang="en-US" dirty="0">
                <a:solidFill>
                  <a:schemeClr val="bg1"/>
                </a:solidFill>
                <a:latin typeface="Arial" panose="020B0604020202020204" pitchFamily="34" charset="0"/>
              </a:rPr>
              <a:t>University of Montana</a:t>
            </a:r>
          </a:p>
          <a:p>
            <a:r>
              <a:rPr lang="en-US" altLang="en-US" dirty="0">
                <a:solidFill>
                  <a:srgbClr val="FFFF00"/>
                </a:solidFill>
                <a:latin typeface="Arial" panose="020B0604020202020204" pitchFamily="34" charset="0"/>
                <a:hlinkClick r:id="rId2">
                  <a:extLst>
                    <a:ext uri="{A12FA001-AC4F-418D-AE19-62706E023703}">
                      <ahyp:hlinkClr xmlns:ahyp="http://schemas.microsoft.com/office/drawing/2018/hyperlinkcolor" val="tx"/>
                    </a:ext>
                  </a:extLst>
                </a:hlinkClick>
              </a:rPr>
              <a:t>John.sf@mso.umt.edu</a:t>
            </a:r>
            <a:r>
              <a:rPr lang="en-US" altLang="en-US" dirty="0">
                <a:solidFill>
                  <a:srgbClr val="FFFF00"/>
                </a:solidFill>
                <a:latin typeface="Arial" panose="020B0604020202020204" pitchFamily="34" charset="0"/>
              </a:rPr>
              <a:t>  </a:t>
            </a:r>
            <a:r>
              <a:rPr lang="en-US" altLang="en-US" dirty="0">
                <a:solidFill>
                  <a:schemeClr val="bg1"/>
                </a:solidFill>
                <a:latin typeface="Arial" panose="020B0604020202020204" pitchFamily="34" charset="0"/>
              </a:rPr>
              <a:t>or </a:t>
            </a:r>
          </a:p>
          <a:p>
            <a:r>
              <a:rPr lang="en-US" altLang="en-US" dirty="0">
                <a:solidFill>
                  <a:srgbClr val="FFFF00"/>
                </a:solidFill>
                <a:latin typeface="Arial" panose="020B0604020202020204" pitchFamily="34" charset="0"/>
                <a:hlinkClick r:id="rId3">
                  <a:extLst>
                    <a:ext uri="{A12FA001-AC4F-418D-AE19-62706E023703}">
                      <ahyp:hlinkClr xmlns:ahyp="http://schemas.microsoft.com/office/drawing/2018/hyperlinkcolor" val="tx"/>
                    </a:ext>
                  </a:extLst>
                </a:hlinkClick>
              </a:rPr>
              <a:t>https://johnsommersflanagan.com/</a:t>
            </a:r>
            <a:r>
              <a:rPr lang="en-US" altLang="en-US" dirty="0">
                <a:solidFill>
                  <a:srgbClr val="FFFF00"/>
                </a:solidFill>
                <a:latin typeface="Arial" panose="020B0604020202020204" pitchFamily="34" charset="0"/>
              </a:rPr>
              <a:t> </a:t>
            </a:r>
            <a:r>
              <a:rPr lang="en-US" altLang="en-US" dirty="0">
                <a:solidFill>
                  <a:schemeClr val="bg1"/>
                </a:solidFill>
                <a:latin typeface="Arial" panose="020B0604020202020204" pitchFamily="34" charset="0"/>
              </a:rPr>
              <a:t>and </a:t>
            </a:r>
          </a:p>
          <a:p>
            <a:r>
              <a:rPr lang="en-US" altLang="en-US" dirty="0">
                <a:solidFill>
                  <a:srgbClr val="FFFF00"/>
                </a:solidFill>
                <a:latin typeface="Arial" panose="020B0604020202020204" pitchFamily="34" charset="0"/>
                <a:hlinkClick r:id="rId4">
                  <a:extLst>
                    <a:ext uri="{A12FA001-AC4F-418D-AE19-62706E023703}">
                      <ahyp:hlinkClr xmlns:ahyp="http://schemas.microsoft.com/office/drawing/2018/hyperlinkcolor" val="tx"/>
                    </a:ext>
                  </a:extLst>
                </a:hlinkClick>
              </a:rPr>
              <a:t>https://montanahappinessproject.com/</a:t>
            </a:r>
            <a:r>
              <a:rPr lang="en-US" altLang="en-US" dirty="0">
                <a:solidFill>
                  <a:srgbClr val="FFFF00"/>
                </a:solidFill>
                <a:latin typeface="Arial" panose="020B0604020202020204" pitchFamily="34" charset="0"/>
              </a:rPr>
              <a:t> </a:t>
            </a:r>
          </a:p>
          <a:p>
            <a:r>
              <a:rPr lang="en-US" altLang="en-US" dirty="0">
                <a:solidFill>
                  <a:schemeClr val="bg1"/>
                </a:solidFill>
                <a:latin typeface="Arial" panose="020B0604020202020204" pitchFamily="34" charset="0"/>
              </a:rPr>
              <a:t>for resources</a:t>
            </a:r>
          </a:p>
          <a:p>
            <a:endParaRPr lang="en-US" altLang="en-US" dirty="0">
              <a:latin typeface="Arial" panose="020B0604020202020204" pitchFamily="34" charset="0"/>
            </a:endParaRPr>
          </a:p>
          <a:p>
            <a:endParaRPr lang="en-US" dirty="0"/>
          </a:p>
        </p:txBody>
      </p:sp>
      <p:pic>
        <p:nvPicPr>
          <p:cNvPr id="5" name="Picture 4">
            <a:extLst>
              <a:ext uri="{FF2B5EF4-FFF2-40B4-BE49-F238E27FC236}">
                <a16:creationId xmlns:a16="http://schemas.microsoft.com/office/drawing/2014/main" id="{675196CF-DFA1-4497-B87C-9EDA5A5C9882}"/>
              </a:ext>
            </a:extLst>
          </p:cNvPr>
          <p:cNvPicPr>
            <a:picLocks noChangeAspect="1"/>
          </p:cNvPicPr>
          <p:nvPr/>
        </p:nvPicPr>
        <p:blipFill>
          <a:blip r:embed="rId5"/>
          <a:stretch>
            <a:fillRect/>
          </a:stretch>
        </p:blipFill>
        <p:spPr>
          <a:xfrm>
            <a:off x="6382008" y="1"/>
            <a:ext cx="5809992" cy="4114800"/>
          </a:xfrm>
          <a:prstGeom prst="rect">
            <a:avLst/>
          </a:prstGeom>
        </p:spPr>
      </p:pic>
      <p:pic>
        <p:nvPicPr>
          <p:cNvPr id="4" name="Picture 3">
            <a:extLst>
              <a:ext uri="{FF2B5EF4-FFF2-40B4-BE49-F238E27FC236}">
                <a16:creationId xmlns:a16="http://schemas.microsoft.com/office/drawing/2014/main" id="{6ADBEB5C-0F8C-42F7-90DF-AAB2D28DACEA}"/>
              </a:ext>
            </a:extLst>
          </p:cNvPr>
          <p:cNvPicPr>
            <a:picLocks noChangeAspect="1"/>
          </p:cNvPicPr>
          <p:nvPr/>
        </p:nvPicPr>
        <p:blipFill>
          <a:blip r:embed="rId6"/>
          <a:stretch>
            <a:fillRect/>
          </a:stretch>
        </p:blipFill>
        <p:spPr>
          <a:xfrm>
            <a:off x="6924599" y="3346400"/>
            <a:ext cx="5267401" cy="3511600"/>
          </a:xfrm>
          <a:prstGeom prst="rect">
            <a:avLst/>
          </a:prstGeom>
        </p:spPr>
      </p:pic>
    </p:spTree>
    <p:extLst>
      <p:ext uri="{BB962C8B-B14F-4D97-AF65-F5344CB8AC3E}">
        <p14:creationId xmlns:p14="http://schemas.microsoft.com/office/powerpoint/2010/main" val="4222222590"/>
      </p:ext>
    </p:extLst>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LeafVTI">
  <a:themeElements>
    <a:clrScheme name="Leaf">
      <a:dk1>
        <a:sysClr val="windowText" lastClr="000000"/>
      </a:dk1>
      <a:lt1>
        <a:sysClr val="window" lastClr="FFFFFF"/>
      </a:lt1>
      <a:dk2>
        <a:srgbClr val="732124"/>
      </a:dk2>
      <a:lt2>
        <a:srgbClr val="F0EDE5"/>
      </a:lt2>
      <a:accent1>
        <a:srgbClr val="D34817"/>
      </a:accent1>
      <a:accent2>
        <a:srgbClr val="A68D65"/>
      </a:accent2>
      <a:accent3>
        <a:srgbClr val="728377"/>
      </a:accent3>
      <a:accent4>
        <a:srgbClr val="B4797B"/>
      </a:accent4>
      <a:accent5>
        <a:srgbClr val="CE8439"/>
      </a:accent5>
      <a:accent6>
        <a:srgbClr val="CF3A2A"/>
      </a:accent6>
      <a:hlink>
        <a:srgbClr val="D06853"/>
      </a:hlink>
      <a:folHlink>
        <a:srgbClr val="B67779"/>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Gallery">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4.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5.xml><?xml version="1.0" encoding="utf-8"?>
<a:theme xmlns:a="http://schemas.openxmlformats.org/drawingml/2006/main" name="Theme1">
  <a:themeElements>
    <a:clrScheme name="Custom 3">
      <a:dk1>
        <a:sysClr val="windowText" lastClr="000000"/>
      </a:dk1>
      <a:lt1>
        <a:sysClr val="window" lastClr="FFFFFF"/>
      </a:lt1>
      <a:dk2>
        <a:srgbClr val="4E3B30"/>
      </a:dk2>
      <a:lt2>
        <a:srgbClr val="FBEEC9"/>
      </a:lt2>
      <a:accent1>
        <a:srgbClr val="F2EAE1"/>
      </a:accent1>
      <a:accent2>
        <a:srgbClr val="AD1F1F"/>
      </a:accent2>
      <a:accent3>
        <a:srgbClr val="B58B80"/>
      </a:accent3>
      <a:accent4>
        <a:srgbClr val="C3986D"/>
      </a:accent4>
      <a:accent5>
        <a:srgbClr val="A19574"/>
      </a:accent5>
      <a:accent6>
        <a:srgbClr val="C17529"/>
      </a:accent6>
      <a:hlink>
        <a:srgbClr val="AD1F1F"/>
      </a:hlink>
      <a:folHlink>
        <a:srgbClr val="811717"/>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potx" id="{F3EA0D10-81D8-413D-A4CA-F5D1D5CC8037}" vid="{9BA86A48-81B4-441C-9F07-EEAF91A8FC35}"/>
    </a:ext>
  </a:extLst>
</a:theme>
</file>

<file path=ppt/theme/theme6.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6897</TotalTime>
  <Words>1733</Words>
  <Application>Microsoft Office PowerPoint</Application>
  <PresentationFormat>Widescreen</PresentationFormat>
  <Paragraphs>245</Paragraphs>
  <Slides>40</Slides>
  <Notes>24</Notes>
  <HiddenSlides>0</HiddenSlides>
  <MMClips>0</MMClips>
  <ScaleCrop>false</ScaleCrop>
  <HeadingPairs>
    <vt:vector size="6" baseType="variant">
      <vt:variant>
        <vt:lpstr>Fonts Used</vt:lpstr>
      </vt:variant>
      <vt:variant>
        <vt:i4>18</vt:i4>
      </vt:variant>
      <vt:variant>
        <vt:lpstr>Theme</vt:lpstr>
      </vt:variant>
      <vt:variant>
        <vt:i4>7</vt:i4>
      </vt:variant>
      <vt:variant>
        <vt:lpstr>Slide Titles</vt:lpstr>
      </vt:variant>
      <vt:variant>
        <vt:i4>40</vt:i4>
      </vt:variant>
    </vt:vector>
  </HeadingPairs>
  <TitlesOfParts>
    <vt:vector size="65" baseType="lpstr">
      <vt:lpstr>Aptos</vt:lpstr>
      <vt:lpstr>Aptos Display</vt:lpstr>
      <vt:lpstr>Arial</vt:lpstr>
      <vt:lpstr>Arial Nova</vt:lpstr>
      <vt:lpstr>Avenir Next LT Pro Light</vt:lpstr>
      <vt:lpstr>Calibri</vt:lpstr>
      <vt:lpstr>Calibri Light</vt:lpstr>
      <vt:lpstr>Century Gothic</vt:lpstr>
      <vt:lpstr>Corbel</vt:lpstr>
      <vt:lpstr>Courier New</vt:lpstr>
      <vt:lpstr>Franklin Gothic Medium</vt:lpstr>
      <vt:lpstr>Gill Sans MT</vt:lpstr>
      <vt:lpstr>Lucida Handwriting</vt:lpstr>
      <vt:lpstr>Rockwell Nova Light</vt:lpstr>
      <vt:lpstr>Tw Cen MT</vt:lpstr>
      <vt:lpstr>Tw Cen MT</vt:lpstr>
      <vt:lpstr>Wingdings</vt:lpstr>
      <vt:lpstr>Wingdings 3</vt:lpstr>
      <vt:lpstr>LeafVTI</vt:lpstr>
      <vt:lpstr>Office Theme</vt:lpstr>
      <vt:lpstr>1_Gallery</vt:lpstr>
      <vt:lpstr>Ion</vt:lpstr>
      <vt:lpstr>Theme1</vt:lpstr>
      <vt:lpstr>Gallery</vt:lpstr>
      <vt:lpstr>1_Office Theme</vt:lpstr>
      <vt:lpstr>Ten Things Everyone Should Know About Children’s Mental Health and Happiness</vt:lpstr>
      <vt:lpstr>Gratitude </vt:lpstr>
      <vt:lpstr>Preparation</vt:lpstr>
      <vt:lpstr>Remember . . .</vt:lpstr>
      <vt:lpstr>Learning (Learner) Objectives</vt:lpstr>
      <vt:lpstr>The   Problem   is Very large</vt:lpstr>
      <vt:lpstr>#1 – Mental Health and Happiness are wicked problems</vt:lpstr>
      <vt:lpstr>Wicked Problems are why. . .</vt:lpstr>
      <vt:lpstr>#2 Three Ways Your Brain Works   </vt:lpstr>
      <vt:lpstr>2A. We Naturally Look for What’s Wrong [Children and Teens are Especially Vulnerable]</vt:lpstr>
      <vt:lpstr> Exploring Brain Science   Activity: Mindful moments </vt:lpstr>
      <vt:lpstr>2B. Confirmation Bias</vt:lpstr>
      <vt:lpstr>2C. What We Pay Attention to Grows</vt:lpstr>
      <vt:lpstr>Remember Those Three Science-Based Ideas</vt:lpstr>
      <vt:lpstr>#3: We’re NOT GOOD at  Shrinking NEGATIVE Behaviors </vt:lpstr>
      <vt:lpstr>#4: We’re Better at Growing  POSITIVE Behaviors</vt:lpstr>
      <vt:lpstr>PowerPoint Presentation</vt:lpstr>
      <vt:lpstr>Should we focus on happiness?</vt:lpstr>
      <vt:lpstr>#6 A Flashback: What is Happiness?</vt:lpstr>
      <vt:lpstr>PowerPoint Presentation</vt:lpstr>
      <vt:lpstr>The Best Definition?</vt:lpstr>
      <vt:lpstr>The Best Definition and You?</vt:lpstr>
      <vt:lpstr>Reflection  Activity</vt:lpstr>
      <vt:lpstr>    #7 Flip the Happiness</vt:lpstr>
      <vt:lpstr>#8  Just Say No. . . </vt:lpstr>
      <vt:lpstr>#8 - Continued  The Three-Step Emotional  Change Trick</vt:lpstr>
      <vt:lpstr>The Three-Step Emotional Change Trick </vt:lpstr>
      <vt:lpstr>The Three-Step Emotional  Change Trick </vt:lpstr>
      <vt:lpstr>The Three-Step Emotional Change Trick </vt:lpstr>
      <vt:lpstr>One Volunteer Please</vt:lpstr>
      <vt:lpstr>#9 Automatic Thoughts Aren’t All That Positive</vt:lpstr>
      <vt:lpstr>How to Deal with ATs</vt:lpstr>
      <vt:lpstr>#10 How Anxiety Works</vt:lpstr>
      <vt:lpstr>Five Steps to Being Calmer </vt:lpstr>
      <vt:lpstr>The Magic of Intentionality</vt:lpstr>
      <vt:lpstr>#11 – Let’s Really Focus  on Mental Health</vt:lpstr>
      <vt:lpstr>What If. . .?</vt:lpstr>
      <vt:lpstr>Final Review</vt:lpstr>
      <vt:lpstr>What do you want to remember? </vt:lpstr>
      <vt:lpstr>Thanks for listening: YES!  Please take good care of yourselves  Resources .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of Behavioral Health</dc:title>
  <dc:creator>Molloy, Molly</dc:creator>
  <cp:lastModifiedBy>Sommers-Flanagan, John</cp:lastModifiedBy>
  <cp:revision>151</cp:revision>
  <dcterms:created xsi:type="dcterms:W3CDTF">2020-07-24T22:22:05Z</dcterms:created>
  <dcterms:modified xsi:type="dcterms:W3CDTF">2025-09-24T22:40:41Z</dcterms:modified>
</cp:coreProperties>
</file>