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4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5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78" r:id="rId1"/>
    <p:sldMasterId id="2147483797" r:id="rId2"/>
    <p:sldMasterId id="2147483809" r:id="rId3"/>
    <p:sldMasterId id="2147483863" r:id="rId4"/>
    <p:sldMasterId id="2147483878" r:id="rId5"/>
    <p:sldMasterId id="2147483894" r:id="rId6"/>
  </p:sldMasterIdLst>
  <p:notesMasterIdLst>
    <p:notesMasterId r:id="rId34"/>
  </p:notesMasterIdLst>
  <p:sldIdLst>
    <p:sldId id="256" r:id="rId7"/>
    <p:sldId id="448" r:id="rId8"/>
    <p:sldId id="925" r:id="rId9"/>
    <p:sldId id="323" r:id="rId10"/>
    <p:sldId id="327" r:id="rId11"/>
    <p:sldId id="474" r:id="rId12"/>
    <p:sldId id="438" r:id="rId13"/>
    <p:sldId id="436" r:id="rId14"/>
    <p:sldId id="471" r:id="rId15"/>
    <p:sldId id="469" r:id="rId16"/>
    <p:sldId id="470" r:id="rId17"/>
    <p:sldId id="484" r:id="rId18"/>
    <p:sldId id="481" r:id="rId19"/>
    <p:sldId id="482" r:id="rId20"/>
    <p:sldId id="274" r:id="rId21"/>
    <p:sldId id="926" r:id="rId22"/>
    <p:sldId id="490" r:id="rId23"/>
    <p:sldId id="279" r:id="rId24"/>
    <p:sldId id="268" r:id="rId25"/>
    <p:sldId id="278" r:id="rId26"/>
    <p:sldId id="492" r:id="rId27"/>
    <p:sldId id="494" r:id="rId28"/>
    <p:sldId id="496" r:id="rId29"/>
    <p:sldId id="497" r:id="rId30"/>
    <p:sldId id="442" r:id="rId31"/>
    <p:sldId id="498" r:id="rId32"/>
    <p:sldId id="503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33"/>
    <a:srgbClr val="FF3300"/>
    <a:srgbClr val="FF9900"/>
    <a:srgbClr val="333300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79" autoAdjust="0"/>
    <p:restoredTop sz="77778" autoAdjust="0"/>
  </p:normalViewPr>
  <p:slideViewPr>
    <p:cSldViewPr snapToGrid="0">
      <p:cViewPr varScale="1">
        <p:scale>
          <a:sx n="59" d="100"/>
          <a:sy n="59" d="100"/>
        </p:scale>
        <p:origin x="92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presProps" Target="presProps.xml"/><Relationship Id="rId8" Type="http://schemas.openxmlformats.org/officeDocument/2006/relationships/slide" Target="slides/slide2.xml"/><Relationship Id="rId3" Type="http://schemas.openxmlformats.org/officeDocument/2006/relationships/slideMaster" Target="slideMasters/slideMaster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86B53E9-7162-4875-927B-48D1583C4037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D7CA292C-F740-40A2-AEA0-A8EA6F09562C}">
      <dgm:prSet/>
      <dgm:spPr/>
      <dgm:t>
        <a:bodyPr/>
        <a:lstStyle/>
        <a:p>
          <a:r>
            <a:rPr lang="en-US" dirty="0"/>
            <a:t>Martin Seligman – 1998 – San Francisco – Positive psychology</a:t>
          </a:r>
        </a:p>
      </dgm:t>
    </dgm:pt>
    <dgm:pt modelId="{2C3AC004-71A7-403F-850F-43F8ACF0C4D8}" type="parTrans" cxnId="{8EC0246A-2C70-445B-9D29-19C3310E8795}">
      <dgm:prSet/>
      <dgm:spPr/>
      <dgm:t>
        <a:bodyPr/>
        <a:lstStyle/>
        <a:p>
          <a:endParaRPr lang="en-US"/>
        </a:p>
      </dgm:t>
    </dgm:pt>
    <dgm:pt modelId="{531AAEC9-646A-4A5A-981B-1B68B67EB026}" type="sibTrans" cxnId="{8EC0246A-2C70-445B-9D29-19C3310E8795}">
      <dgm:prSet/>
      <dgm:spPr/>
      <dgm:t>
        <a:bodyPr/>
        <a:lstStyle/>
        <a:p>
          <a:endParaRPr lang="en-US"/>
        </a:p>
      </dgm:t>
    </dgm:pt>
    <dgm:pt modelId="{CA29CF02-2947-40B7-93AD-75314C28939F}">
      <dgm:prSet/>
      <dgm:spPr/>
      <dgm:t>
        <a:bodyPr/>
        <a:lstStyle/>
        <a:p>
          <a:r>
            <a:rPr lang="en-US" dirty="0"/>
            <a:t>Let’s study joy, happiness, what strengthens people, and what makes people emotionally healthy and well?</a:t>
          </a:r>
        </a:p>
      </dgm:t>
    </dgm:pt>
    <dgm:pt modelId="{BD55F18A-59B7-42D7-91B2-CE3CF087C2DB}" type="parTrans" cxnId="{2A5322AD-1953-4286-9709-18C9D1E63AE2}">
      <dgm:prSet/>
      <dgm:spPr/>
      <dgm:t>
        <a:bodyPr/>
        <a:lstStyle/>
        <a:p>
          <a:endParaRPr lang="en-US"/>
        </a:p>
      </dgm:t>
    </dgm:pt>
    <dgm:pt modelId="{996A9DE1-33C8-4AB0-A06F-75F9D325D930}" type="sibTrans" cxnId="{2A5322AD-1953-4286-9709-18C9D1E63AE2}">
      <dgm:prSet/>
      <dgm:spPr/>
      <dgm:t>
        <a:bodyPr/>
        <a:lstStyle/>
        <a:p>
          <a:endParaRPr lang="en-US"/>
        </a:p>
      </dgm:t>
    </dgm:pt>
    <dgm:pt modelId="{AF3CE264-318A-4675-BC4D-A2989996C6F0}">
      <dgm:prSet/>
      <dgm:spPr/>
      <dgm:t>
        <a:bodyPr/>
        <a:lstStyle/>
        <a:p>
          <a:r>
            <a:rPr lang="en-US" dirty="0"/>
            <a:t>Seligman and others created and evaluated Positive Psychology Interventions (PPIs); PPIs are practices designed to increase positive affect and engagement with a meaningful life.</a:t>
          </a:r>
        </a:p>
      </dgm:t>
    </dgm:pt>
    <dgm:pt modelId="{DA1A12DD-A7B4-48BD-8817-A459AC81B52D}" type="parTrans" cxnId="{D26CD833-B75E-4DBF-827E-0CDC6EB0A5A3}">
      <dgm:prSet/>
      <dgm:spPr/>
      <dgm:t>
        <a:bodyPr/>
        <a:lstStyle/>
        <a:p>
          <a:endParaRPr lang="en-US"/>
        </a:p>
      </dgm:t>
    </dgm:pt>
    <dgm:pt modelId="{1159122F-7E2D-434B-9056-665E00023E84}" type="sibTrans" cxnId="{D26CD833-B75E-4DBF-827E-0CDC6EB0A5A3}">
      <dgm:prSet/>
      <dgm:spPr/>
      <dgm:t>
        <a:bodyPr/>
        <a:lstStyle/>
        <a:p>
          <a:endParaRPr lang="en-US"/>
        </a:p>
      </dgm:t>
    </dgm:pt>
    <dgm:pt modelId="{52E2DF35-24D5-406E-AF3C-DCBA7345DDD4}" type="pres">
      <dgm:prSet presAssocID="{C86B53E9-7162-4875-927B-48D1583C4037}" presName="linear" presStyleCnt="0">
        <dgm:presLayoutVars>
          <dgm:animLvl val="lvl"/>
          <dgm:resizeHandles val="exact"/>
        </dgm:presLayoutVars>
      </dgm:prSet>
      <dgm:spPr/>
    </dgm:pt>
    <dgm:pt modelId="{E59CA417-AA74-4118-8317-713AB48FD0D7}" type="pres">
      <dgm:prSet presAssocID="{D7CA292C-F740-40A2-AEA0-A8EA6F09562C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F2F9E203-1D14-4EE1-AE66-94C4A39DBF4B}" type="pres">
      <dgm:prSet presAssocID="{531AAEC9-646A-4A5A-981B-1B68B67EB026}" presName="spacer" presStyleCnt="0"/>
      <dgm:spPr/>
    </dgm:pt>
    <dgm:pt modelId="{13F61275-5A43-4927-8AAC-925B84633A07}" type="pres">
      <dgm:prSet presAssocID="{CA29CF02-2947-40B7-93AD-75314C28939F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03867B7A-CF5F-4C12-B0D2-2F2C569C237F}" type="pres">
      <dgm:prSet presAssocID="{996A9DE1-33C8-4AB0-A06F-75F9D325D930}" presName="spacer" presStyleCnt="0"/>
      <dgm:spPr/>
    </dgm:pt>
    <dgm:pt modelId="{24059D17-8A0B-4E94-A2D1-8990992DBAC0}" type="pres">
      <dgm:prSet presAssocID="{AF3CE264-318A-4675-BC4D-A2989996C6F0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28A37A0D-B6C8-4E8F-BDF4-1EAD447536B3}" type="presOf" srcId="{CA29CF02-2947-40B7-93AD-75314C28939F}" destId="{13F61275-5A43-4927-8AAC-925B84633A07}" srcOrd="0" destOrd="0" presId="urn:microsoft.com/office/officeart/2005/8/layout/vList2"/>
    <dgm:cxn modelId="{D26CD833-B75E-4DBF-827E-0CDC6EB0A5A3}" srcId="{C86B53E9-7162-4875-927B-48D1583C4037}" destId="{AF3CE264-318A-4675-BC4D-A2989996C6F0}" srcOrd="2" destOrd="0" parTransId="{DA1A12DD-A7B4-48BD-8817-A459AC81B52D}" sibTransId="{1159122F-7E2D-434B-9056-665E00023E84}"/>
    <dgm:cxn modelId="{D759D961-4479-4DB5-AE8E-CE42E614E2EF}" type="presOf" srcId="{D7CA292C-F740-40A2-AEA0-A8EA6F09562C}" destId="{E59CA417-AA74-4118-8317-713AB48FD0D7}" srcOrd="0" destOrd="0" presId="urn:microsoft.com/office/officeart/2005/8/layout/vList2"/>
    <dgm:cxn modelId="{8EC0246A-2C70-445B-9D29-19C3310E8795}" srcId="{C86B53E9-7162-4875-927B-48D1583C4037}" destId="{D7CA292C-F740-40A2-AEA0-A8EA6F09562C}" srcOrd="0" destOrd="0" parTransId="{2C3AC004-71A7-403F-850F-43F8ACF0C4D8}" sibTransId="{531AAEC9-646A-4A5A-981B-1B68B67EB026}"/>
    <dgm:cxn modelId="{2A5322AD-1953-4286-9709-18C9D1E63AE2}" srcId="{C86B53E9-7162-4875-927B-48D1583C4037}" destId="{CA29CF02-2947-40B7-93AD-75314C28939F}" srcOrd="1" destOrd="0" parTransId="{BD55F18A-59B7-42D7-91B2-CE3CF087C2DB}" sibTransId="{996A9DE1-33C8-4AB0-A06F-75F9D325D930}"/>
    <dgm:cxn modelId="{40AF4EEC-BF90-4DD5-A17D-71E3DC23A115}" type="presOf" srcId="{AF3CE264-318A-4675-BC4D-A2989996C6F0}" destId="{24059D17-8A0B-4E94-A2D1-8990992DBAC0}" srcOrd="0" destOrd="0" presId="urn:microsoft.com/office/officeart/2005/8/layout/vList2"/>
    <dgm:cxn modelId="{56A9EFF9-AA7B-4E31-913A-E24C2434E457}" type="presOf" srcId="{C86B53E9-7162-4875-927B-48D1583C4037}" destId="{52E2DF35-24D5-406E-AF3C-DCBA7345DDD4}" srcOrd="0" destOrd="0" presId="urn:microsoft.com/office/officeart/2005/8/layout/vList2"/>
    <dgm:cxn modelId="{DA4FF8AD-3D4D-4FD5-BC86-A90CFAB7E77A}" type="presParOf" srcId="{52E2DF35-24D5-406E-AF3C-DCBA7345DDD4}" destId="{E59CA417-AA74-4118-8317-713AB48FD0D7}" srcOrd="0" destOrd="0" presId="urn:microsoft.com/office/officeart/2005/8/layout/vList2"/>
    <dgm:cxn modelId="{BE13A06F-D0BD-4C1B-AAF6-95A6E6849339}" type="presParOf" srcId="{52E2DF35-24D5-406E-AF3C-DCBA7345DDD4}" destId="{F2F9E203-1D14-4EE1-AE66-94C4A39DBF4B}" srcOrd="1" destOrd="0" presId="urn:microsoft.com/office/officeart/2005/8/layout/vList2"/>
    <dgm:cxn modelId="{86432D8E-D8AC-4ECB-9CA3-51EA09332374}" type="presParOf" srcId="{52E2DF35-24D5-406E-AF3C-DCBA7345DDD4}" destId="{13F61275-5A43-4927-8AAC-925B84633A07}" srcOrd="2" destOrd="0" presId="urn:microsoft.com/office/officeart/2005/8/layout/vList2"/>
    <dgm:cxn modelId="{DAFF4304-9D8B-4D4D-9D98-AF839FB58D13}" type="presParOf" srcId="{52E2DF35-24D5-406E-AF3C-DCBA7345DDD4}" destId="{03867B7A-CF5F-4C12-B0D2-2F2C569C237F}" srcOrd="3" destOrd="0" presId="urn:microsoft.com/office/officeart/2005/8/layout/vList2"/>
    <dgm:cxn modelId="{1823EC11-5825-431D-ACFB-C5611F7F19C7}" type="presParOf" srcId="{52E2DF35-24D5-406E-AF3C-DCBA7345DDD4}" destId="{24059D17-8A0B-4E94-A2D1-8990992DBAC0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DD1594D-0236-438B-B720-887E91A4BB59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C64D3CC7-D655-4D9D-8101-F18F6444DB27}">
      <dgm:prSet/>
      <dgm:spPr/>
      <dgm:t>
        <a:bodyPr/>
        <a:lstStyle/>
        <a:p>
          <a:r>
            <a:rPr lang="en-US" dirty="0"/>
            <a:t>Step One: Honor the emotion</a:t>
          </a:r>
        </a:p>
      </dgm:t>
    </dgm:pt>
    <dgm:pt modelId="{C8D9DD11-6EC0-45FD-AAE8-F7DDC665F38D}" type="parTrans" cxnId="{94EE5C6D-DCE3-4F05-BCDF-B329FEDDF704}">
      <dgm:prSet/>
      <dgm:spPr/>
      <dgm:t>
        <a:bodyPr/>
        <a:lstStyle/>
        <a:p>
          <a:endParaRPr lang="en-US"/>
        </a:p>
      </dgm:t>
    </dgm:pt>
    <dgm:pt modelId="{1A515DF2-7298-43A4-8965-6E601D238324}" type="sibTrans" cxnId="{94EE5C6D-DCE3-4F05-BCDF-B329FEDDF704}">
      <dgm:prSet/>
      <dgm:spPr/>
      <dgm:t>
        <a:bodyPr/>
        <a:lstStyle/>
        <a:p>
          <a:endParaRPr lang="en-US"/>
        </a:p>
      </dgm:t>
    </dgm:pt>
    <dgm:pt modelId="{FBE6C7F7-EDBA-4148-8009-35076B6EDF07}">
      <dgm:prSet/>
      <dgm:spPr/>
      <dgm:t>
        <a:bodyPr/>
        <a:lstStyle/>
        <a:p>
          <a:r>
            <a:rPr lang="en-US" dirty="0"/>
            <a:t>Step Two: Think a new thought or do something different</a:t>
          </a:r>
        </a:p>
      </dgm:t>
    </dgm:pt>
    <dgm:pt modelId="{9F6C4F77-E3C5-4310-A1EC-039AC9D6AC4C}" type="parTrans" cxnId="{3D2167CD-6185-47E0-8078-83EDBEFBD8E1}">
      <dgm:prSet/>
      <dgm:spPr/>
      <dgm:t>
        <a:bodyPr/>
        <a:lstStyle/>
        <a:p>
          <a:endParaRPr lang="en-US"/>
        </a:p>
      </dgm:t>
    </dgm:pt>
    <dgm:pt modelId="{681F2AFF-1CBB-4872-BB39-637DE609F093}" type="sibTrans" cxnId="{3D2167CD-6185-47E0-8078-83EDBEFBD8E1}">
      <dgm:prSet/>
      <dgm:spPr/>
      <dgm:t>
        <a:bodyPr/>
        <a:lstStyle/>
        <a:p>
          <a:endParaRPr lang="en-US"/>
        </a:p>
      </dgm:t>
    </dgm:pt>
    <dgm:pt modelId="{A29AE4D5-7C5E-4FE3-A8E9-62C54904BF3E}">
      <dgm:prSet/>
      <dgm:spPr/>
      <dgm:t>
        <a:bodyPr/>
        <a:lstStyle/>
        <a:p>
          <a:r>
            <a:rPr lang="en-US" dirty="0"/>
            <a:t>Step Three: Share the good mood</a:t>
          </a:r>
        </a:p>
      </dgm:t>
    </dgm:pt>
    <dgm:pt modelId="{C1BC0502-4025-45C4-B775-AB5766440217}" type="parTrans" cxnId="{AA73D454-E0C2-43B1-943B-B0A67B02B7B7}">
      <dgm:prSet/>
      <dgm:spPr/>
      <dgm:t>
        <a:bodyPr/>
        <a:lstStyle/>
        <a:p>
          <a:endParaRPr lang="en-US"/>
        </a:p>
      </dgm:t>
    </dgm:pt>
    <dgm:pt modelId="{4F4E19B6-0B89-4B4C-B680-4BE4B4DF0E79}" type="sibTrans" cxnId="{AA73D454-E0C2-43B1-943B-B0A67B02B7B7}">
      <dgm:prSet/>
      <dgm:spPr/>
      <dgm:t>
        <a:bodyPr/>
        <a:lstStyle/>
        <a:p>
          <a:endParaRPr lang="en-US"/>
        </a:p>
      </dgm:t>
    </dgm:pt>
    <dgm:pt modelId="{5DE96E6C-8A2C-4EFA-A3E3-37CD4BA33087}" type="pres">
      <dgm:prSet presAssocID="{8DD1594D-0236-438B-B720-887E91A4BB59}" presName="linear" presStyleCnt="0">
        <dgm:presLayoutVars>
          <dgm:animLvl val="lvl"/>
          <dgm:resizeHandles val="exact"/>
        </dgm:presLayoutVars>
      </dgm:prSet>
      <dgm:spPr/>
    </dgm:pt>
    <dgm:pt modelId="{ABD0436D-FA4A-4679-8454-4E5394BECF39}" type="pres">
      <dgm:prSet presAssocID="{C64D3CC7-D655-4D9D-8101-F18F6444DB27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224F834E-C511-48CA-B82D-703624057EB5}" type="pres">
      <dgm:prSet presAssocID="{1A515DF2-7298-43A4-8965-6E601D238324}" presName="spacer" presStyleCnt="0"/>
      <dgm:spPr/>
    </dgm:pt>
    <dgm:pt modelId="{B3E1D793-733D-4D5F-AD71-EF0027D5C2C6}" type="pres">
      <dgm:prSet presAssocID="{FBE6C7F7-EDBA-4148-8009-35076B6EDF07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F27A6D68-9EF3-4DBB-8560-EB8DCA2D6F84}" type="pres">
      <dgm:prSet presAssocID="{681F2AFF-1CBB-4872-BB39-637DE609F093}" presName="spacer" presStyleCnt="0"/>
      <dgm:spPr/>
    </dgm:pt>
    <dgm:pt modelId="{25911C6B-2029-4CE4-B44A-E8D2FD55416B}" type="pres">
      <dgm:prSet presAssocID="{A29AE4D5-7C5E-4FE3-A8E9-62C54904BF3E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C1EC1C3A-83C5-4BAE-9761-FF0DD23A091E}" type="presOf" srcId="{A29AE4D5-7C5E-4FE3-A8E9-62C54904BF3E}" destId="{25911C6B-2029-4CE4-B44A-E8D2FD55416B}" srcOrd="0" destOrd="0" presId="urn:microsoft.com/office/officeart/2005/8/layout/vList2"/>
    <dgm:cxn modelId="{6756C363-4132-4146-8715-EBCF29C9900B}" type="presOf" srcId="{FBE6C7F7-EDBA-4148-8009-35076B6EDF07}" destId="{B3E1D793-733D-4D5F-AD71-EF0027D5C2C6}" srcOrd="0" destOrd="0" presId="urn:microsoft.com/office/officeart/2005/8/layout/vList2"/>
    <dgm:cxn modelId="{94EE5C6D-DCE3-4F05-BCDF-B329FEDDF704}" srcId="{8DD1594D-0236-438B-B720-887E91A4BB59}" destId="{C64D3CC7-D655-4D9D-8101-F18F6444DB27}" srcOrd="0" destOrd="0" parTransId="{C8D9DD11-6EC0-45FD-AAE8-F7DDC665F38D}" sibTransId="{1A515DF2-7298-43A4-8965-6E601D238324}"/>
    <dgm:cxn modelId="{AA73D454-E0C2-43B1-943B-B0A67B02B7B7}" srcId="{8DD1594D-0236-438B-B720-887E91A4BB59}" destId="{A29AE4D5-7C5E-4FE3-A8E9-62C54904BF3E}" srcOrd="2" destOrd="0" parTransId="{C1BC0502-4025-45C4-B775-AB5766440217}" sibTransId="{4F4E19B6-0B89-4B4C-B680-4BE4B4DF0E79}"/>
    <dgm:cxn modelId="{3FDEA396-50BF-4322-BD41-544182043E9A}" type="presOf" srcId="{C64D3CC7-D655-4D9D-8101-F18F6444DB27}" destId="{ABD0436D-FA4A-4679-8454-4E5394BECF39}" srcOrd="0" destOrd="0" presId="urn:microsoft.com/office/officeart/2005/8/layout/vList2"/>
    <dgm:cxn modelId="{3D2167CD-6185-47E0-8078-83EDBEFBD8E1}" srcId="{8DD1594D-0236-438B-B720-887E91A4BB59}" destId="{FBE6C7F7-EDBA-4148-8009-35076B6EDF07}" srcOrd="1" destOrd="0" parTransId="{9F6C4F77-E3C5-4310-A1EC-039AC9D6AC4C}" sibTransId="{681F2AFF-1CBB-4872-BB39-637DE609F093}"/>
    <dgm:cxn modelId="{895122E6-4FC8-49F3-8954-70CE8286331C}" type="presOf" srcId="{8DD1594D-0236-438B-B720-887E91A4BB59}" destId="{5DE96E6C-8A2C-4EFA-A3E3-37CD4BA33087}" srcOrd="0" destOrd="0" presId="urn:microsoft.com/office/officeart/2005/8/layout/vList2"/>
    <dgm:cxn modelId="{4CC56B26-BD6A-4CA4-B75A-3CFE11965B69}" type="presParOf" srcId="{5DE96E6C-8A2C-4EFA-A3E3-37CD4BA33087}" destId="{ABD0436D-FA4A-4679-8454-4E5394BECF39}" srcOrd="0" destOrd="0" presId="urn:microsoft.com/office/officeart/2005/8/layout/vList2"/>
    <dgm:cxn modelId="{18645D48-1047-497B-B157-9779B224164C}" type="presParOf" srcId="{5DE96E6C-8A2C-4EFA-A3E3-37CD4BA33087}" destId="{224F834E-C511-48CA-B82D-703624057EB5}" srcOrd="1" destOrd="0" presId="urn:microsoft.com/office/officeart/2005/8/layout/vList2"/>
    <dgm:cxn modelId="{C1E2DC85-FED3-47AB-BE9A-76E60FCD0ED2}" type="presParOf" srcId="{5DE96E6C-8A2C-4EFA-A3E3-37CD4BA33087}" destId="{B3E1D793-733D-4D5F-AD71-EF0027D5C2C6}" srcOrd="2" destOrd="0" presId="urn:microsoft.com/office/officeart/2005/8/layout/vList2"/>
    <dgm:cxn modelId="{43D7AD55-B0BD-4DCE-A0DA-8EAC3113D744}" type="presParOf" srcId="{5DE96E6C-8A2C-4EFA-A3E3-37CD4BA33087}" destId="{F27A6D68-9EF3-4DBB-8560-EB8DCA2D6F84}" srcOrd="3" destOrd="0" presId="urn:microsoft.com/office/officeart/2005/8/layout/vList2"/>
    <dgm:cxn modelId="{086D5A69-E236-45D5-9194-E119CAB9483E}" type="presParOf" srcId="{5DE96E6C-8A2C-4EFA-A3E3-37CD4BA33087}" destId="{25911C6B-2029-4CE4-B44A-E8D2FD55416B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9CA417-AA74-4118-8317-713AB48FD0D7}">
      <dsp:nvSpPr>
        <dsp:cNvPr id="0" name=""/>
        <dsp:cNvSpPr/>
      </dsp:nvSpPr>
      <dsp:spPr>
        <a:xfrm>
          <a:off x="0" y="14888"/>
          <a:ext cx="6666833" cy="1863522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Martin Seligman – 1998 – San Francisco – Positive psychology</a:t>
          </a:r>
        </a:p>
      </dsp:txBody>
      <dsp:txXfrm>
        <a:off x="90970" y="105858"/>
        <a:ext cx="6484893" cy="1681582"/>
      </dsp:txXfrm>
    </dsp:sp>
    <dsp:sp modelId="{13F61275-5A43-4927-8AAC-925B84633A07}">
      <dsp:nvSpPr>
        <dsp:cNvPr id="0" name=""/>
        <dsp:cNvSpPr/>
      </dsp:nvSpPr>
      <dsp:spPr>
        <a:xfrm>
          <a:off x="0" y="1953290"/>
          <a:ext cx="6666833" cy="1863522"/>
        </a:xfrm>
        <a:prstGeom prst="roundRect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Let’s study joy, happiness, what strengthens people, and what makes people emotionally healthy and well?</a:t>
          </a:r>
        </a:p>
      </dsp:txBody>
      <dsp:txXfrm>
        <a:off x="90970" y="2044260"/>
        <a:ext cx="6484893" cy="1681582"/>
      </dsp:txXfrm>
    </dsp:sp>
    <dsp:sp modelId="{24059D17-8A0B-4E94-A2D1-8990992DBAC0}">
      <dsp:nvSpPr>
        <dsp:cNvPr id="0" name=""/>
        <dsp:cNvSpPr/>
      </dsp:nvSpPr>
      <dsp:spPr>
        <a:xfrm>
          <a:off x="0" y="3891692"/>
          <a:ext cx="6666833" cy="1863522"/>
        </a:xfrm>
        <a:prstGeom prst="roundRect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Seligman and others created and evaluated Positive Psychology Interventions (PPIs); PPIs are practices designed to increase positive affect and engagement with a meaningful life.</a:t>
          </a:r>
        </a:p>
      </dsp:txBody>
      <dsp:txXfrm>
        <a:off x="90970" y="3982662"/>
        <a:ext cx="6484893" cy="16815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D0436D-FA4A-4679-8454-4E5394BECF39}">
      <dsp:nvSpPr>
        <dsp:cNvPr id="0" name=""/>
        <dsp:cNvSpPr/>
      </dsp:nvSpPr>
      <dsp:spPr>
        <a:xfrm>
          <a:off x="0" y="42604"/>
          <a:ext cx="9604375" cy="143010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Step One: Honor the emotion</a:t>
          </a:r>
        </a:p>
      </dsp:txBody>
      <dsp:txXfrm>
        <a:off x="69812" y="112416"/>
        <a:ext cx="9464751" cy="1290481"/>
      </dsp:txXfrm>
    </dsp:sp>
    <dsp:sp modelId="{B3E1D793-733D-4D5F-AD71-EF0027D5C2C6}">
      <dsp:nvSpPr>
        <dsp:cNvPr id="0" name=""/>
        <dsp:cNvSpPr/>
      </dsp:nvSpPr>
      <dsp:spPr>
        <a:xfrm>
          <a:off x="0" y="1576390"/>
          <a:ext cx="9604375" cy="143010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Step Two: Think a new thought or do something different</a:t>
          </a:r>
        </a:p>
      </dsp:txBody>
      <dsp:txXfrm>
        <a:off x="69812" y="1646202"/>
        <a:ext cx="9464751" cy="1290481"/>
      </dsp:txXfrm>
    </dsp:sp>
    <dsp:sp modelId="{25911C6B-2029-4CE4-B44A-E8D2FD55416B}">
      <dsp:nvSpPr>
        <dsp:cNvPr id="0" name=""/>
        <dsp:cNvSpPr/>
      </dsp:nvSpPr>
      <dsp:spPr>
        <a:xfrm>
          <a:off x="0" y="3110175"/>
          <a:ext cx="9604375" cy="143010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Step Three: Share the good mood</a:t>
          </a:r>
        </a:p>
      </dsp:txBody>
      <dsp:txXfrm>
        <a:off x="69812" y="3179987"/>
        <a:ext cx="9464751" cy="12904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85A9A7-6F5D-48AC-842E-8AF71B61D0AA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9B79B4-4715-452B-BB03-F44567C815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449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22705E-F5CA-4F8E-A341-FCE090E183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58527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John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22705E-F5CA-4F8E-A341-FCE090E183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85302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Lillian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22705E-F5CA-4F8E-A341-FCE090E183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55808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Lillian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22705E-F5CA-4F8E-A341-FCE090E183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18874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John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22705E-F5CA-4F8E-A341-FCE090E183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6661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Lillian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22705E-F5CA-4F8E-A341-FCE090E183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69827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John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22705E-F5CA-4F8E-A341-FCE090E183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20057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John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22705E-F5CA-4F8E-A341-FCE090E183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44467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John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22705E-F5CA-4F8E-A341-FCE090E183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94920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Lillian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22705E-F5CA-4F8E-A341-FCE090E183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89381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John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22705E-F5CA-4F8E-A341-FCE090E183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36181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9B79B4-4715-452B-BB03-F44567C8159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2241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gebfdc20829_0_18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1" name="Google Shape;971;gebfdc20829_0_18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209672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may or may not do this-John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22705E-F5CA-4F8E-A341-FCE090E183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00030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5861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5952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1569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3371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2396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9746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3/3/2025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9217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5079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smtClean="0"/>
              <a:t>3/3/2025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95473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5954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14017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D03AE-F21A-23BD-05C6-36DF6B5134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D6E506-7A62-113F-654C-F7904CF1EA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0ADCDF-C05D-F4C5-796F-FFEDCC48C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392EDD-09BC-2522-CFD9-DC0994326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210D89-B2A9-E4ED-837E-14CBF67B4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7622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886DE-49AA-5E1A-8621-0D2CEEA8B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59EFEE-04EA-94F5-07B6-1C5C7A7DE6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E236FC-DD61-ED7A-59C8-9F6119A9D2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8545E2-3E44-12C1-073E-06D0000EF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6A367D-349E-D092-32E5-2174227F0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12222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DCC51-B2EE-5B82-ECA6-D59B3EEE0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D14B16-5EF4-D278-37FB-4B65F346D1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8EF382-4767-B70B-942B-94AE3A6C4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5AE314-0A81-D3BF-A61C-A17CAF94D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865F43-B6ED-338E-2E3F-2AF804BD3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494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B3A48-B432-0F5E-65C6-C963D8D8D7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0A51E2-FEC0-AB8B-4D78-5AB0FEBDCA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1C1B95-E60F-B6E2-50C5-757B352B9F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0FDD06-6091-0FA8-BD6D-429A3D619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3/3/2025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070F24-E2C4-DE47-FB07-BC03C5410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1FF301-7E95-4ED1-E15B-37E550A57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39103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A76C7-0B65-AEBB-493A-41708E021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57C85C-B1EB-82B3-75AC-FC26EB195E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2BB2C3-56B0-0F86-5960-A4DF9D1D8E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2AA853-74FA-745A-97E8-AF084D1F39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919CC3-7AAB-CC8F-F6CA-3988054120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34A4704-3FFF-8DBB-95C3-CFBE75727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3/3/2025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E7E44A-623F-233C-2ECF-6F349D190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719125-5A45-4B2C-ACE7-5F54F16DD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6553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CE988-F743-E963-4570-6E746270F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D879EE-3E37-5D81-8FB4-A266A6C75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3/3/2025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116136-81B0-C7D9-01FE-1EA3E821C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A915D2-08B0-EB4E-B667-44326E3DF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82926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7BB04A-8EAC-8AFC-331E-2FA20BED2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3/3/2025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DA8D1B-AA62-FB45-2FDD-F8C41719D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0D0726-2DEF-CCE4-35DD-DF88AF6D5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89500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4D7EC-508D-FCCD-4AF1-DF2AF3ACE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B71C22-6691-EE89-2692-03805C00CE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A84A19-10A3-2C60-E3C9-7F0AD5BCE1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B37079-80F0-EF46-44A2-B4EE6C289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3/3/2025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22CCD5-0E66-F5AA-A4C6-67E0BBB8D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E18AAA-FB66-FCE9-5947-294A418D6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80776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6B5EF-910A-3B66-E759-79CF8BD2EF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A055B96-AAD6-55A2-3E1D-9CA12BD8E5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08984D-6478-BEC1-1EC3-E3B46E14D8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5C1DB2-EBE9-B4B1-22C8-93A10DAE2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3/3/2025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468FAA-3E8E-9DF6-6CB4-52A90F5D5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1F46CB-5FEC-1E7B-CD7D-72347B107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00364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93C060-A934-66EF-8184-DF2801ABF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233510-32C2-4B38-7839-9136B9851B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F7D43E-7FA4-3E89-1D38-4EE5482B7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5A6DA3-C7E4-0FDD-09BD-7158E51D1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F8DCF1-8DFD-CF24-09BA-6AE868E3D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02700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68FB78F-A16F-9419-856B-8960BE807A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398631-7396-C40C-62C5-0195E85390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31BF1E-2A6D-66A0-DE64-C09F200DC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13A011-86BE-3A01-2FF9-9E020E3DF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65741E-7233-2972-FD3B-38F062DAF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396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3014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75752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063316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631317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48673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3/3/2025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42348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3/3/2025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33478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3/3/2025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935157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5315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361888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15141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4303362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63165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3/3/2025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584925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3/3/2025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359102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205512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00757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E31DFB3-42E8-9540-92FB-4AE3F4203F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1"/>
            <a:ext cx="11158847" cy="58248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13C1B90-0A14-7B4B-B05B-357A6A88291E}"/>
              </a:ext>
            </a:extLst>
          </p:cNvPr>
          <p:cNvCxnSpPr>
            <a:cxnSpLocks/>
          </p:cNvCxnSpPr>
          <p:nvPr userDrawn="1"/>
        </p:nvCxnSpPr>
        <p:spPr>
          <a:xfrm>
            <a:off x="1036261" y="4159793"/>
            <a:ext cx="10122586" cy="0"/>
          </a:xfrm>
          <a:prstGeom prst="line">
            <a:avLst/>
          </a:prstGeom>
          <a:ln w="1270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Content Placeholder 10">
            <a:extLst>
              <a:ext uri="{FF2B5EF4-FFF2-40B4-BE49-F238E27FC236}">
                <a16:creationId xmlns:a16="http://schemas.microsoft.com/office/drawing/2014/main" id="{90097E88-8912-8A4F-9D00-BDA132434FE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033153" y="4728131"/>
            <a:ext cx="7806047" cy="28116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58E2CE6-6A25-40B9-BD31-82C750738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6313" y="1656344"/>
            <a:ext cx="7805737" cy="2113466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604101"/>
      </p:ext>
    </p:extLst>
  </p:cSld>
  <p:clrMapOvr>
    <a:masterClrMapping/>
  </p:clrMapOvr>
  <p:hf sldNum="0" hdr="0" ftr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7687ADE-BAA9-634F-96B8-ACF4EE9BDF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-6836"/>
            <a:ext cx="11158847" cy="58248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FC26CF-26CC-354C-BB60-AD3E01D575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28700" y="2286000"/>
            <a:ext cx="7810499" cy="290453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BEC4E73-6A9F-2F46-89D1-559CE56C12BE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itle 1">
            <a:extLst>
              <a:ext uri="{FF2B5EF4-FFF2-40B4-BE49-F238E27FC236}">
                <a16:creationId xmlns:a16="http://schemas.microsoft.com/office/drawing/2014/main" id="{88BFD865-74BB-5B40-8DA8-7D7B921A7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5A4B708A-874B-4F75-A235-6908EB43FA8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71D589B3-67A1-4B39-9EEF-2FB7AB10ECE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5D91E6B-55B5-4092-AD3B-F7E1FD00459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634943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>
          <p15:clr>
            <a:srgbClr val="FBAE40"/>
          </p15:clr>
        </p15:guide>
        <p15:guide id="5" orient="horz" pos="144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B35C0DBA-B958-984A-8540-551D3604D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48768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0C9ECF50-A899-D84A-8DA7-545D7B1945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28700" y="2286003"/>
            <a:ext cx="4876800" cy="356869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8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C23E260-2F88-C54F-893E-80966D14934A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69925"/>
            <a:ext cx="4872347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41785DC-164D-344A-8D61-85C59CABECC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354824" y="990600"/>
            <a:ext cx="4837176" cy="483717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AE1D3B9-B2D1-4927-BE44-8408FBD84C0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7447116-BCE7-456E-88B8-96ADC76E5FC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3B6347-A35F-4216-9988-7393E598E12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675374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>
          <p15:clr>
            <a:srgbClr val="FBAE40"/>
          </p15:clr>
        </p15:guide>
        <p15:guide id="5" orient="horz" pos="1440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FD808B2-C5CA-FE45-B556-461D856BF7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425CA9F-967F-1545-8E32-09F4DB0F04F6}"/>
              </a:ext>
            </a:extLst>
          </p:cNvPr>
          <p:cNvCxnSpPr>
            <a:cxnSpLocks/>
          </p:cNvCxnSpPr>
          <p:nvPr userDrawn="1"/>
        </p:nvCxnSpPr>
        <p:spPr>
          <a:xfrm flipV="1">
            <a:off x="1044475" y="1862667"/>
            <a:ext cx="10103049" cy="867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itle 1">
            <a:extLst>
              <a:ext uri="{FF2B5EF4-FFF2-40B4-BE49-F238E27FC236}">
                <a16:creationId xmlns:a16="http://schemas.microsoft.com/office/drawing/2014/main" id="{69DD4EBD-237B-7245-A9C2-A37674E23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032226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BA6D65B-10A2-D743-9FFA-D14B8696F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-6836"/>
            <a:ext cx="11158847" cy="58248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10" name="Chart Placeholder 3">
            <a:extLst>
              <a:ext uri="{FF2B5EF4-FFF2-40B4-BE49-F238E27FC236}">
                <a16:creationId xmlns:a16="http://schemas.microsoft.com/office/drawing/2014/main" id="{FCB9F5CF-0F1D-284B-B997-AC308FED47B9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951345" y="2286000"/>
            <a:ext cx="9145155" cy="31649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5652B48-7CDD-5645-B29B-54727CA5F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C0F4C76-2690-7448-8D03-9692C2BB1016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1C09B5-CD25-4B65-9120-D8EBD79ABC86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6281DE-BBF4-4AA1-B110-DC418232A01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39333A-6926-414D-9C9D-B62395A38A8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558101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>
          <p15:clr>
            <a:srgbClr val="FBAE40"/>
          </p15:clr>
        </p15:guide>
        <p15:guide id="5" orient="horz" pos="1440">
          <p15:clr>
            <a:srgbClr val="FBAE40"/>
          </p15:clr>
        </p15:guide>
        <p15:guide id="6" pos="6360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855E5B9-5A63-2D46-8653-3FD1F538F5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4453"/>
            <a:ext cx="11158847" cy="582484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3" name="Table Placeholder 2">
            <a:extLst>
              <a:ext uri="{FF2B5EF4-FFF2-40B4-BE49-F238E27FC236}">
                <a16:creationId xmlns:a16="http://schemas.microsoft.com/office/drawing/2014/main" id="{03FB492B-801F-1741-BD1B-89F9C6BFF0EC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1028700" y="2423161"/>
            <a:ext cx="9067800" cy="222740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774545B3-0290-D848-BDB5-811BC52BD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10096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3709460-09E4-854A-889B-491A934DE40F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0F749A19-BE29-4599-ABBE-E7C61FF9EE3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8F30C11-6611-47E2-9CF7-8EE77F4CD10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AF710E8-4CE9-4D79-8121-DD559D321EC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041481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>
          <p15:clr>
            <a:srgbClr val="FBAE40"/>
          </p15:clr>
        </p15:guide>
        <p15:guide id="5" orient="horz" pos="1440">
          <p15:clr>
            <a:srgbClr val="FBAE40"/>
          </p15:clr>
        </p15:guide>
        <p15:guide id="6" pos="6360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6A99595-F780-594B-8C36-E4E5AF5E1C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-6836"/>
            <a:ext cx="11158847" cy="58248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4AFB169-81B7-454B-BE19-407333C86F3B}"/>
              </a:ext>
            </a:extLst>
          </p:cNvPr>
          <p:cNvCxnSpPr>
            <a:cxnSpLocks/>
          </p:cNvCxnSpPr>
          <p:nvPr userDrawn="1"/>
        </p:nvCxnSpPr>
        <p:spPr>
          <a:xfrm>
            <a:off x="2184935" y="1874704"/>
            <a:ext cx="8973912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FC26CF-26CC-354C-BB60-AD3E01D575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28700" y="2304344"/>
            <a:ext cx="7810500" cy="298926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50000"/>
              </a:lnSpc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A06611-233D-45FA-A146-AB9D4F4A78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1525" y="978781"/>
            <a:ext cx="1589372" cy="1325563"/>
          </a:xfrm>
          <a:prstGeom prst="rect">
            <a:avLst/>
          </a:prstGeom>
        </p:spPr>
        <p:txBody>
          <a:bodyPr/>
          <a:lstStyle>
            <a:lvl1pPr>
              <a:defRPr sz="20000"/>
            </a:lvl1pPr>
          </a:lstStyle>
          <a:p>
            <a:r>
              <a:rPr lang="en-US" dirty="0"/>
              <a:t>“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4887C6-2D97-4388-AA65-CEEA6591BFB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F84EFA-1D77-40D3-B5AC-6652DC26F0E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13CA07C-1BC2-4B16-8557-27C373CFCE9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717681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>
          <p15:clr>
            <a:srgbClr val="FBAE40"/>
          </p15:clr>
        </p15:guide>
        <p15:guide id="5" orient="horz" pos="144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EFAD8BFA-14F6-F54A-AB64-29F9F7616A7D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4640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B9E731-6B9B-024E-9360-F9F34CC6638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28700" y="4313437"/>
            <a:ext cx="1828800" cy="40122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1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FD3D9C96-2F42-E545-BD97-AC8568E2F49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8700" y="4752757"/>
            <a:ext cx="1828800" cy="5524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892AA37C-BA0F-9C4F-B098-EDFE391C47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784600" y="4332486"/>
            <a:ext cx="1828800" cy="40122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1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EEAAAC92-F1DA-6847-8D56-1ACCD5E3B0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84600" y="4752757"/>
            <a:ext cx="1828800" cy="5524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F4E4153D-E2B3-7D4A-8D92-FF6597B2FB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512" y="4313436"/>
            <a:ext cx="1828800" cy="42027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1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0D6B703A-5BF6-744F-A3D3-C65E3F8B3B6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31512" y="4752757"/>
            <a:ext cx="1828800" cy="55245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982A9FE5-981A-B340-B8F8-D2DB83C1960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296400" y="4332486"/>
            <a:ext cx="1828800" cy="42027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1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594B2391-B4C8-5542-8285-39BAD874EC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296400" y="4752757"/>
            <a:ext cx="1828800" cy="55245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Picture Placeholder 25">
            <a:extLst>
              <a:ext uri="{FF2B5EF4-FFF2-40B4-BE49-F238E27FC236}">
                <a16:creationId xmlns:a16="http://schemas.microsoft.com/office/drawing/2014/main" id="{A2D87BC1-884E-CD4E-BABF-B7AF4DF7869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028700" y="2308936"/>
            <a:ext cx="1828800" cy="183159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8" name="Picture Placeholder 25">
            <a:extLst>
              <a:ext uri="{FF2B5EF4-FFF2-40B4-BE49-F238E27FC236}">
                <a16:creationId xmlns:a16="http://schemas.microsoft.com/office/drawing/2014/main" id="{DB0763B3-E65F-8A47-AA7C-C9A56C50600F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784600" y="2308936"/>
            <a:ext cx="1828800" cy="183159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9" name="Picture Placeholder 25">
            <a:extLst>
              <a:ext uri="{FF2B5EF4-FFF2-40B4-BE49-F238E27FC236}">
                <a16:creationId xmlns:a16="http://schemas.microsoft.com/office/drawing/2014/main" id="{1E0F47CF-6DE7-F745-B9D8-55421009AF4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540500" y="2308936"/>
            <a:ext cx="1828800" cy="183159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0" name="Picture Placeholder 25">
            <a:extLst>
              <a:ext uri="{FF2B5EF4-FFF2-40B4-BE49-F238E27FC236}">
                <a16:creationId xmlns:a16="http://schemas.microsoft.com/office/drawing/2014/main" id="{B4621956-6AB4-E346-8900-9AE2A51ADBC5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9296400" y="2314278"/>
            <a:ext cx="1828800" cy="183159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3B64062A-6292-0441-95CB-9A91F49DB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83883EC-FACE-4093-9976-8B0D4C8BEBCC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2611EE2-9C8D-405E-9ABF-8EFD1E1D6BB5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FE126EB-13BB-4830-A999-3778C11747A6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469196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>
          <p15:clr>
            <a:srgbClr val="FBAE40"/>
          </p15:clr>
        </p15:guide>
        <p15:guide id="5" orient="horz" pos="1440">
          <p15:clr>
            <a:srgbClr val="FBAE40"/>
          </p15:clr>
        </p15:guide>
        <p15:guide id="8" orient="horz" pos="3072">
          <p15:clr>
            <a:srgbClr val="FBAE40"/>
          </p15:clr>
        </p15:guide>
        <p15:guide id="13" pos="6384">
          <p15:clr>
            <a:srgbClr val="FBAE40"/>
          </p15:clr>
        </p15:guide>
        <p15:guide id="14" orient="horz" pos="3216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>
            <a:extLst>
              <a:ext uri="{FF2B5EF4-FFF2-40B4-BE49-F238E27FC236}">
                <a16:creationId xmlns:a16="http://schemas.microsoft.com/office/drawing/2014/main" id="{A116A2E3-682D-BD4F-9FC9-4546B0C9A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D64AC08-85A6-6F44-88B4-3FAE91B70C1B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1056DE-470B-C64D-99AE-5039A021EC5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41616" y="2328553"/>
            <a:ext cx="2286000" cy="911029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4">
            <a:extLst>
              <a:ext uri="{FF2B5EF4-FFF2-40B4-BE49-F238E27FC236}">
                <a16:creationId xmlns:a16="http://schemas.microsoft.com/office/drawing/2014/main" id="{4ADA9C53-0DC4-4D43-B80C-9B0A9E0EBD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06672" y="2328553"/>
            <a:ext cx="2286000" cy="911029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F8E68047-DF25-AB45-A0F0-F4DFE23516C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06672" y="3336211"/>
            <a:ext cx="2286000" cy="249099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4">
            <a:extLst>
              <a:ext uri="{FF2B5EF4-FFF2-40B4-BE49-F238E27FC236}">
                <a16:creationId xmlns:a16="http://schemas.microsoft.com/office/drawing/2014/main" id="{61DB1B27-14E7-1549-BDAA-6DD31A1B1FC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839200" y="2328553"/>
            <a:ext cx="2286000" cy="911029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Text Placeholder 4">
            <a:extLst>
              <a:ext uri="{FF2B5EF4-FFF2-40B4-BE49-F238E27FC236}">
                <a16:creationId xmlns:a16="http://schemas.microsoft.com/office/drawing/2014/main" id="{69D66743-22F2-C84F-9FD2-F350766D6CD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839200" y="3331030"/>
            <a:ext cx="2286000" cy="24665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Text Placeholder 4">
            <a:extLst>
              <a:ext uri="{FF2B5EF4-FFF2-40B4-BE49-F238E27FC236}">
                <a16:creationId xmlns:a16="http://schemas.microsoft.com/office/drawing/2014/main" id="{4A38EF55-8739-4A40-A228-67296EA938B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574144" y="2328553"/>
            <a:ext cx="2286000" cy="911029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Text Placeholder 4">
            <a:extLst>
              <a:ext uri="{FF2B5EF4-FFF2-40B4-BE49-F238E27FC236}">
                <a16:creationId xmlns:a16="http://schemas.microsoft.com/office/drawing/2014/main" id="{268DC74C-B0F9-2649-BEC3-BBA0BD73765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57921" y="3331029"/>
            <a:ext cx="2286000" cy="246653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B1422B-E6C5-43B2-9F2B-DECEB381214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68377" y="3331029"/>
            <a:ext cx="2286000" cy="24669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/>
            </a:lvl1pPr>
            <a:lvl2pPr>
              <a:buNone/>
              <a:defRPr sz="1400"/>
            </a:lvl2pPr>
            <a:lvl3pPr>
              <a:buNone/>
              <a:defRPr sz="1400"/>
            </a:lvl3pPr>
            <a:lvl4pPr>
              <a:buNone/>
              <a:defRPr sz="1400"/>
            </a:lvl4pPr>
            <a:lvl5pPr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C81DA9-1713-43A7-A2CF-A9525B11AF43}"/>
              </a:ext>
            </a:extLst>
          </p:cNvPr>
          <p:cNvSpPr>
            <a:spLocks noGrp="1"/>
          </p:cNvSpPr>
          <p:nvPr>
            <p:ph type="dt" sz="half" idx="26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76A8F0-5D79-4C8A-9966-308409EB26B0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F85BAE5-43DA-49F0-89E6-66D549C52389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313926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>
          <p15:clr>
            <a:srgbClr val="FBAE40"/>
          </p15:clr>
        </p15:guide>
        <p15:guide id="5" orient="horz" pos="1440">
          <p15:clr>
            <a:srgbClr val="FBAE40"/>
          </p15:clr>
        </p15:guide>
        <p15:guide id="14" pos="1488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91C010F4-E1E5-354F-9B4A-6253D3DC2F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6641" y="3044590"/>
            <a:ext cx="4868860" cy="19421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285750" indent="-285750">
              <a:buFont typeface="Wingdings" pitchFamily="2" charset="2"/>
              <a:buChar char="§"/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C2F7C8C0-EB32-3C44-930E-DE05403C543A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285649" y="3044590"/>
            <a:ext cx="4868860" cy="19421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285750" indent="-285750">
              <a:buFont typeface="Wingdings" pitchFamily="2" charset="2"/>
              <a:buChar char="§"/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E06473F2-000A-7C44-9048-A0C0D4B65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6A0597E-7AE3-F242-9DDF-F678A5E11458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EAB7162A-656B-3447-976F-951853C325A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41616" y="2328554"/>
            <a:ext cx="4963884" cy="645284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C8B98E47-9A5A-E54C-A093-86D516AAD0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58199" y="2328554"/>
            <a:ext cx="4868860" cy="645284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E274C5-9C2D-4A46-AEAE-9DBE1C417477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419017-8DD9-4B28-B0F1-E82FFB8C1DFB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0BFF08-A844-4449-9EC2-5B6B6C2D62AF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095312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>
          <p15:clr>
            <a:srgbClr val="FBAE40"/>
          </p15:clr>
        </p15:guide>
        <p15:guide id="5" orient="horz" pos="1440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2476683E-62F2-7746-A136-3A729C70D8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6641" y="3052691"/>
            <a:ext cx="3078159" cy="19421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285750" indent="-285750">
              <a:buFont typeface="Wingdings" pitchFamily="2" charset="2"/>
              <a:buChar char="§"/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EF5BDE3-656A-414E-BE18-702CA738A9D2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8039099" y="3044590"/>
            <a:ext cx="3115409" cy="19421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285750" indent="-285750">
              <a:buFont typeface="Wingdings" pitchFamily="2" charset="2"/>
              <a:buChar char="§"/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0EAADDF0-090D-2C4F-BE2D-160C2C550298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539760" y="3044590"/>
            <a:ext cx="3115409" cy="19421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285750" indent="-285750">
              <a:buFont typeface="Wingdings" pitchFamily="2" charset="2"/>
              <a:buChar char="§"/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3E0EAFBC-DE77-7648-95EC-91DDA529F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2A16A97-402E-8040-9B48-1B6ED23ABC4F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B4BD319C-69C3-3D46-977C-F80FD35E3C6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41616" y="2328554"/>
            <a:ext cx="3173184" cy="645284"/>
          </a:xfrm>
          <a:prstGeom prst="rect">
            <a:avLst/>
          </a:prstGeom>
        </p:spPr>
        <p:txBody>
          <a:bodyPr/>
          <a:lstStyle>
            <a:lvl1pPr>
              <a:buNone/>
              <a:defRPr sz="1800" b="1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4F6FB95E-AD0D-3843-8241-AB907F5915C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66252" y="2328554"/>
            <a:ext cx="3115409" cy="645284"/>
          </a:xfrm>
          <a:prstGeom prst="rect">
            <a:avLst/>
          </a:prstGeom>
        </p:spPr>
        <p:txBody>
          <a:bodyPr/>
          <a:lstStyle>
            <a:lvl1pPr>
              <a:buNone/>
              <a:defRPr sz="1800" b="1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CC85BB87-C622-304F-9F58-8716188AA54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933114" y="2328554"/>
            <a:ext cx="3115409" cy="645284"/>
          </a:xfrm>
          <a:prstGeom prst="rect">
            <a:avLst/>
          </a:prstGeom>
        </p:spPr>
        <p:txBody>
          <a:bodyPr/>
          <a:lstStyle>
            <a:lvl1pPr>
              <a:buNone/>
              <a:defRPr sz="1800" b="1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C6B0B5-56D6-429D-BC3A-5E501EDADA88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88DFE9-DB89-4EB9-9FB1-D484EC0C1B58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0C09F4-4087-4A1E-B8B8-85A748DC9014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375240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>
          <p15:clr>
            <a:srgbClr val="FBAE40"/>
          </p15:clr>
        </p15:guide>
        <p15:guide id="5" orient="horz" pos="1800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D6FA74B-53F8-584F-85D3-47FB14D40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C152369-C198-1E48-8F65-F6AC0534DFF6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8921E4-02B0-3748-9844-933F710058F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28700" y="2321923"/>
            <a:ext cx="4876800" cy="3825952"/>
          </a:xfrm>
          <a:prstGeom prst="rect">
            <a:avLst/>
          </a:prstGeom>
        </p:spPr>
        <p:txBody>
          <a:bodyPr/>
          <a:lstStyle>
            <a:lvl1pPr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43048678-0BD6-C448-8690-BD61FC60950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48400" y="2286000"/>
            <a:ext cx="4876800" cy="2746375"/>
          </a:xfrm>
          <a:prstGeom prst="rect">
            <a:avLst/>
          </a:prstGeom>
        </p:spPr>
        <p:txBody>
          <a:bodyPr/>
          <a:lstStyle>
            <a:lvl1pPr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C8134C-ADB9-4E1C-97DD-12E5DE2C7753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A0C24D-14BB-46C9-A4C2-DB15E4FB9B2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33D085-5F13-41E2-9C46-08E3E2846CC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567643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>
          <p15:clr>
            <a:srgbClr val="FBAE40"/>
          </p15:clr>
        </p15:guide>
        <p15:guide id="5" orient="horz" pos="1440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B35C0DBA-B958-984A-8540-551D3604D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7107" y="999068"/>
            <a:ext cx="48768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0C9ECF50-A899-D84A-8DA7-545D7B1945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57107" y="2286003"/>
            <a:ext cx="4876800" cy="233272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8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C23E260-2F88-C54F-893E-80966D14934A}"/>
              </a:ext>
            </a:extLst>
          </p:cNvPr>
          <p:cNvCxnSpPr>
            <a:cxnSpLocks/>
          </p:cNvCxnSpPr>
          <p:nvPr userDrawn="1"/>
        </p:nvCxnSpPr>
        <p:spPr>
          <a:xfrm>
            <a:off x="6261560" y="1869925"/>
            <a:ext cx="4872347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41785DC-164D-344A-8D61-85C59CABECC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990600"/>
            <a:ext cx="4837176" cy="483717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Content Placeholder 13">
            <a:extLst>
              <a:ext uri="{FF2B5EF4-FFF2-40B4-BE49-F238E27FC236}">
                <a16:creationId xmlns:a16="http://schemas.microsoft.com/office/drawing/2014/main" id="{8B57D363-927D-CE43-AD8A-2F5E6CC59E9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257107" y="4659581"/>
            <a:ext cx="4876800" cy="543031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 sz="1200"/>
            </a:lvl2pPr>
            <a:lvl3pPr marL="914400" indent="0">
              <a:buFontTx/>
              <a:buNone/>
              <a:defRPr sz="1200"/>
            </a:lvl3pPr>
            <a:lvl4pPr marL="1371600" indent="0">
              <a:buFontTx/>
              <a:buNone/>
              <a:defRPr sz="1200"/>
            </a:lvl4pPr>
            <a:lvl5pPr marL="1828800" indent="0">
              <a:buFontTx/>
              <a:buNone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DB2FDBC3-20E9-45B6-850D-2F34EA22D1B8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C17A152-7FD0-42FA-9937-8667D4B75152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687AABD-BCAB-4325-8510-954CAAD92A9D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206374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>
          <p15:clr>
            <a:srgbClr val="FBAE40"/>
          </p15:clr>
        </p15:guide>
        <p15:guide id="5" orient="horz" pos="1440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>
            <a:extLst>
              <a:ext uri="{FF2B5EF4-FFF2-40B4-BE49-F238E27FC236}">
                <a16:creationId xmlns:a16="http://schemas.microsoft.com/office/drawing/2014/main" id="{3CF9A60B-B3DC-4F2D-8B7D-BC3D5E9EA8D6}"/>
              </a:ext>
            </a:extLst>
          </p:cNvPr>
          <p:cNvSpPr>
            <a:spLocks/>
          </p:cNvSpPr>
          <p:nvPr/>
        </p:nvSpPr>
        <p:spPr bwMode="auto">
          <a:xfrm flipV="1">
            <a:off x="-4233" y="715434"/>
            <a:ext cx="1589617" cy="505884"/>
          </a:xfrm>
          <a:custGeom>
            <a:avLst/>
            <a:gdLst>
              <a:gd name="T0" fmla="*/ 2147483646 w 9248"/>
              <a:gd name="T1" fmla="*/ 2147483646 h 10000"/>
              <a:gd name="T2" fmla="*/ 2147483646 w 9248"/>
              <a:gd name="T3" fmla="*/ 2147483646 h 10000"/>
              <a:gd name="T4" fmla="*/ 2147483646 w 9248"/>
              <a:gd name="T5" fmla="*/ 2147483646 h 10000"/>
              <a:gd name="T6" fmla="*/ 2147483646 w 9248"/>
              <a:gd name="T7" fmla="*/ 0 h 10000"/>
              <a:gd name="T8" fmla="*/ 2147483646 w 9248"/>
              <a:gd name="T9" fmla="*/ 0 h 10000"/>
              <a:gd name="T10" fmla="*/ 0 w 9248"/>
              <a:gd name="T11" fmla="*/ 2147483646 h 10000"/>
              <a:gd name="T12" fmla="*/ 2147483646 w 9248"/>
              <a:gd name="T13" fmla="*/ 2147483646 h 10000"/>
              <a:gd name="T14" fmla="*/ 2147483646 w 9248"/>
              <a:gd name="T15" fmla="*/ 2147483646 h 10000"/>
              <a:gd name="T16" fmla="*/ 2147483646 w 9248"/>
              <a:gd name="T17" fmla="*/ 2147483646 h 10000"/>
              <a:gd name="T18" fmla="*/ 2147483646 w 9248"/>
              <a:gd name="T19" fmla="*/ 2147483646 h 10000"/>
              <a:gd name="T20" fmla="*/ 2147483646 w 9248"/>
              <a:gd name="T21" fmla="*/ 2147483646 h 10000"/>
              <a:gd name="T22" fmla="*/ 2147483646 w 9248"/>
              <a:gd name="T23" fmla="*/ 2147483646 h 10000"/>
              <a:gd name="T24" fmla="*/ 2147483646 w 924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6" y="624109"/>
            <a:ext cx="8911687" cy="128089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1"/>
            <a:ext cx="8915400" cy="377762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DFFD633-BDC3-4EF1-B6AD-855F1ECC7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FF95690-835D-4EFA-A42D-A0AD5285D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0E371D6-0577-4422-990F-443144B39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9C5959-DC8F-4B69-AF1D-F29561EDEE3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885337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0C47B699-08C0-4851-8BAE-384C14E4E0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66050" y="1079500"/>
            <a:ext cx="3884962" cy="2138400"/>
          </a:xfrm>
        </p:spPr>
        <p:txBody>
          <a:bodyPr anchor="b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B84917A2-B37A-4655-9D10-50C6FD698F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66051" y="4113213"/>
            <a:ext cx="3884961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 i="1"/>
            </a:lvl1pPr>
          </a:lstStyle>
          <a:p>
            <a:endParaRPr lang="en-US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8EE5317-4FED-4CB5-85EE-6DAD46C284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438531" y="3690871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Picture Placeholder 8">
            <a:extLst>
              <a:ext uri="{FF2B5EF4-FFF2-40B4-BE49-F238E27FC236}">
                <a16:creationId xmlns:a16="http://schemas.microsoft.com/office/drawing/2014/main" id="{22C5EA6D-CE5E-44F2-95E5-1E87F504AD3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41338" y="539750"/>
            <a:ext cx="6670675" cy="575945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photo</a:t>
            </a:r>
          </a:p>
        </p:txBody>
      </p:sp>
    </p:spTree>
    <p:extLst>
      <p:ext uri="{BB962C8B-B14F-4D97-AF65-F5344CB8AC3E}">
        <p14:creationId xmlns:p14="http://schemas.microsoft.com/office/powerpoint/2010/main" val="2624076743"/>
      </p:ext>
    </p:extLst>
  </p:cSld>
  <p:clrMapOvr>
    <a:masterClrMapping/>
  </p:clrMapOvr>
  <p:hf hd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50C1D561-971B-43DB-A5A7-63A887A0C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540000"/>
            <a:ext cx="4426782" cy="1331637"/>
          </a:xfrm>
        </p:spPr>
        <p:txBody>
          <a:bodyPr anchor="b" anchorCtr="0">
            <a:normAutofit/>
          </a:bodyPr>
          <a:lstStyle>
            <a:lvl1pPr algn="ctr">
              <a:defRPr/>
            </a:lvl1pPr>
          </a:lstStyle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CACFD68-412E-48B4-B9EB-FEDC20A813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023391" y="2310207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F0731E0-58E0-4382-ADA7-A9C6DE2E7E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0000" y="2759076"/>
            <a:ext cx="4460874" cy="3009899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endParaRPr lang="en-US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23D67752-1F0B-4C84-BBA7-A57E2793D9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alpha val="70000"/>
                  </a:prstClr>
                </a:solidFill>
              </a:rPr>
              <a:t>20XX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A4033A0-8E66-4ABA-9E27-744642AA94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654794" y="0"/>
            <a:ext cx="5537206" cy="6858000"/>
          </a:xfrm>
          <a:prstGeom prst="rect">
            <a:avLst/>
          </a:prstGeom>
          <a:solidFill>
            <a:schemeClr val="bg1"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2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0" name="Picture Placeholder 17">
            <a:extLst>
              <a:ext uri="{FF2B5EF4-FFF2-40B4-BE49-F238E27FC236}">
                <a16:creationId xmlns:a16="http://schemas.microsoft.com/office/drawing/2014/main" id="{6A17A7B9-79E8-403B-A59F-FC5E1C5034B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212013" y="539750"/>
            <a:ext cx="4438650" cy="2754313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21" name="Picture Placeholder 17">
            <a:extLst>
              <a:ext uri="{FF2B5EF4-FFF2-40B4-BE49-F238E27FC236}">
                <a16:creationId xmlns:a16="http://schemas.microsoft.com/office/drawing/2014/main" id="{F2DFBA6D-4E5F-452E-AB45-0AE0600C5F7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212014" y="3563687"/>
            <a:ext cx="4438650" cy="2754313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E8E05746-2784-43CF-84F7-0175BD650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30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Group is Open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BB851CC3-3ED8-49E8-B8AC-6D79B036F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4335594"/>
      </p:ext>
    </p:extLst>
  </p:cSld>
  <p:clrMapOvr>
    <a:masterClrMapping/>
  </p:clrMapOvr>
  <p:hf hd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 1">
            <a:extLst>
              <a:ext uri="{FF2B5EF4-FFF2-40B4-BE49-F238E27FC236}">
                <a16:creationId xmlns:a16="http://schemas.microsoft.com/office/drawing/2014/main" id="{C2262EB2-92F3-45D5-977D-A254F9DC4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4750" y="1011237"/>
            <a:ext cx="6120000" cy="860400"/>
          </a:xfrm>
        </p:spPr>
        <p:txBody>
          <a:bodyPr anchor="b" anchorCtr="0"/>
          <a:lstStyle>
            <a:lvl1pPr algn="ctr">
              <a:defRPr/>
            </a:lvl1pPr>
          </a:lstStyle>
          <a:p>
            <a:pPr algn="ctr"/>
            <a:endParaRPr lang="en-US"/>
          </a:p>
        </p:txBody>
      </p:sp>
      <p:sp>
        <p:nvSpPr>
          <p:cNvPr id="42" name="Picture Placeholder 7">
            <a:extLst>
              <a:ext uri="{FF2B5EF4-FFF2-40B4-BE49-F238E27FC236}">
                <a16:creationId xmlns:a16="http://schemas.microsoft.com/office/drawing/2014/main" id="{08B7B76C-AD95-41C0-859E-9A612EE3EB6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3870325" cy="6858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photo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FAF4E51F-526D-47C7-B091-D47773C1FE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774750" y="2310207"/>
            <a:ext cx="540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E4FE061B-0356-4C6F-A2CA-12D48BE34A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4750" y="2759076"/>
            <a:ext cx="6121400" cy="3009899"/>
          </a:xfrm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39" name="Date Placeholder 3">
            <a:extLst>
              <a:ext uri="{FF2B5EF4-FFF2-40B4-BE49-F238E27FC236}">
                <a16:creationId xmlns:a16="http://schemas.microsoft.com/office/drawing/2014/main" id="{C9AB8836-3239-49B5-AB6F-4AF85F1F065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>
                <a:solidFill>
                  <a:srgbClr val="FFFFFF"/>
                </a:solidFill>
              </a:rPr>
              <a:t>20XX</a:t>
            </a:r>
          </a:p>
        </p:txBody>
      </p:sp>
      <p:sp>
        <p:nvSpPr>
          <p:cNvPr id="40" name="Footer Placeholder 4">
            <a:extLst>
              <a:ext uri="{FF2B5EF4-FFF2-40B4-BE49-F238E27FC236}">
                <a16:creationId xmlns:a16="http://schemas.microsoft.com/office/drawing/2014/main" id="{77EAD6AC-E509-49A1-8E38-1CABD458A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30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Group is Open</a:t>
            </a:r>
          </a:p>
        </p:txBody>
      </p:sp>
      <p:sp>
        <p:nvSpPr>
          <p:cNvPr id="41" name="Slide Number Placeholder 5">
            <a:extLst>
              <a:ext uri="{FF2B5EF4-FFF2-40B4-BE49-F238E27FC236}">
                <a16:creationId xmlns:a16="http://schemas.microsoft.com/office/drawing/2014/main" id="{B689B03B-F230-4530-8C09-EFB817238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2008617"/>
      </p:ext>
    </p:extLst>
  </p:cSld>
  <p:clrMapOvr>
    <a:masterClrMapping/>
  </p:clrMapOvr>
  <p:hf hdr="0" dt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6">
            <a:extLst>
              <a:ext uri="{FF2B5EF4-FFF2-40B4-BE49-F238E27FC236}">
                <a16:creationId xmlns:a16="http://schemas.microsoft.com/office/drawing/2014/main" id="{D0C49A9B-EBDE-4047-884B-0860623D63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5851" y="1089025"/>
            <a:ext cx="6118224" cy="1532951"/>
          </a:xfrm>
        </p:spPr>
        <p:txBody>
          <a:bodyPr anchor="b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10" name="Subtitle 7">
            <a:extLst>
              <a:ext uri="{FF2B5EF4-FFF2-40B4-BE49-F238E27FC236}">
                <a16:creationId xmlns:a16="http://schemas.microsoft.com/office/drawing/2014/main" id="{33C29AD8-5547-4B1E-8E14-63A01F6B92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38300" y="4248000"/>
            <a:ext cx="5016500" cy="1520975"/>
          </a:xfrm>
        </p:spPr>
        <p:txBody>
          <a:bodyPr>
            <a:normAutofit/>
          </a:bodyPr>
          <a:lstStyle>
            <a:lvl1pPr marL="0" indent="0" algn="ctr">
              <a:buNone/>
              <a:defRPr sz="2400" i="1"/>
            </a:lvl1pPr>
          </a:lstStyle>
          <a:p>
            <a:endParaRPr lang="en-US"/>
          </a:p>
        </p:txBody>
      </p:sp>
      <p:sp>
        <p:nvSpPr>
          <p:cNvPr id="35" name="Picture Placeholder 31">
            <a:extLst>
              <a:ext uri="{FF2B5EF4-FFF2-40B4-BE49-F238E27FC236}">
                <a16:creationId xmlns:a16="http://schemas.microsoft.com/office/drawing/2014/main" id="{99CD77F7-3095-4517-B300-DE93875DE53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29613" y="0"/>
            <a:ext cx="3862387" cy="2286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36" name="Picture Placeholder 31">
            <a:extLst>
              <a:ext uri="{FF2B5EF4-FFF2-40B4-BE49-F238E27FC236}">
                <a16:creationId xmlns:a16="http://schemas.microsoft.com/office/drawing/2014/main" id="{F31ECFCC-4520-48AB-A8A1-AF9FC0C055B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329200" y="2286000"/>
            <a:ext cx="3862387" cy="2286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37" name="Picture Placeholder 31">
            <a:extLst>
              <a:ext uri="{FF2B5EF4-FFF2-40B4-BE49-F238E27FC236}">
                <a16:creationId xmlns:a16="http://schemas.microsoft.com/office/drawing/2014/main" id="{0FDBD13C-46E7-4BB9-957D-DE2A5925521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329200" y="4572000"/>
            <a:ext cx="3862387" cy="2286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photo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5B40728-32E0-44CE-8C68-1E68245C2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400874" y="3035186"/>
            <a:ext cx="1481845" cy="787628"/>
            <a:chOff x="4987925" y="2840038"/>
            <a:chExt cx="2216150" cy="117792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0A6D99A-68F3-4E08-BB89-083CE0299CE2}"/>
                </a:ext>
              </a:extLst>
            </p:cNvPr>
            <p:cNvSpPr/>
            <p:nvPr/>
          </p:nvSpPr>
          <p:spPr>
            <a:xfrm>
              <a:off x="4987925" y="2840038"/>
              <a:ext cx="2216150" cy="1177924"/>
            </a:xfrm>
            <a:prstGeom prst="rect">
              <a:avLst/>
            </a:prstGeom>
            <a:solidFill>
              <a:schemeClr val="bg2">
                <a:alpha val="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B4F5556-21F4-4E26-9504-49ADE7D84749}"/>
                </a:ext>
              </a:extLst>
            </p:cNvPr>
            <p:cNvSpPr/>
            <p:nvPr/>
          </p:nvSpPr>
          <p:spPr>
            <a:xfrm>
              <a:off x="5750208" y="2992877"/>
              <a:ext cx="972458" cy="919518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0E1118C-DFA4-410C-961C-BE0488441C9A}"/>
                </a:ext>
              </a:extLst>
            </p:cNvPr>
            <p:cNvSpPr/>
            <p:nvPr/>
          </p:nvSpPr>
          <p:spPr>
            <a:xfrm flipH="1">
              <a:off x="5469335" y="2992877"/>
              <a:ext cx="972458" cy="919518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B5A8ECE6-B3E3-4761-A6AD-711AF71EEA0D}"/>
                </a:ext>
              </a:extLst>
            </p:cNvPr>
            <p:cNvGrpSpPr/>
            <p:nvPr/>
          </p:nvGrpSpPr>
          <p:grpSpPr>
            <a:xfrm>
              <a:off x="5614944" y="3117662"/>
              <a:ext cx="1009280" cy="464739"/>
              <a:chOff x="4432859" y="3200647"/>
              <a:chExt cx="1009280" cy="464739"/>
            </a:xfrm>
          </p:grpSpPr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5B1F0E3F-4B5E-4F5B-93A6-CE1017521BF1}"/>
                  </a:ext>
                </a:extLst>
              </p:cNvPr>
              <p:cNvSpPr/>
              <p:nvPr/>
            </p:nvSpPr>
            <p:spPr>
              <a:xfrm rot="16200000" flipH="1" flipV="1">
                <a:off x="4977400" y="3200647"/>
                <a:ext cx="464739" cy="464739"/>
              </a:xfrm>
              <a:custGeom>
                <a:avLst/>
                <a:gdLst>
                  <a:gd name="connsiteX0" fmla="*/ 464132 w 464739"/>
                  <a:gd name="connsiteY0" fmla="*/ 463881 h 464739"/>
                  <a:gd name="connsiteX1" fmla="*/ 463891 w 464739"/>
                  <a:gd name="connsiteY1" fmla="*/ 463892 h 464739"/>
                  <a:gd name="connsiteX2" fmla="*/ 463880 w 464739"/>
                  <a:gd name="connsiteY2" fmla="*/ 464132 h 464739"/>
                  <a:gd name="connsiteX3" fmla="*/ 463651 w 464739"/>
                  <a:gd name="connsiteY3" fmla="*/ 463904 h 464739"/>
                  <a:gd name="connsiteX4" fmla="*/ 446142 w 464739"/>
                  <a:gd name="connsiteY4" fmla="*/ 464739 h 464739"/>
                  <a:gd name="connsiteX5" fmla="*/ 130673 w 464739"/>
                  <a:gd name="connsiteY5" fmla="*/ 334067 h 464739"/>
                  <a:gd name="connsiteX6" fmla="*/ 0 w 464739"/>
                  <a:gd name="connsiteY6" fmla="*/ 18597 h 464739"/>
                  <a:gd name="connsiteX7" fmla="*/ 836 w 464739"/>
                  <a:gd name="connsiteY7" fmla="*/ 1089 h 464739"/>
                  <a:gd name="connsiteX8" fmla="*/ 607 w 464739"/>
                  <a:gd name="connsiteY8" fmla="*/ 859 h 464739"/>
                  <a:gd name="connsiteX9" fmla="*/ 848 w 464739"/>
                  <a:gd name="connsiteY9" fmla="*/ 848 h 464739"/>
                  <a:gd name="connsiteX10" fmla="*/ 859 w 464739"/>
                  <a:gd name="connsiteY10" fmla="*/ 607 h 464739"/>
                  <a:gd name="connsiteX11" fmla="*/ 1089 w 464739"/>
                  <a:gd name="connsiteY11" fmla="*/ 836 h 464739"/>
                  <a:gd name="connsiteX12" fmla="*/ 18597 w 464739"/>
                  <a:gd name="connsiteY12" fmla="*/ 0 h 464739"/>
                  <a:gd name="connsiteX13" fmla="*/ 334067 w 464739"/>
                  <a:gd name="connsiteY13" fmla="*/ 130672 h 464739"/>
                  <a:gd name="connsiteX14" fmla="*/ 464739 w 464739"/>
                  <a:gd name="connsiteY14" fmla="*/ 446142 h 464739"/>
                  <a:gd name="connsiteX15" fmla="*/ 463903 w 464739"/>
                  <a:gd name="connsiteY15" fmla="*/ 463652 h 464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9" h="464739">
                    <a:moveTo>
                      <a:pt x="464132" y="463881"/>
                    </a:moveTo>
                    <a:lnTo>
                      <a:pt x="463891" y="463892"/>
                    </a:lnTo>
                    <a:lnTo>
                      <a:pt x="463880" y="464132"/>
                    </a:lnTo>
                    <a:lnTo>
                      <a:pt x="463651" y="463904"/>
                    </a:lnTo>
                    <a:lnTo>
                      <a:pt x="446142" y="464739"/>
                    </a:lnTo>
                    <a:cubicBezTo>
                      <a:pt x="331965" y="464739"/>
                      <a:pt x="217787" y="421182"/>
                      <a:pt x="130673" y="334067"/>
                    </a:cubicBezTo>
                    <a:cubicBezTo>
                      <a:pt x="43558" y="246953"/>
                      <a:pt x="1" y="132775"/>
                      <a:pt x="0" y="18597"/>
                    </a:cubicBezTo>
                    <a:lnTo>
                      <a:pt x="836" y="1089"/>
                    </a:lnTo>
                    <a:lnTo>
                      <a:pt x="607" y="859"/>
                    </a:lnTo>
                    <a:lnTo>
                      <a:pt x="848" y="848"/>
                    </a:lnTo>
                    <a:lnTo>
                      <a:pt x="859" y="607"/>
                    </a:lnTo>
                    <a:lnTo>
                      <a:pt x="1089" y="836"/>
                    </a:lnTo>
                    <a:lnTo>
                      <a:pt x="18597" y="0"/>
                    </a:lnTo>
                    <a:cubicBezTo>
                      <a:pt x="132775" y="0"/>
                      <a:pt x="246952" y="43557"/>
                      <a:pt x="334067" y="130672"/>
                    </a:cubicBezTo>
                    <a:cubicBezTo>
                      <a:pt x="421182" y="217787"/>
                      <a:pt x="464739" y="331964"/>
                      <a:pt x="464739" y="446142"/>
                    </a:cubicBezTo>
                    <a:lnTo>
                      <a:pt x="463903" y="463652"/>
                    </a:lnTo>
                    <a:close/>
                  </a:path>
                </a:pathLst>
              </a:custGeom>
              <a:solidFill>
                <a:schemeClr val="accent4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B20599F0-ACFC-4223-A598-8FFAF21406AB}"/>
                  </a:ext>
                </a:extLst>
              </p:cNvPr>
              <p:cNvSpPr/>
              <p:nvPr/>
            </p:nvSpPr>
            <p:spPr>
              <a:xfrm rot="5400000" flipV="1">
                <a:off x="4432859" y="3200647"/>
                <a:ext cx="464739" cy="464739"/>
              </a:xfrm>
              <a:custGeom>
                <a:avLst/>
                <a:gdLst>
                  <a:gd name="connsiteX0" fmla="*/ 464132 w 464739"/>
                  <a:gd name="connsiteY0" fmla="*/ 463881 h 464739"/>
                  <a:gd name="connsiteX1" fmla="*/ 463891 w 464739"/>
                  <a:gd name="connsiteY1" fmla="*/ 463892 h 464739"/>
                  <a:gd name="connsiteX2" fmla="*/ 463880 w 464739"/>
                  <a:gd name="connsiteY2" fmla="*/ 464132 h 464739"/>
                  <a:gd name="connsiteX3" fmla="*/ 463651 w 464739"/>
                  <a:gd name="connsiteY3" fmla="*/ 463904 h 464739"/>
                  <a:gd name="connsiteX4" fmla="*/ 446142 w 464739"/>
                  <a:gd name="connsiteY4" fmla="*/ 464739 h 464739"/>
                  <a:gd name="connsiteX5" fmla="*/ 130673 w 464739"/>
                  <a:gd name="connsiteY5" fmla="*/ 334067 h 464739"/>
                  <a:gd name="connsiteX6" fmla="*/ 0 w 464739"/>
                  <a:gd name="connsiteY6" fmla="*/ 18597 h 464739"/>
                  <a:gd name="connsiteX7" fmla="*/ 836 w 464739"/>
                  <a:gd name="connsiteY7" fmla="*/ 1089 h 464739"/>
                  <a:gd name="connsiteX8" fmla="*/ 607 w 464739"/>
                  <a:gd name="connsiteY8" fmla="*/ 859 h 464739"/>
                  <a:gd name="connsiteX9" fmla="*/ 848 w 464739"/>
                  <a:gd name="connsiteY9" fmla="*/ 848 h 464739"/>
                  <a:gd name="connsiteX10" fmla="*/ 859 w 464739"/>
                  <a:gd name="connsiteY10" fmla="*/ 607 h 464739"/>
                  <a:gd name="connsiteX11" fmla="*/ 1089 w 464739"/>
                  <a:gd name="connsiteY11" fmla="*/ 836 h 464739"/>
                  <a:gd name="connsiteX12" fmla="*/ 18597 w 464739"/>
                  <a:gd name="connsiteY12" fmla="*/ 0 h 464739"/>
                  <a:gd name="connsiteX13" fmla="*/ 334067 w 464739"/>
                  <a:gd name="connsiteY13" fmla="*/ 130672 h 464739"/>
                  <a:gd name="connsiteX14" fmla="*/ 464739 w 464739"/>
                  <a:gd name="connsiteY14" fmla="*/ 446142 h 464739"/>
                  <a:gd name="connsiteX15" fmla="*/ 463903 w 464739"/>
                  <a:gd name="connsiteY15" fmla="*/ 463652 h 464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9" h="464739">
                    <a:moveTo>
                      <a:pt x="464132" y="463881"/>
                    </a:moveTo>
                    <a:lnTo>
                      <a:pt x="463891" y="463892"/>
                    </a:lnTo>
                    <a:lnTo>
                      <a:pt x="463880" y="464132"/>
                    </a:lnTo>
                    <a:lnTo>
                      <a:pt x="463651" y="463904"/>
                    </a:lnTo>
                    <a:lnTo>
                      <a:pt x="446142" y="464739"/>
                    </a:lnTo>
                    <a:cubicBezTo>
                      <a:pt x="331965" y="464739"/>
                      <a:pt x="217787" y="421182"/>
                      <a:pt x="130673" y="334067"/>
                    </a:cubicBezTo>
                    <a:cubicBezTo>
                      <a:pt x="43558" y="246953"/>
                      <a:pt x="1" y="132775"/>
                      <a:pt x="0" y="18597"/>
                    </a:cubicBezTo>
                    <a:lnTo>
                      <a:pt x="836" y="1089"/>
                    </a:lnTo>
                    <a:lnTo>
                      <a:pt x="607" y="859"/>
                    </a:lnTo>
                    <a:lnTo>
                      <a:pt x="848" y="848"/>
                    </a:lnTo>
                    <a:lnTo>
                      <a:pt x="859" y="607"/>
                    </a:lnTo>
                    <a:lnTo>
                      <a:pt x="1089" y="836"/>
                    </a:lnTo>
                    <a:lnTo>
                      <a:pt x="18597" y="0"/>
                    </a:lnTo>
                    <a:cubicBezTo>
                      <a:pt x="132775" y="0"/>
                      <a:pt x="246952" y="43557"/>
                      <a:pt x="334067" y="130672"/>
                    </a:cubicBezTo>
                    <a:cubicBezTo>
                      <a:pt x="421182" y="217787"/>
                      <a:pt x="464739" y="331964"/>
                      <a:pt x="464739" y="446142"/>
                    </a:cubicBezTo>
                    <a:lnTo>
                      <a:pt x="463903" y="463652"/>
                    </a:lnTo>
                    <a:close/>
                  </a:path>
                </a:pathLst>
              </a:custGeom>
              <a:solidFill>
                <a:schemeClr val="accent4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C6703144-DA66-4EFB-B790-4E044756FF37}"/>
                </a:ext>
              </a:extLst>
            </p:cNvPr>
            <p:cNvGrpSpPr/>
            <p:nvPr/>
          </p:nvGrpSpPr>
          <p:grpSpPr>
            <a:xfrm>
              <a:off x="5679979" y="2915338"/>
              <a:ext cx="1080000" cy="1080000"/>
              <a:chOff x="4497894" y="2998323"/>
              <a:chExt cx="1080000" cy="1080000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63371BE5-97EB-4365-8EDA-4C634155E79F}"/>
                  </a:ext>
                </a:extLst>
              </p:cNvPr>
              <p:cNvGrpSpPr/>
              <p:nvPr/>
            </p:nvGrpSpPr>
            <p:grpSpPr>
              <a:xfrm rot="13500000">
                <a:off x="4805524" y="2998323"/>
                <a:ext cx="464739" cy="1080000"/>
                <a:chOff x="4511184" y="2470620"/>
                <a:chExt cx="464739" cy="1080000"/>
              </a:xfrm>
            </p:grpSpPr>
            <p:sp>
              <p:nvSpPr>
                <p:cNvPr id="22" name="Freeform: Shape 21">
                  <a:extLst>
                    <a:ext uri="{FF2B5EF4-FFF2-40B4-BE49-F238E27FC236}">
                      <a16:creationId xmlns:a16="http://schemas.microsoft.com/office/drawing/2014/main" id="{533C4D53-A668-4609-B338-E2D33C24A811}"/>
                    </a:ext>
                  </a:extLst>
                </p:cNvPr>
                <p:cNvSpPr/>
                <p:nvPr/>
              </p:nvSpPr>
              <p:spPr>
                <a:xfrm rot="2700000" flipH="1" flipV="1">
                  <a:off x="4511184" y="2990814"/>
                  <a:ext cx="464739" cy="464739"/>
                </a:xfrm>
                <a:custGeom>
                  <a:avLst/>
                  <a:gdLst>
                    <a:gd name="connsiteX0" fmla="*/ 464132 w 464739"/>
                    <a:gd name="connsiteY0" fmla="*/ 463881 h 464739"/>
                    <a:gd name="connsiteX1" fmla="*/ 463891 w 464739"/>
                    <a:gd name="connsiteY1" fmla="*/ 463892 h 464739"/>
                    <a:gd name="connsiteX2" fmla="*/ 463880 w 464739"/>
                    <a:gd name="connsiteY2" fmla="*/ 464132 h 464739"/>
                    <a:gd name="connsiteX3" fmla="*/ 463651 w 464739"/>
                    <a:gd name="connsiteY3" fmla="*/ 463904 h 464739"/>
                    <a:gd name="connsiteX4" fmla="*/ 446142 w 464739"/>
                    <a:gd name="connsiteY4" fmla="*/ 464739 h 464739"/>
                    <a:gd name="connsiteX5" fmla="*/ 130673 w 464739"/>
                    <a:gd name="connsiteY5" fmla="*/ 334067 h 464739"/>
                    <a:gd name="connsiteX6" fmla="*/ 0 w 464739"/>
                    <a:gd name="connsiteY6" fmla="*/ 18597 h 464739"/>
                    <a:gd name="connsiteX7" fmla="*/ 836 w 464739"/>
                    <a:gd name="connsiteY7" fmla="*/ 1089 h 464739"/>
                    <a:gd name="connsiteX8" fmla="*/ 607 w 464739"/>
                    <a:gd name="connsiteY8" fmla="*/ 859 h 464739"/>
                    <a:gd name="connsiteX9" fmla="*/ 848 w 464739"/>
                    <a:gd name="connsiteY9" fmla="*/ 848 h 464739"/>
                    <a:gd name="connsiteX10" fmla="*/ 859 w 464739"/>
                    <a:gd name="connsiteY10" fmla="*/ 607 h 464739"/>
                    <a:gd name="connsiteX11" fmla="*/ 1089 w 464739"/>
                    <a:gd name="connsiteY11" fmla="*/ 836 h 464739"/>
                    <a:gd name="connsiteX12" fmla="*/ 18597 w 464739"/>
                    <a:gd name="connsiteY12" fmla="*/ 0 h 464739"/>
                    <a:gd name="connsiteX13" fmla="*/ 334067 w 464739"/>
                    <a:gd name="connsiteY13" fmla="*/ 130672 h 464739"/>
                    <a:gd name="connsiteX14" fmla="*/ 464739 w 464739"/>
                    <a:gd name="connsiteY14" fmla="*/ 446142 h 464739"/>
                    <a:gd name="connsiteX15" fmla="*/ 463903 w 464739"/>
                    <a:gd name="connsiteY15" fmla="*/ 463652 h 4647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464739" h="464739">
                      <a:moveTo>
                        <a:pt x="464132" y="463881"/>
                      </a:moveTo>
                      <a:lnTo>
                        <a:pt x="463891" y="463892"/>
                      </a:lnTo>
                      <a:lnTo>
                        <a:pt x="463880" y="464132"/>
                      </a:lnTo>
                      <a:lnTo>
                        <a:pt x="463651" y="463904"/>
                      </a:lnTo>
                      <a:lnTo>
                        <a:pt x="446142" y="464739"/>
                      </a:lnTo>
                      <a:cubicBezTo>
                        <a:pt x="331965" y="464739"/>
                        <a:pt x="217787" y="421182"/>
                        <a:pt x="130673" y="334067"/>
                      </a:cubicBezTo>
                      <a:cubicBezTo>
                        <a:pt x="43558" y="246953"/>
                        <a:pt x="1" y="132775"/>
                        <a:pt x="0" y="18597"/>
                      </a:cubicBezTo>
                      <a:lnTo>
                        <a:pt x="836" y="1089"/>
                      </a:lnTo>
                      <a:lnTo>
                        <a:pt x="607" y="859"/>
                      </a:lnTo>
                      <a:lnTo>
                        <a:pt x="848" y="848"/>
                      </a:lnTo>
                      <a:lnTo>
                        <a:pt x="859" y="607"/>
                      </a:lnTo>
                      <a:lnTo>
                        <a:pt x="1089" y="836"/>
                      </a:lnTo>
                      <a:lnTo>
                        <a:pt x="18597" y="0"/>
                      </a:lnTo>
                      <a:cubicBezTo>
                        <a:pt x="132775" y="0"/>
                        <a:pt x="246952" y="43557"/>
                        <a:pt x="334067" y="130672"/>
                      </a:cubicBezTo>
                      <a:cubicBezTo>
                        <a:pt x="421182" y="217787"/>
                        <a:pt x="464739" y="331964"/>
                        <a:pt x="464739" y="446142"/>
                      </a:cubicBezTo>
                      <a:lnTo>
                        <a:pt x="463903" y="463652"/>
                      </a:lnTo>
                      <a:close/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venir Next LT Pro Light"/>
                    <a:ea typeface="+mn-ea"/>
                    <a:cs typeface="+mn-cs"/>
                  </a:endParaRPr>
                </a:p>
              </p:txBody>
            </p:sp>
            <p:cxnSp>
              <p:nvCxnSpPr>
                <p:cNvPr id="23" name="Straight Connector 22">
                  <a:extLst>
                    <a:ext uri="{FF2B5EF4-FFF2-40B4-BE49-F238E27FC236}">
                      <a16:creationId xmlns:a16="http://schemas.microsoft.com/office/drawing/2014/main" id="{A487C5A9-C4B3-4A68-8DFB-43F4CDB4073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742369" y="2470620"/>
                  <a:ext cx="0" cy="10800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82E4A2F3-57A7-4529-A621-A36F1E777A4E}"/>
                  </a:ext>
                </a:extLst>
              </p:cNvPr>
              <p:cNvGrpSpPr/>
              <p:nvPr/>
            </p:nvGrpSpPr>
            <p:grpSpPr>
              <a:xfrm rot="8100000" flipH="1">
                <a:off x="4542572" y="2998323"/>
                <a:ext cx="464739" cy="1080000"/>
                <a:chOff x="4511184" y="2470620"/>
                <a:chExt cx="464739" cy="1080000"/>
              </a:xfrm>
            </p:grpSpPr>
            <p:sp>
              <p:nvSpPr>
                <p:cNvPr id="20" name="Freeform: Shape 19">
                  <a:extLst>
                    <a:ext uri="{FF2B5EF4-FFF2-40B4-BE49-F238E27FC236}">
                      <a16:creationId xmlns:a16="http://schemas.microsoft.com/office/drawing/2014/main" id="{1482263E-6A78-46B7-8AB8-845C9C9103B4}"/>
                    </a:ext>
                  </a:extLst>
                </p:cNvPr>
                <p:cNvSpPr/>
                <p:nvPr/>
              </p:nvSpPr>
              <p:spPr>
                <a:xfrm rot="2700000" flipH="1" flipV="1">
                  <a:off x="4511184" y="2990814"/>
                  <a:ext cx="464739" cy="464739"/>
                </a:xfrm>
                <a:custGeom>
                  <a:avLst/>
                  <a:gdLst>
                    <a:gd name="connsiteX0" fmla="*/ 464132 w 464739"/>
                    <a:gd name="connsiteY0" fmla="*/ 463881 h 464739"/>
                    <a:gd name="connsiteX1" fmla="*/ 463891 w 464739"/>
                    <a:gd name="connsiteY1" fmla="*/ 463892 h 464739"/>
                    <a:gd name="connsiteX2" fmla="*/ 463880 w 464739"/>
                    <a:gd name="connsiteY2" fmla="*/ 464132 h 464739"/>
                    <a:gd name="connsiteX3" fmla="*/ 463651 w 464739"/>
                    <a:gd name="connsiteY3" fmla="*/ 463904 h 464739"/>
                    <a:gd name="connsiteX4" fmla="*/ 446142 w 464739"/>
                    <a:gd name="connsiteY4" fmla="*/ 464739 h 464739"/>
                    <a:gd name="connsiteX5" fmla="*/ 130673 w 464739"/>
                    <a:gd name="connsiteY5" fmla="*/ 334067 h 464739"/>
                    <a:gd name="connsiteX6" fmla="*/ 0 w 464739"/>
                    <a:gd name="connsiteY6" fmla="*/ 18597 h 464739"/>
                    <a:gd name="connsiteX7" fmla="*/ 836 w 464739"/>
                    <a:gd name="connsiteY7" fmla="*/ 1089 h 464739"/>
                    <a:gd name="connsiteX8" fmla="*/ 607 w 464739"/>
                    <a:gd name="connsiteY8" fmla="*/ 859 h 464739"/>
                    <a:gd name="connsiteX9" fmla="*/ 848 w 464739"/>
                    <a:gd name="connsiteY9" fmla="*/ 848 h 464739"/>
                    <a:gd name="connsiteX10" fmla="*/ 859 w 464739"/>
                    <a:gd name="connsiteY10" fmla="*/ 607 h 464739"/>
                    <a:gd name="connsiteX11" fmla="*/ 1089 w 464739"/>
                    <a:gd name="connsiteY11" fmla="*/ 836 h 464739"/>
                    <a:gd name="connsiteX12" fmla="*/ 18597 w 464739"/>
                    <a:gd name="connsiteY12" fmla="*/ 0 h 464739"/>
                    <a:gd name="connsiteX13" fmla="*/ 334067 w 464739"/>
                    <a:gd name="connsiteY13" fmla="*/ 130672 h 464739"/>
                    <a:gd name="connsiteX14" fmla="*/ 464739 w 464739"/>
                    <a:gd name="connsiteY14" fmla="*/ 446142 h 464739"/>
                    <a:gd name="connsiteX15" fmla="*/ 463903 w 464739"/>
                    <a:gd name="connsiteY15" fmla="*/ 463652 h 4647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464739" h="464739">
                      <a:moveTo>
                        <a:pt x="464132" y="463881"/>
                      </a:moveTo>
                      <a:lnTo>
                        <a:pt x="463891" y="463892"/>
                      </a:lnTo>
                      <a:lnTo>
                        <a:pt x="463880" y="464132"/>
                      </a:lnTo>
                      <a:lnTo>
                        <a:pt x="463651" y="463904"/>
                      </a:lnTo>
                      <a:lnTo>
                        <a:pt x="446142" y="464739"/>
                      </a:lnTo>
                      <a:cubicBezTo>
                        <a:pt x="331965" y="464739"/>
                        <a:pt x="217787" y="421182"/>
                        <a:pt x="130673" y="334067"/>
                      </a:cubicBezTo>
                      <a:cubicBezTo>
                        <a:pt x="43558" y="246953"/>
                        <a:pt x="1" y="132775"/>
                        <a:pt x="0" y="18597"/>
                      </a:cubicBezTo>
                      <a:lnTo>
                        <a:pt x="836" y="1089"/>
                      </a:lnTo>
                      <a:lnTo>
                        <a:pt x="607" y="859"/>
                      </a:lnTo>
                      <a:lnTo>
                        <a:pt x="848" y="848"/>
                      </a:lnTo>
                      <a:lnTo>
                        <a:pt x="859" y="607"/>
                      </a:lnTo>
                      <a:lnTo>
                        <a:pt x="1089" y="836"/>
                      </a:lnTo>
                      <a:lnTo>
                        <a:pt x="18597" y="0"/>
                      </a:lnTo>
                      <a:cubicBezTo>
                        <a:pt x="132775" y="0"/>
                        <a:pt x="246952" y="43557"/>
                        <a:pt x="334067" y="130672"/>
                      </a:cubicBezTo>
                      <a:cubicBezTo>
                        <a:pt x="421182" y="217787"/>
                        <a:pt x="464739" y="331964"/>
                        <a:pt x="464739" y="446142"/>
                      </a:cubicBezTo>
                      <a:lnTo>
                        <a:pt x="463903" y="463652"/>
                      </a:lnTo>
                      <a:close/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venir Next LT Pro Light"/>
                    <a:ea typeface="+mn-ea"/>
                    <a:cs typeface="+mn-cs"/>
                  </a:endParaRPr>
                </a:p>
              </p:txBody>
            </p:sp>
            <p:cxnSp>
              <p:nvCxnSpPr>
                <p:cNvPr id="21" name="Straight Connector 20">
                  <a:extLst>
                    <a:ext uri="{FF2B5EF4-FFF2-40B4-BE49-F238E27FC236}">
                      <a16:creationId xmlns:a16="http://schemas.microsoft.com/office/drawing/2014/main" id="{3C7B34F9-7954-4950-ABEA-DDBFF4A4CC9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742369" y="2470620"/>
                  <a:ext cx="0" cy="10800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2595701691"/>
      </p:ext>
    </p:extLst>
  </p:cSld>
  <p:clrMapOvr>
    <a:masterClrMapping/>
  </p:clrMapOvr>
  <p:hf hdr="0" dt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0C57E2F-CF72-48C4-856E-92187475D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2675" y="531815"/>
            <a:ext cx="10026650" cy="910310"/>
          </a:xfrm>
        </p:spPr>
        <p:txBody>
          <a:bodyPr wrap="square" anchor="b" anchorCtr="0">
            <a:normAutofit/>
          </a:bodyPr>
          <a:lstStyle>
            <a:lvl1pPr algn="ctr">
              <a:defRPr/>
            </a:lvl1pPr>
          </a:lstStyle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4553B0-7C73-46E8-9FC4-383280D1C4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819649" y="1893832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C44832F9-70D2-44CF-ABB6-82AEA0FA67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alpha val="70000"/>
                  </a:prstClr>
                </a:solidFill>
              </a:rPr>
              <a:t>20XX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D954CB3D-A29B-4523-A51B-9BBDA540F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30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Group is Open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788D83C5-3820-4BD6-AFF4-74306090A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197F15-FEA9-40D4-BDB0-13A77FECA87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44550" y="2319338"/>
            <a:ext cx="10502900" cy="37179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1440098962"/>
      </p:ext>
    </p:extLst>
  </p:cSld>
  <p:clrMapOvr>
    <a:masterClrMapping/>
  </p:clrMapOvr>
  <p:hf hdr="0" dt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6F1404-6040-436F-A4F1-5A505FA30EA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82650" y="2441575"/>
            <a:ext cx="10426700" cy="3479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content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5ABF0D4-6E3E-4B6A-9402-0B1819B2E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2675" y="531815"/>
            <a:ext cx="10026650" cy="910310"/>
          </a:xfrm>
        </p:spPr>
        <p:txBody>
          <a:bodyPr wrap="square" anchor="b" anchorCtr="0">
            <a:normAutofit/>
          </a:bodyPr>
          <a:lstStyle>
            <a:lvl1pPr algn="ctr">
              <a:defRPr/>
            </a:lvl1pPr>
          </a:lstStyle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DAB4820-09C0-4A6A-9DEF-D377D04A2C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819649" y="1893832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75B58DA2-1433-4624-A301-D9496CB289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alpha val="70000"/>
                  </a:prstClr>
                </a:solidFill>
              </a:rPr>
              <a:t>20XX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28E4701-5991-4858-AE71-47400E64F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30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Group is Open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C430A52-01FF-4B61-8B7A-C60A8D06B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7077988"/>
      </p:ext>
    </p:extLst>
  </p:cSld>
  <p:clrMapOvr>
    <a:masterClrMapping/>
  </p:clrMapOvr>
  <p:hf hdr="0" dt="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88FC32C6-4CA8-4D0A-96AC-76733C2BC75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41337" y="542924"/>
            <a:ext cx="11109663" cy="5772395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16D5E1-C594-4160-9367-2B471F6C2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000" y="552841"/>
            <a:ext cx="11109663" cy="3560127"/>
          </a:xfrm>
          <a:gradFill flip="none" rotWithShape="0">
            <a:gsLst>
              <a:gs pos="0">
                <a:schemeClr val="bg1">
                  <a:alpha val="57000"/>
                </a:schemeClr>
              </a:gs>
              <a:gs pos="8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lIns="1554480" rIns="1554480" bIns="914400" anchor="b"/>
          <a:lstStyle>
            <a:lvl1pPr algn="ctr">
              <a:lnSpc>
                <a:spcPct val="125000"/>
              </a:lnSpc>
              <a:spcBef>
                <a:spcPts val="1000"/>
              </a:spcBef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Subtitle 5">
            <a:extLst>
              <a:ext uri="{FF2B5EF4-FFF2-40B4-BE49-F238E27FC236}">
                <a16:creationId xmlns:a16="http://schemas.microsoft.com/office/drawing/2014/main" id="{3C87561D-53CF-4295-8BCE-C9ACAA1DE9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0663" y="4113212"/>
            <a:ext cx="11109999" cy="2201863"/>
          </a:xfrm>
          <a:gradFill flip="none" rotWithShape="0">
            <a:gsLst>
              <a:gs pos="0">
                <a:schemeClr val="bg1">
                  <a:alpha val="55000"/>
                </a:schemeClr>
              </a:gs>
              <a:gs pos="7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/>
          <a:lstStyle>
            <a:lvl1pPr marL="0" indent="0" algn="ctr">
              <a:buNone/>
              <a:defRPr i="1">
                <a:solidFill>
                  <a:schemeClr val="tx1"/>
                </a:solidFill>
              </a:defRPr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5" name="Date Placeholder 47">
            <a:extLst>
              <a:ext uri="{FF2B5EF4-FFF2-40B4-BE49-F238E27FC236}">
                <a16:creationId xmlns:a16="http://schemas.microsoft.com/office/drawing/2014/main" id="{A3B22F32-6863-413E-917C-18EA0DFB02D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alpha val="70000"/>
                  </a:prstClr>
                </a:solidFill>
              </a:rPr>
              <a:t>20XX</a:t>
            </a:r>
          </a:p>
        </p:txBody>
      </p:sp>
      <p:sp>
        <p:nvSpPr>
          <p:cNvPr id="16" name="Footer Placeholder 48">
            <a:extLst>
              <a:ext uri="{FF2B5EF4-FFF2-40B4-BE49-F238E27FC236}">
                <a16:creationId xmlns:a16="http://schemas.microsoft.com/office/drawing/2014/main" id="{C1CD5745-E602-4F82-9381-B24C8EF2B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30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Group is Open</a:t>
            </a:r>
          </a:p>
        </p:txBody>
      </p:sp>
      <p:sp>
        <p:nvSpPr>
          <p:cNvPr id="17" name="Slide Number Placeholder 49">
            <a:extLst>
              <a:ext uri="{FF2B5EF4-FFF2-40B4-BE49-F238E27FC236}">
                <a16:creationId xmlns:a16="http://schemas.microsoft.com/office/drawing/2014/main" id="{D8E278D8-BE28-49BF-B9CA-C67917808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523947"/>
      </p:ext>
    </p:extLst>
  </p:cSld>
  <p:clrMapOvr>
    <a:masterClrMapping/>
  </p:clrMapOvr>
  <p:hf hdr="0" dt="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02C235F5-1E24-4AC0-9651-F632551F0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100" y="542671"/>
            <a:ext cx="10026650" cy="1124202"/>
          </a:xfrm>
        </p:spPr>
        <p:txBody>
          <a:bodyPr wrap="square" anchor="ctr" anchorCtr="0">
            <a:normAutofit/>
          </a:bodyPr>
          <a:lstStyle>
            <a:lvl1pPr algn="ctr">
              <a:defRPr/>
            </a:lvl1pPr>
          </a:lstStyle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86CF273-85C7-48C6-9D99-80CD0F67D4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2252664"/>
            <a:ext cx="12192000" cy="4605336"/>
          </a:xfrm>
          <a:prstGeom prst="rect">
            <a:avLst/>
          </a:prstGeom>
          <a:solidFill>
            <a:schemeClr val="bg1"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2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12DE76C3-E6D8-463F-8388-6F9C562B11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alpha val="70000"/>
                  </a:prstClr>
                </a:solidFill>
              </a:rPr>
              <a:t>20XX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A6DF242C-E687-4FAA-B4B3-1F220D407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30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Group is Open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E65BE381-2126-47B0-85DE-51B889D79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890-F3B6-4230-8A2F-DD9E9465AD0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09625" y="2561936"/>
            <a:ext cx="10563225" cy="3657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3377086707"/>
      </p:ext>
    </p:extLst>
  </p:cSld>
  <p:clrMapOvr>
    <a:masterClrMapping/>
  </p:clrMapOvr>
  <p:hf hdr="0" dt="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02C235F5-1E24-4AC0-9651-F632551F0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100" y="542671"/>
            <a:ext cx="10026650" cy="1124202"/>
          </a:xfrm>
        </p:spPr>
        <p:txBody>
          <a:bodyPr wrap="square" anchor="ctr" anchorCtr="0">
            <a:normAutofit/>
          </a:bodyPr>
          <a:lstStyle>
            <a:lvl1pPr algn="ctr">
              <a:defRPr/>
            </a:lvl1pPr>
          </a:lstStyle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86CF273-85C7-48C6-9D99-80CD0F67D4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2252664"/>
            <a:ext cx="12192000" cy="4605336"/>
          </a:xfrm>
          <a:prstGeom prst="rect">
            <a:avLst/>
          </a:prstGeom>
          <a:solidFill>
            <a:schemeClr val="bg1"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2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12DE76C3-E6D8-463F-8388-6F9C562B11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alpha val="70000"/>
                  </a:prstClr>
                </a:solidFill>
              </a:rPr>
              <a:t>20XX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A6DF242C-E687-4FAA-B4B3-1F220D407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30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Group is Open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E65BE381-2126-47B0-85DE-51B889D79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8" name="Picture Placeholder 23">
            <a:extLst>
              <a:ext uri="{FF2B5EF4-FFF2-40B4-BE49-F238E27FC236}">
                <a16:creationId xmlns:a16="http://schemas.microsoft.com/office/drawing/2014/main" id="{90B97C32-7372-4D9A-A0A0-6F2241F038A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03118" y="3087039"/>
            <a:ext cx="1911096" cy="1965960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Picture Placeholder 23">
            <a:extLst>
              <a:ext uri="{FF2B5EF4-FFF2-40B4-BE49-F238E27FC236}">
                <a16:creationId xmlns:a16="http://schemas.microsoft.com/office/drawing/2014/main" id="{0378C377-A361-48E0-AEBC-9F12D9AD167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985564" y="3087039"/>
            <a:ext cx="1911096" cy="19659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Picture Placeholder 23">
            <a:extLst>
              <a:ext uri="{FF2B5EF4-FFF2-40B4-BE49-F238E27FC236}">
                <a16:creationId xmlns:a16="http://schemas.microsoft.com/office/drawing/2014/main" id="{7408FAD3-D2B3-44C7-9776-1AEE177A56D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167111" y="3087039"/>
            <a:ext cx="1911096" cy="1965960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Picture Placeholder 23">
            <a:extLst>
              <a:ext uri="{FF2B5EF4-FFF2-40B4-BE49-F238E27FC236}">
                <a16:creationId xmlns:a16="http://schemas.microsoft.com/office/drawing/2014/main" id="{95B69376-075E-4ADD-8951-7AA803ED98E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467360" y="3088342"/>
            <a:ext cx="1911096" cy="1965960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4D140088-7437-40A4-915A-8C6A0400673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04286" y="5184096"/>
            <a:ext cx="1508760" cy="347662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all" spc="20" baseline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8" name="Text Placeholder 28">
            <a:extLst>
              <a:ext uri="{FF2B5EF4-FFF2-40B4-BE49-F238E27FC236}">
                <a16:creationId xmlns:a16="http://schemas.microsoft.com/office/drawing/2014/main" id="{D16C6DA5-6E20-4278-987D-7F06BECD019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04286" y="5511730"/>
            <a:ext cx="1508760" cy="347662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0" spc="2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81403DA3-24AD-4F2C-9B04-E13D2EF5EC2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186732" y="5184096"/>
            <a:ext cx="1508760" cy="347662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all" spc="20" baseline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20" name="Text Placeholder 28">
            <a:extLst>
              <a:ext uri="{FF2B5EF4-FFF2-40B4-BE49-F238E27FC236}">
                <a16:creationId xmlns:a16="http://schemas.microsoft.com/office/drawing/2014/main" id="{68071940-D84B-48FC-9C49-9EB10C44464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186732" y="5511730"/>
            <a:ext cx="1508760" cy="347662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0" spc="2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B869EEDF-B38E-4B02-A836-582FA3E2A5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368279" y="5184096"/>
            <a:ext cx="1508760" cy="347662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all" spc="20" baseline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22" name="Text Placeholder 28">
            <a:extLst>
              <a:ext uri="{FF2B5EF4-FFF2-40B4-BE49-F238E27FC236}">
                <a16:creationId xmlns:a16="http://schemas.microsoft.com/office/drawing/2014/main" id="{A1B45D02-512E-4317-A61D-1639AD95ADD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368279" y="5511730"/>
            <a:ext cx="1508760" cy="347662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0" spc="2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E1377BD2-8341-4854-881E-303D741C522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549826" y="5184096"/>
            <a:ext cx="1508760" cy="347662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all" spc="20" baseline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44" name="Picture Placeholder 23">
            <a:extLst>
              <a:ext uri="{FF2B5EF4-FFF2-40B4-BE49-F238E27FC236}">
                <a16:creationId xmlns:a16="http://schemas.microsoft.com/office/drawing/2014/main" id="{39ECBC97-0523-42EE-A0F9-81A4E7F31432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7348658" y="3087039"/>
            <a:ext cx="1911096" cy="1965960"/>
          </a:xfrm>
        </p:spPr>
        <p:txBody>
          <a:bodyPr/>
          <a:lstStyle/>
          <a:p>
            <a:endParaRPr lang="en-US"/>
          </a:p>
        </p:txBody>
      </p:sp>
      <p:sp>
        <p:nvSpPr>
          <p:cNvPr id="24" name="Text Placeholder 28">
            <a:extLst>
              <a:ext uri="{FF2B5EF4-FFF2-40B4-BE49-F238E27FC236}">
                <a16:creationId xmlns:a16="http://schemas.microsoft.com/office/drawing/2014/main" id="{ECD13DCF-6BA5-4241-95C2-32CB56BE232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549826" y="5511730"/>
            <a:ext cx="1508760" cy="347662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0" spc="2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971D9D9-A449-4928-BBE2-05CF4449893F}"/>
              </a:ext>
            </a:extLst>
          </p:cNvPr>
          <p:cNvSpPr/>
          <p:nvPr userDrawn="1"/>
        </p:nvSpPr>
        <p:spPr>
          <a:xfrm>
            <a:off x="1080703" y="5799397"/>
            <a:ext cx="1506521" cy="265121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5" name="Text Placeholder 28">
            <a:extLst>
              <a:ext uri="{FF2B5EF4-FFF2-40B4-BE49-F238E27FC236}">
                <a16:creationId xmlns:a16="http://schemas.microsoft.com/office/drawing/2014/main" id="{502C5E1A-5CD2-42BD-8EAB-BB309DC5EE6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68528" y="5184096"/>
            <a:ext cx="1508760" cy="347662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all" spc="20" baseline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46" name="Text Placeholder 28">
            <a:extLst>
              <a:ext uri="{FF2B5EF4-FFF2-40B4-BE49-F238E27FC236}">
                <a16:creationId xmlns:a16="http://schemas.microsoft.com/office/drawing/2014/main" id="{6383F6A4-E7F2-4684-B438-F6D0FBCEAB1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668528" y="5511730"/>
            <a:ext cx="1508760" cy="347662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0" spc="2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169295017"/>
      </p:ext>
    </p:extLst>
  </p:cSld>
  <p:clrMapOvr>
    <a:masterClrMapping/>
  </p:clrMapOvr>
  <p:hf hdr="0" dt="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F0A929-3212-4520-8030-2AD44A0AAA1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65163" y="2438400"/>
            <a:ext cx="10852150" cy="39639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content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F73B8BD-0598-4710-9900-CFD868269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100" y="542671"/>
            <a:ext cx="10026650" cy="1124202"/>
          </a:xfrm>
        </p:spPr>
        <p:txBody>
          <a:bodyPr wrap="square" anchor="ctr" anchorCtr="0">
            <a:normAutofit/>
          </a:bodyPr>
          <a:lstStyle>
            <a:lvl1pPr algn="ctr">
              <a:defRPr/>
            </a:lvl1pPr>
          </a:lstStyle>
          <a:p>
            <a:pPr algn="ctr"/>
            <a:endParaRPr lang="en-US"/>
          </a:p>
        </p:txBody>
      </p:sp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80E68B-56A3-4BC6-8CCD-6708C87D0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2252664"/>
            <a:ext cx="12192000" cy="4605336"/>
          </a:xfrm>
          <a:prstGeom prst="rect">
            <a:avLst/>
          </a:prstGeom>
          <a:solidFill>
            <a:schemeClr val="bg1"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2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22DF9CC0-EB78-4426-B0D6-62268D2FB2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alpha val="70000"/>
                  </a:prstClr>
                </a:solidFill>
              </a:rPr>
              <a:t>20XX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10167B9-B6A1-4C18-A11C-5E41BDB0EE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30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Group is Open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6C8D2EB3-722B-4A95-8F0C-E4BBA5E59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8928681"/>
      </p:ext>
    </p:extLst>
  </p:cSld>
  <p:clrMapOvr>
    <a:masterClrMapping/>
  </p:clrMapOvr>
  <p:hf hdr="0" dt="0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5FC5AD6-5EA9-4D31-BA29-EE3AABE22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2675" y="531815"/>
            <a:ext cx="10026650" cy="696910"/>
          </a:xfrm>
        </p:spPr>
        <p:txBody>
          <a:bodyPr wrap="square" anchor="b" anchorCtr="0">
            <a:normAutofit/>
          </a:bodyPr>
          <a:lstStyle>
            <a:lvl1pPr algn="ctr">
              <a:defRPr/>
            </a:lvl1pPr>
          </a:lstStyle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1664AFF-309D-433B-B3F0-84A98A207C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819649" y="1680433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23">
            <a:extLst>
              <a:ext uri="{FF2B5EF4-FFF2-40B4-BE49-F238E27FC236}">
                <a16:creationId xmlns:a16="http://schemas.microsoft.com/office/drawing/2014/main" id="{11FC24B6-E967-42A6-8F96-DBB1BFE196E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64793" y="2119211"/>
            <a:ext cx="4360512" cy="552450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+mn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2" name="Text Placeholder 25">
            <a:extLst>
              <a:ext uri="{FF2B5EF4-FFF2-40B4-BE49-F238E27FC236}">
                <a16:creationId xmlns:a16="http://schemas.microsoft.com/office/drawing/2014/main" id="{227584E0-1796-45AE-A691-1918676D9CD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664443" y="2671626"/>
            <a:ext cx="4360862" cy="3215781"/>
          </a:xfrm>
        </p:spPr>
        <p:txBody>
          <a:bodyPr>
            <a:normAutofit/>
          </a:bodyPr>
          <a:lstStyle>
            <a:lvl1pPr marL="285750" indent="-285750">
              <a:buClr>
                <a:schemeClr val="accent5"/>
              </a:buClr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insert text</a:t>
            </a: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C7E3698B-A426-409C-94D0-F06ECD410B0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59649" y="2119211"/>
            <a:ext cx="4360512" cy="552450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+mn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4" name="Text Placeholder 25">
            <a:extLst>
              <a:ext uri="{FF2B5EF4-FFF2-40B4-BE49-F238E27FC236}">
                <a16:creationId xmlns:a16="http://schemas.microsoft.com/office/drawing/2014/main" id="{D2F2C5F3-51E6-4531-9805-221591315C3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59299" y="2671626"/>
            <a:ext cx="4360862" cy="3215781"/>
          </a:xfrm>
        </p:spPr>
        <p:txBody>
          <a:bodyPr>
            <a:normAutofit/>
          </a:bodyPr>
          <a:lstStyle>
            <a:lvl1pPr marL="285750" indent="-285750">
              <a:buClr>
                <a:schemeClr val="accent5"/>
              </a:buClr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insert text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85D87A86-18DB-4F48-991B-B96728C9E2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alpha val="70000"/>
                  </a:prstClr>
                </a:solidFill>
              </a:rPr>
              <a:t>20XX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9F77D95-7E8B-48BA-B550-76A5C297F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30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Group is Open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5510D382-212F-47D7-A76F-181F22622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E9465D8-1640-4D12-B086-59416AFCB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5400000">
            <a:off x="3072531" y="-2496283"/>
            <a:ext cx="6034235" cy="11610702"/>
            <a:chOff x="443748" y="446254"/>
            <a:chExt cx="3330000" cy="5760000"/>
          </a:xfrm>
        </p:grpSpPr>
        <p:sp>
          <p:nvSpPr>
            <p:cNvPr id="13" name="Rectangle 5">
              <a:extLst>
                <a:ext uri="{FF2B5EF4-FFF2-40B4-BE49-F238E27FC236}">
                  <a16:creationId xmlns:a16="http://schemas.microsoft.com/office/drawing/2014/main" id="{E7BE05B2-64AC-4F56-A098-D3A324E9DE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V="1">
              <a:off x="443748" y="446254"/>
              <a:ext cx="3330000" cy="5760000"/>
            </a:xfrm>
            <a:custGeom>
              <a:avLst/>
              <a:gdLst>
                <a:gd name="connsiteX0" fmla="*/ 0 w 6660000"/>
                <a:gd name="connsiteY0" fmla="*/ 0 h 5760000"/>
                <a:gd name="connsiteX1" fmla="*/ 6660000 w 6660000"/>
                <a:gd name="connsiteY1" fmla="*/ 0 h 5760000"/>
                <a:gd name="connsiteX2" fmla="*/ 6660000 w 6660000"/>
                <a:gd name="connsiteY2" fmla="*/ 5760000 h 5760000"/>
                <a:gd name="connsiteX3" fmla="*/ 0 w 6660000"/>
                <a:gd name="connsiteY3" fmla="*/ 5760000 h 5760000"/>
                <a:gd name="connsiteX4" fmla="*/ 0 w 6660000"/>
                <a:gd name="connsiteY4" fmla="*/ 0 h 5760000"/>
                <a:gd name="connsiteX0" fmla="*/ 6660000 w 6751440"/>
                <a:gd name="connsiteY0" fmla="*/ 0 h 5760000"/>
                <a:gd name="connsiteX1" fmla="*/ 6660000 w 6751440"/>
                <a:gd name="connsiteY1" fmla="*/ 5760000 h 5760000"/>
                <a:gd name="connsiteX2" fmla="*/ 0 w 6751440"/>
                <a:gd name="connsiteY2" fmla="*/ 5760000 h 5760000"/>
                <a:gd name="connsiteX3" fmla="*/ 0 w 6751440"/>
                <a:gd name="connsiteY3" fmla="*/ 0 h 5760000"/>
                <a:gd name="connsiteX4" fmla="*/ 6751440 w 6751440"/>
                <a:gd name="connsiteY4" fmla="*/ 91440 h 5760000"/>
                <a:gd name="connsiteX0" fmla="*/ 6660000 w 6660000"/>
                <a:gd name="connsiteY0" fmla="*/ 0 h 5760000"/>
                <a:gd name="connsiteX1" fmla="*/ 6660000 w 6660000"/>
                <a:gd name="connsiteY1" fmla="*/ 5760000 h 5760000"/>
                <a:gd name="connsiteX2" fmla="*/ 0 w 6660000"/>
                <a:gd name="connsiteY2" fmla="*/ 5760000 h 5760000"/>
                <a:gd name="connsiteX3" fmla="*/ 0 w 6660000"/>
                <a:gd name="connsiteY3" fmla="*/ 0 h 5760000"/>
                <a:gd name="connsiteX4" fmla="*/ 5068690 w 6660000"/>
                <a:gd name="connsiteY4" fmla="*/ 224790 h 5760000"/>
                <a:gd name="connsiteX0" fmla="*/ 6660000 w 6660000"/>
                <a:gd name="connsiteY0" fmla="*/ 0 h 5760000"/>
                <a:gd name="connsiteX1" fmla="*/ 6660000 w 6660000"/>
                <a:gd name="connsiteY1" fmla="*/ 5760000 h 5760000"/>
                <a:gd name="connsiteX2" fmla="*/ 0 w 6660000"/>
                <a:gd name="connsiteY2" fmla="*/ 5760000 h 5760000"/>
                <a:gd name="connsiteX3" fmla="*/ 0 w 6660000"/>
                <a:gd name="connsiteY3" fmla="*/ 0 h 5760000"/>
                <a:gd name="connsiteX0" fmla="*/ 6660000 w 6660000"/>
                <a:gd name="connsiteY0" fmla="*/ 5760000 h 5760000"/>
                <a:gd name="connsiteX1" fmla="*/ 0 w 6660000"/>
                <a:gd name="connsiteY1" fmla="*/ 5760000 h 5760000"/>
                <a:gd name="connsiteX2" fmla="*/ 0 w 6660000"/>
                <a:gd name="connsiteY2" fmla="*/ 0 h 57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660000" h="5760000">
                  <a:moveTo>
                    <a:pt x="6660000" y="5760000"/>
                  </a:moveTo>
                  <a:lnTo>
                    <a:pt x="0" y="5760000"/>
                  </a:ln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5">
              <a:extLst>
                <a:ext uri="{FF2B5EF4-FFF2-40B4-BE49-F238E27FC236}">
                  <a16:creationId xmlns:a16="http://schemas.microsoft.com/office/drawing/2014/main" id="{CFB6CFD5-710B-4FF7-B75B-0174B9B721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 flipV="1">
              <a:off x="443748" y="6206254"/>
              <a:ext cx="3330000" cy="0"/>
            </a:xfrm>
            <a:custGeom>
              <a:avLst/>
              <a:gdLst>
                <a:gd name="connsiteX0" fmla="*/ 0 w 6660000"/>
                <a:gd name="connsiteY0" fmla="*/ 0 h 5760000"/>
                <a:gd name="connsiteX1" fmla="*/ 6660000 w 6660000"/>
                <a:gd name="connsiteY1" fmla="*/ 0 h 5760000"/>
                <a:gd name="connsiteX2" fmla="*/ 6660000 w 6660000"/>
                <a:gd name="connsiteY2" fmla="*/ 5760000 h 5760000"/>
                <a:gd name="connsiteX3" fmla="*/ 0 w 6660000"/>
                <a:gd name="connsiteY3" fmla="*/ 5760000 h 5760000"/>
                <a:gd name="connsiteX4" fmla="*/ 0 w 6660000"/>
                <a:gd name="connsiteY4" fmla="*/ 0 h 5760000"/>
                <a:gd name="connsiteX0" fmla="*/ 6660000 w 6751440"/>
                <a:gd name="connsiteY0" fmla="*/ 0 h 5760000"/>
                <a:gd name="connsiteX1" fmla="*/ 6660000 w 6751440"/>
                <a:gd name="connsiteY1" fmla="*/ 5760000 h 5760000"/>
                <a:gd name="connsiteX2" fmla="*/ 0 w 6751440"/>
                <a:gd name="connsiteY2" fmla="*/ 5760000 h 5760000"/>
                <a:gd name="connsiteX3" fmla="*/ 0 w 6751440"/>
                <a:gd name="connsiteY3" fmla="*/ 0 h 5760000"/>
                <a:gd name="connsiteX4" fmla="*/ 6751440 w 6751440"/>
                <a:gd name="connsiteY4" fmla="*/ 91440 h 5760000"/>
                <a:gd name="connsiteX0" fmla="*/ 6660000 w 6660000"/>
                <a:gd name="connsiteY0" fmla="*/ 0 h 5760000"/>
                <a:gd name="connsiteX1" fmla="*/ 6660000 w 6660000"/>
                <a:gd name="connsiteY1" fmla="*/ 5760000 h 5760000"/>
                <a:gd name="connsiteX2" fmla="*/ 0 w 6660000"/>
                <a:gd name="connsiteY2" fmla="*/ 5760000 h 5760000"/>
                <a:gd name="connsiteX3" fmla="*/ 0 w 6660000"/>
                <a:gd name="connsiteY3" fmla="*/ 0 h 5760000"/>
                <a:gd name="connsiteX4" fmla="*/ 5068690 w 6660000"/>
                <a:gd name="connsiteY4" fmla="*/ 224790 h 5760000"/>
                <a:gd name="connsiteX0" fmla="*/ 6660000 w 6660000"/>
                <a:gd name="connsiteY0" fmla="*/ 0 h 5760000"/>
                <a:gd name="connsiteX1" fmla="*/ 6660000 w 6660000"/>
                <a:gd name="connsiteY1" fmla="*/ 5760000 h 5760000"/>
                <a:gd name="connsiteX2" fmla="*/ 0 w 6660000"/>
                <a:gd name="connsiteY2" fmla="*/ 5760000 h 5760000"/>
                <a:gd name="connsiteX3" fmla="*/ 0 w 6660000"/>
                <a:gd name="connsiteY3" fmla="*/ 0 h 5760000"/>
                <a:gd name="connsiteX0" fmla="*/ 6660000 w 6660000"/>
                <a:gd name="connsiteY0" fmla="*/ 5760000 h 5760000"/>
                <a:gd name="connsiteX1" fmla="*/ 0 w 6660000"/>
                <a:gd name="connsiteY1" fmla="*/ 5760000 h 5760000"/>
                <a:gd name="connsiteX2" fmla="*/ 0 w 6660000"/>
                <a:gd name="connsiteY2" fmla="*/ 0 h 5760000"/>
                <a:gd name="connsiteX0" fmla="*/ 6660000 w 6660000"/>
                <a:gd name="connsiteY0" fmla="*/ 0 h 0"/>
                <a:gd name="connsiteX1" fmla="*/ 0 w 666000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660000">
                  <a:moveTo>
                    <a:pt x="6660000" y="0"/>
                  </a:moveTo>
                  <a:lnTo>
                    <a:pt x="0" y="0"/>
                  </a:lnTo>
                </a:path>
              </a:pathLst>
            </a:custGeom>
            <a:solidFill>
              <a:schemeClr val="tx2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alpha val="70000"/>
                  </a:schemeClr>
                </a:solidFill>
              </a:endParaRPr>
            </a:p>
          </p:txBody>
        </p:sp>
        <p:sp>
          <p:nvSpPr>
            <p:cNvPr id="17" name="Rectangle 5">
              <a:extLst>
                <a:ext uri="{FF2B5EF4-FFF2-40B4-BE49-F238E27FC236}">
                  <a16:creationId xmlns:a16="http://schemas.microsoft.com/office/drawing/2014/main" id="{66A28EB2-7446-4114-8BD6-4CB90B8495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 flipV="1">
              <a:off x="3773748" y="446254"/>
              <a:ext cx="0" cy="5760000"/>
            </a:xfrm>
            <a:custGeom>
              <a:avLst/>
              <a:gdLst>
                <a:gd name="connsiteX0" fmla="*/ 0 w 6660000"/>
                <a:gd name="connsiteY0" fmla="*/ 0 h 5760000"/>
                <a:gd name="connsiteX1" fmla="*/ 6660000 w 6660000"/>
                <a:gd name="connsiteY1" fmla="*/ 0 h 5760000"/>
                <a:gd name="connsiteX2" fmla="*/ 6660000 w 6660000"/>
                <a:gd name="connsiteY2" fmla="*/ 5760000 h 5760000"/>
                <a:gd name="connsiteX3" fmla="*/ 0 w 6660000"/>
                <a:gd name="connsiteY3" fmla="*/ 5760000 h 5760000"/>
                <a:gd name="connsiteX4" fmla="*/ 0 w 6660000"/>
                <a:gd name="connsiteY4" fmla="*/ 0 h 5760000"/>
                <a:gd name="connsiteX0" fmla="*/ 6660000 w 6751440"/>
                <a:gd name="connsiteY0" fmla="*/ 0 h 5760000"/>
                <a:gd name="connsiteX1" fmla="*/ 6660000 w 6751440"/>
                <a:gd name="connsiteY1" fmla="*/ 5760000 h 5760000"/>
                <a:gd name="connsiteX2" fmla="*/ 0 w 6751440"/>
                <a:gd name="connsiteY2" fmla="*/ 5760000 h 5760000"/>
                <a:gd name="connsiteX3" fmla="*/ 0 w 6751440"/>
                <a:gd name="connsiteY3" fmla="*/ 0 h 5760000"/>
                <a:gd name="connsiteX4" fmla="*/ 6751440 w 6751440"/>
                <a:gd name="connsiteY4" fmla="*/ 91440 h 5760000"/>
                <a:gd name="connsiteX0" fmla="*/ 6660000 w 6660000"/>
                <a:gd name="connsiteY0" fmla="*/ 0 h 5760000"/>
                <a:gd name="connsiteX1" fmla="*/ 6660000 w 6660000"/>
                <a:gd name="connsiteY1" fmla="*/ 5760000 h 5760000"/>
                <a:gd name="connsiteX2" fmla="*/ 0 w 6660000"/>
                <a:gd name="connsiteY2" fmla="*/ 5760000 h 5760000"/>
                <a:gd name="connsiteX3" fmla="*/ 0 w 6660000"/>
                <a:gd name="connsiteY3" fmla="*/ 0 h 5760000"/>
                <a:gd name="connsiteX4" fmla="*/ 5068690 w 6660000"/>
                <a:gd name="connsiteY4" fmla="*/ 224790 h 5760000"/>
                <a:gd name="connsiteX0" fmla="*/ 6660000 w 6660000"/>
                <a:gd name="connsiteY0" fmla="*/ 0 h 5760000"/>
                <a:gd name="connsiteX1" fmla="*/ 6660000 w 6660000"/>
                <a:gd name="connsiteY1" fmla="*/ 5760000 h 5760000"/>
                <a:gd name="connsiteX2" fmla="*/ 0 w 6660000"/>
                <a:gd name="connsiteY2" fmla="*/ 5760000 h 5760000"/>
                <a:gd name="connsiteX3" fmla="*/ 0 w 6660000"/>
                <a:gd name="connsiteY3" fmla="*/ 0 h 5760000"/>
                <a:gd name="connsiteX0" fmla="*/ 6660000 w 6660000"/>
                <a:gd name="connsiteY0" fmla="*/ 5760000 h 5760000"/>
                <a:gd name="connsiteX1" fmla="*/ 0 w 6660000"/>
                <a:gd name="connsiteY1" fmla="*/ 5760000 h 5760000"/>
                <a:gd name="connsiteX2" fmla="*/ 0 w 6660000"/>
                <a:gd name="connsiteY2" fmla="*/ 0 h 5760000"/>
                <a:gd name="connsiteX0" fmla="*/ 0 w 0"/>
                <a:gd name="connsiteY0" fmla="*/ 5760000 h 5760000"/>
                <a:gd name="connsiteX1" fmla="*/ 0 w 0"/>
                <a:gd name="connsiteY1" fmla="*/ 0 h 57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5760000">
                  <a:moveTo>
                    <a:pt x="0" y="5760000"/>
                  </a:moveTo>
                  <a:lnTo>
                    <a:pt x="0" y="0"/>
                  </a:lnTo>
                </a:path>
              </a:pathLst>
            </a:custGeom>
            <a:solidFill>
              <a:schemeClr val="tx2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03017916"/>
      </p:ext>
    </p:extLst>
  </p:cSld>
  <p:clrMapOvr>
    <a:masterClrMapping/>
  </p:clrMapOvr>
  <p:hf hdr="0" dt="0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DA6CE13-49E5-47C2-B720-1F236BBB5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2675" y="531815"/>
            <a:ext cx="10026650" cy="696910"/>
          </a:xfrm>
        </p:spPr>
        <p:txBody>
          <a:bodyPr wrap="square" anchor="b" anchorCtr="0">
            <a:normAutofit/>
          </a:bodyPr>
          <a:lstStyle>
            <a:lvl1pPr algn="ctr">
              <a:defRPr/>
            </a:lvl1pPr>
          </a:lstStyle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BA75683-8D5A-4D7B-AA95-90826766F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819649" y="1680433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 Placeholder 23">
            <a:extLst>
              <a:ext uri="{FF2B5EF4-FFF2-40B4-BE49-F238E27FC236}">
                <a16:creationId xmlns:a16="http://schemas.microsoft.com/office/drawing/2014/main" id="{0014AA73-5311-4055-A626-89D8E23FFD9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01992" y="2112353"/>
            <a:ext cx="3303394" cy="552450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accent5">
                    <a:lumMod val="60000"/>
                    <a:lumOff val="40000"/>
                  </a:schemeClr>
                </a:solidFill>
                <a:effectLst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9" name="Text Placeholder 25">
            <a:extLst>
              <a:ext uri="{FF2B5EF4-FFF2-40B4-BE49-F238E27FC236}">
                <a16:creationId xmlns:a16="http://schemas.microsoft.com/office/drawing/2014/main" id="{929F4BD4-95C1-49C1-8ADF-A14CD567582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1641" y="2664768"/>
            <a:ext cx="3303659" cy="3215781"/>
          </a:xfrm>
        </p:spPr>
        <p:txBody>
          <a:bodyPr>
            <a:normAutofit/>
          </a:bodyPr>
          <a:lstStyle>
            <a:lvl1pPr marL="285750" indent="-285750">
              <a:buClr>
                <a:schemeClr val="accent5"/>
              </a:buClr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insert text</a:t>
            </a:r>
          </a:p>
        </p:txBody>
      </p:sp>
      <p:sp>
        <p:nvSpPr>
          <p:cNvPr id="48" name="Text Placeholder 23">
            <a:extLst>
              <a:ext uri="{FF2B5EF4-FFF2-40B4-BE49-F238E27FC236}">
                <a16:creationId xmlns:a16="http://schemas.microsoft.com/office/drawing/2014/main" id="{92C6830C-1F44-4F12-B457-A08A9A6E53A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53829" y="2112353"/>
            <a:ext cx="3303394" cy="552450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accent5">
                    <a:lumMod val="60000"/>
                    <a:lumOff val="40000"/>
                  </a:schemeClr>
                </a:solidFill>
                <a:effectLst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31" name="Text Placeholder 25">
            <a:extLst>
              <a:ext uri="{FF2B5EF4-FFF2-40B4-BE49-F238E27FC236}">
                <a16:creationId xmlns:a16="http://schemas.microsoft.com/office/drawing/2014/main" id="{631066C0-5869-41D5-A6B8-519CA72AC03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53478" y="2664768"/>
            <a:ext cx="3303659" cy="3215781"/>
          </a:xfrm>
        </p:spPr>
        <p:txBody>
          <a:bodyPr>
            <a:normAutofit/>
          </a:bodyPr>
          <a:lstStyle>
            <a:lvl1pPr marL="285750" indent="-285750">
              <a:buClr>
                <a:schemeClr val="accent5"/>
              </a:buClr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insert text</a:t>
            </a:r>
          </a:p>
        </p:txBody>
      </p:sp>
      <p:sp>
        <p:nvSpPr>
          <p:cNvPr id="49" name="Text Placeholder 23">
            <a:extLst>
              <a:ext uri="{FF2B5EF4-FFF2-40B4-BE49-F238E27FC236}">
                <a16:creationId xmlns:a16="http://schemas.microsoft.com/office/drawing/2014/main" id="{A05C520D-F031-4A59-B3AB-15CD169C1B9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905931" y="2112353"/>
            <a:ext cx="3303394" cy="552450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accent5">
                    <a:lumMod val="60000"/>
                    <a:lumOff val="40000"/>
                  </a:schemeClr>
                </a:solidFill>
                <a:effectLst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918F424D-F90F-4352-B45D-8E23B4BA148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05666" y="2651053"/>
            <a:ext cx="3303659" cy="3215781"/>
          </a:xfrm>
        </p:spPr>
        <p:txBody>
          <a:bodyPr>
            <a:normAutofit/>
          </a:bodyPr>
          <a:lstStyle>
            <a:lvl1pPr marL="285750" indent="-285750">
              <a:buClr>
                <a:schemeClr val="accent5"/>
              </a:buClr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insert text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6CF1492E-55F0-4EDA-9C49-A4A834F401C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alpha val="70000"/>
                  </a:prstClr>
                </a:solidFill>
              </a:rPr>
              <a:t>20XX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928D135F-F70E-4CF5-8CAB-4B58BA029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30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Group is Open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0B1F2E7-88D6-4A13-81A3-A31E4E8D3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4A548AA1-D42E-4FED-9B69-F476E26489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5400000">
            <a:off x="3072531" y="-2496283"/>
            <a:ext cx="6034235" cy="11610702"/>
            <a:chOff x="443748" y="446254"/>
            <a:chExt cx="3330000" cy="5760000"/>
          </a:xfrm>
        </p:grpSpPr>
        <p:sp>
          <p:nvSpPr>
            <p:cNvPr id="51" name="Rectangle 5">
              <a:extLst>
                <a:ext uri="{FF2B5EF4-FFF2-40B4-BE49-F238E27FC236}">
                  <a16:creationId xmlns:a16="http://schemas.microsoft.com/office/drawing/2014/main" id="{8C03BD57-8867-4998-B3F3-82125EA370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V="1">
              <a:off x="443748" y="446254"/>
              <a:ext cx="3330000" cy="5760000"/>
            </a:xfrm>
            <a:custGeom>
              <a:avLst/>
              <a:gdLst>
                <a:gd name="connsiteX0" fmla="*/ 0 w 6660000"/>
                <a:gd name="connsiteY0" fmla="*/ 0 h 5760000"/>
                <a:gd name="connsiteX1" fmla="*/ 6660000 w 6660000"/>
                <a:gd name="connsiteY1" fmla="*/ 0 h 5760000"/>
                <a:gd name="connsiteX2" fmla="*/ 6660000 w 6660000"/>
                <a:gd name="connsiteY2" fmla="*/ 5760000 h 5760000"/>
                <a:gd name="connsiteX3" fmla="*/ 0 w 6660000"/>
                <a:gd name="connsiteY3" fmla="*/ 5760000 h 5760000"/>
                <a:gd name="connsiteX4" fmla="*/ 0 w 6660000"/>
                <a:gd name="connsiteY4" fmla="*/ 0 h 5760000"/>
                <a:gd name="connsiteX0" fmla="*/ 6660000 w 6751440"/>
                <a:gd name="connsiteY0" fmla="*/ 0 h 5760000"/>
                <a:gd name="connsiteX1" fmla="*/ 6660000 w 6751440"/>
                <a:gd name="connsiteY1" fmla="*/ 5760000 h 5760000"/>
                <a:gd name="connsiteX2" fmla="*/ 0 w 6751440"/>
                <a:gd name="connsiteY2" fmla="*/ 5760000 h 5760000"/>
                <a:gd name="connsiteX3" fmla="*/ 0 w 6751440"/>
                <a:gd name="connsiteY3" fmla="*/ 0 h 5760000"/>
                <a:gd name="connsiteX4" fmla="*/ 6751440 w 6751440"/>
                <a:gd name="connsiteY4" fmla="*/ 91440 h 5760000"/>
                <a:gd name="connsiteX0" fmla="*/ 6660000 w 6660000"/>
                <a:gd name="connsiteY0" fmla="*/ 0 h 5760000"/>
                <a:gd name="connsiteX1" fmla="*/ 6660000 w 6660000"/>
                <a:gd name="connsiteY1" fmla="*/ 5760000 h 5760000"/>
                <a:gd name="connsiteX2" fmla="*/ 0 w 6660000"/>
                <a:gd name="connsiteY2" fmla="*/ 5760000 h 5760000"/>
                <a:gd name="connsiteX3" fmla="*/ 0 w 6660000"/>
                <a:gd name="connsiteY3" fmla="*/ 0 h 5760000"/>
                <a:gd name="connsiteX4" fmla="*/ 5068690 w 6660000"/>
                <a:gd name="connsiteY4" fmla="*/ 224790 h 5760000"/>
                <a:gd name="connsiteX0" fmla="*/ 6660000 w 6660000"/>
                <a:gd name="connsiteY0" fmla="*/ 0 h 5760000"/>
                <a:gd name="connsiteX1" fmla="*/ 6660000 w 6660000"/>
                <a:gd name="connsiteY1" fmla="*/ 5760000 h 5760000"/>
                <a:gd name="connsiteX2" fmla="*/ 0 w 6660000"/>
                <a:gd name="connsiteY2" fmla="*/ 5760000 h 5760000"/>
                <a:gd name="connsiteX3" fmla="*/ 0 w 6660000"/>
                <a:gd name="connsiteY3" fmla="*/ 0 h 5760000"/>
                <a:gd name="connsiteX0" fmla="*/ 6660000 w 6660000"/>
                <a:gd name="connsiteY0" fmla="*/ 5760000 h 5760000"/>
                <a:gd name="connsiteX1" fmla="*/ 0 w 6660000"/>
                <a:gd name="connsiteY1" fmla="*/ 5760000 h 5760000"/>
                <a:gd name="connsiteX2" fmla="*/ 0 w 6660000"/>
                <a:gd name="connsiteY2" fmla="*/ 0 h 57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660000" h="5760000">
                  <a:moveTo>
                    <a:pt x="6660000" y="5760000"/>
                  </a:moveTo>
                  <a:lnTo>
                    <a:pt x="0" y="5760000"/>
                  </a:ln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5">
              <a:extLst>
                <a:ext uri="{FF2B5EF4-FFF2-40B4-BE49-F238E27FC236}">
                  <a16:creationId xmlns:a16="http://schemas.microsoft.com/office/drawing/2014/main" id="{AF4847DD-9F53-4840-86F2-4ADCD66C16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 flipV="1">
              <a:off x="443748" y="6206254"/>
              <a:ext cx="3330000" cy="0"/>
            </a:xfrm>
            <a:custGeom>
              <a:avLst/>
              <a:gdLst>
                <a:gd name="connsiteX0" fmla="*/ 0 w 6660000"/>
                <a:gd name="connsiteY0" fmla="*/ 0 h 5760000"/>
                <a:gd name="connsiteX1" fmla="*/ 6660000 w 6660000"/>
                <a:gd name="connsiteY1" fmla="*/ 0 h 5760000"/>
                <a:gd name="connsiteX2" fmla="*/ 6660000 w 6660000"/>
                <a:gd name="connsiteY2" fmla="*/ 5760000 h 5760000"/>
                <a:gd name="connsiteX3" fmla="*/ 0 w 6660000"/>
                <a:gd name="connsiteY3" fmla="*/ 5760000 h 5760000"/>
                <a:gd name="connsiteX4" fmla="*/ 0 w 6660000"/>
                <a:gd name="connsiteY4" fmla="*/ 0 h 5760000"/>
                <a:gd name="connsiteX0" fmla="*/ 6660000 w 6751440"/>
                <a:gd name="connsiteY0" fmla="*/ 0 h 5760000"/>
                <a:gd name="connsiteX1" fmla="*/ 6660000 w 6751440"/>
                <a:gd name="connsiteY1" fmla="*/ 5760000 h 5760000"/>
                <a:gd name="connsiteX2" fmla="*/ 0 w 6751440"/>
                <a:gd name="connsiteY2" fmla="*/ 5760000 h 5760000"/>
                <a:gd name="connsiteX3" fmla="*/ 0 w 6751440"/>
                <a:gd name="connsiteY3" fmla="*/ 0 h 5760000"/>
                <a:gd name="connsiteX4" fmla="*/ 6751440 w 6751440"/>
                <a:gd name="connsiteY4" fmla="*/ 91440 h 5760000"/>
                <a:gd name="connsiteX0" fmla="*/ 6660000 w 6660000"/>
                <a:gd name="connsiteY0" fmla="*/ 0 h 5760000"/>
                <a:gd name="connsiteX1" fmla="*/ 6660000 w 6660000"/>
                <a:gd name="connsiteY1" fmla="*/ 5760000 h 5760000"/>
                <a:gd name="connsiteX2" fmla="*/ 0 w 6660000"/>
                <a:gd name="connsiteY2" fmla="*/ 5760000 h 5760000"/>
                <a:gd name="connsiteX3" fmla="*/ 0 w 6660000"/>
                <a:gd name="connsiteY3" fmla="*/ 0 h 5760000"/>
                <a:gd name="connsiteX4" fmla="*/ 5068690 w 6660000"/>
                <a:gd name="connsiteY4" fmla="*/ 224790 h 5760000"/>
                <a:gd name="connsiteX0" fmla="*/ 6660000 w 6660000"/>
                <a:gd name="connsiteY0" fmla="*/ 0 h 5760000"/>
                <a:gd name="connsiteX1" fmla="*/ 6660000 w 6660000"/>
                <a:gd name="connsiteY1" fmla="*/ 5760000 h 5760000"/>
                <a:gd name="connsiteX2" fmla="*/ 0 w 6660000"/>
                <a:gd name="connsiteY2" fmla="*/ 5760000 h 5760000"/>
                <a:gd name="connsiteX3" fmla="*/ 0 w 6660000"/>
                <a:gd name="connsiteY3" fmla="*/ 0 h 5760000"/>
                <a:gd name="connsiteX0" fmla="*/ 6660000 w 6660000"/>
                <a:gd name="connsiteY0" fmla="*/ 5760000 h 5760000"/>
                <a:gd name="connsiteX1" fmla="*/ 0 w 6660000"/>
                <a:gd name="connsiteY1" fmla="*/ 5760000 h 5760000"/>
                <a:gd name="connsiteX2" fmla="*/ 0 w 6660000"/>
                <a:gd name="connsiteY2" fmla="*/ 0 h 5760000"/>
                <a:gd name="connsiteX0" fmla="*/ 6660000 w 6660000"/>
                <a:gd name="connsiteY0" fmla="*/ 0 h 0"/>
                <a:gd name="connsiteX1" fmla="*/ 0 w 666000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660000">
                  <a:moveTo>
                    <a:pt x="6660000" y="0"/>
                  </a:moveTo>
                  <a:lnTo>
                    <a:pt x="0" y="0"/>
                  </a:lnTo>
                </a:path>
              </a:pathLst>
            </a:custGeom>
            <a:solidFill>
              <a:schemeClr val="tx2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alpha val="70000"/>
                  </a:schemeClr>
                </a:solidFill>
              </a:endParaRPr>
            </a:p>
          </p:txBody>
        </p:sp>
        <p:sp>
          <p:nvSpPr>
            <p:cNvPr id="53" name="Rectangle 5">
              <a:extLst>
                <a:ext uri="{FF2B5EF4-FFF2-40B4-BE49-F238E27FC236}">
                  <a16:creationId xmlns:a16="http://schemas.microsoft.com/office/drawing/2014/main" id="{881FA255-D3EB-4D06-BDCA-3627242D6D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 flipV="1">
              <a:off x="3773748" y="446254"/>
              <a:ext cx="0" cy="5760000"/>
            </a:xfrm>
            <a:custGeom>
              <a:avLst/>
              <a:gdLst>
                <a:gd name="connsiteX0" fmla="*/ 0 w 6660000"/>
                <a:gd name="connsiteY0" fmla="*/ 0 h 5760000"/>
                <a:gd name="connsiteX1" fmla="*/ 6660000 w 6660000"/>
                <a:gd name="connsiteY1" fmla="*/ 0 h 5760000"/>
                <a:gd name="connsiteX2" fmla="*/ 6660000 w 6660000"/>
                <a:gd name="connsiteY2" fmla="*/ 5760000 h 5760000"/>
                <a:gd name="connsiteX3" fmla="*/ 0 w 6660000"/>
                <a:gd name="connsiteY3" fmla="*/ 5760000 h 5760000"/>
                <a:gd name="connsiteX4" fmla="*/ 0 w 6660000"/>
                <a:gd name="connsiteY4" fmla="*/ 0 h 5760000"/>
                <a:gd name="connsiteX0" fmla="*/ 6660000 w 6751440"/>
                <a:gd name="connsiteY0" fmla="*/ 0 h 5760000"/>
                <a:gd name="connsiteX1" fmla="*/ 6660000 w 6751440"/>
                <a:gd name="connsiteY1" fmla="*/ 5760000 h 5760000"/>
                <a:gd name="connsiteX2" fmla="*/ 0 w 6751440"/>
                <a:gd name="connsiteY2" fmla="*/ 5760000 h 5760000"/>
                <a:gd name="connsiteX3" fmla="*/ 0 w 6751440"/>
                <a:gd name="connsiteY3" fmla="*/ 0 h 5760000"/>
                <a:gd name="connsiteX4" fmla="*/ 6751440 w 6751440"/>
                <a:gd name="connsiteY4" fmla="*/ 91440 h 5760000"/>
                <a:gd name="connsiteX0" fmla="*/ 6660000 w 6660000"/>
                <a:gd name="connsiteY0" fmla="*/ 0 h 5760000"/>
                <a:gd name="connsiteX1" fmla="*/ 6660000 w 6660000"/>
                <a:gd name="connsiteY1" fmla="*/ 5760000 h 5760000"/>
                <a:gd name="connsiteX2" fmla="*/ 0 w 6660000"/>
                <a:gd name="connsiteY2" fmla="*/ 5760000 h 5760000"/>
                <a:gd name="connsiteX3" fmla="*/ 0 w 6660000"/>
                <a:gd name="connsiteY3" fmla="*/ 0 h 5760000"/>
                <a:gd name="connsiteX4" fmla="*/ 5068690 w 6660000"/>
                <a:gd name="connsiteY4" fmla="*/ 224790 h 5760000"/>
                <a:gd name="connsiteX0" fmla="*/ 6660000 w 6660000"/>
                <a:gd name="connsiteY0" fmla="*/ 0 h 5760000"/>
                <a:gd name="connsiteX1" fmla="*/ 6660000 w 6660000"/>
                <a:gd name="connsiteY1" fmla="*/ 5760000 h 5760000"/>
                <a:gd name="connsiteX2" fmla="*/ 0 w 6660000"/>
                <a:gd name="connsiteY2" fmla="*/ 5760000 h 5760000"/>
                <a:gd name="connsiteX3" fmla="*/ 0 w 6660000"/>
                <a:gd name="connsiteY3" fmla="*/ 0 h 5760000"/>
                <a:gd name="connsiteX0" fmla="*/ 6660000 w 6660000"/>
                <a:gd name="connsiteY0" fmla="*/ 5760000 h 5760000"/>
                <a:gd name="connsiteX1" fmla="*/ 0 w 6660000"/>
                <a:gd name="connsiteY1" fmla="*/ 5760000 h 5760000"/>
                <a:gd name="connsiteX2" fmla="*/ 0 w 6660000"/>
                <a:gd name="connsiteY2" fmla="*/ 0 h 5760000"/>
                <a:gd name="connsiteX0" fmla="*/ 0 w 0"/>
                <a:gd name="connsiteY0" fmla="*/ 5760000 h 5760000"/>
                <a:gd name="connsiteX1" fmla="*/ 0 w 0"/>
                <a:gd name="connsiteY1" fmla="*/ 0 h 57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5760000">
                  <a:moveTo>
                    <a:pt x="0" y="5760000"/>
                  </a:moveTo>
                  <a:lnTo>
                    <a:pt x="0" y="0"/>
                  </a:lnTo>
                </a:path>
              </a:pathLst>
            </a:custGeom>
            <a:solidFill>
              <a:schemeClr val="tx2">
                <a:alpha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05398596"/>
      </p:ext>
    </p:extLst>
  </p:cSld>
  <p:clrMapOvr>
    <a:masterClrMapping/>
  </p:clrMapOvr>
  <p:hf hdr="0" dt="0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036F7FC-6006-4472-BC70-30C283ABC1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540000"/>
            <a:ext cx="3345950" cy="2303213"/>
          </a:xfrm>
        </p:spPr>
        <p:txBody>
          <a:bodyPr anchor="ctr" anchorCtr="0"/>
          <a:lstStyle>
            <a:lvl1pPr algn="ctr">
              <a:defRPr/>
            </a:lvl1pPr>
          </a:lstStyle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265A73B-104E-43C7-BBEC-C2B3D52E1C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5400000">
            <a:off x="4714750" y="1691606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FE0F1ED-567A-464B-A7AB-53B58F510B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43552" y="540000"/>
            <a:ext cx="6107460" cy="2303213"/>
          </a:xfrm>
        </p:spPr>
        <p:txBody>
          <a:bodyPr anchor="ctr">
            <a:normAutofit/>
          </a:bodyPr>
          <a:lstStyle>
            <a:lvl1pPr marL="0" indent="0" algn="l">
              <a:buNone/>
              <a:defRPr/>
            </a:lvl1pPr>
          </a:lstStyle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6745F42-F11E-4295-BA16-71120E66B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429000"/>
            <a:ext cx="12192000" cy="3428999"/>
          </a:xfrm>
          <a:prstGeom prst="rect">
            <a:avLst/>
          </a:prstGeom>
          <a:solidFill>
            <a:schemeClr val="bg1"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3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3" name="Picture Placeholder 18">
            <a:extLst>
              <a:ext uri="{FF2B5EF4-FFF2-40B4-BE49-F238E27FC236}">
                <a16:creationId xmlns:a16="http://schemas.microsoft.com/office/drawing/2014/main" id="{49B51FEE-9706-46CF-8CEF-5E1F009FFF0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41338" y="4011613"/>
            <a:ext cx="2578100" cy="2303462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24" name="Picture Placeholder 18">
            <a:extLst>
              <a:ext uri="{FF2B5EF4-FFF2-40B4-BE49-F238E27FC236}">
                <a16:creationId xmlns:a16="http://schemas.microsoft.com/office/drawing/2014/main" id="{C2EE5695-74F8-4071-8805-A537486F221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384863" y="4011331"/>
            <a:ext cx="2578100" cy="2303462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25" name="Picture Placeholder 18">
            <a:extLst>
              <a:ext uri="{FF2B5EF4-FFF2-40B4-BE49-F238E27FC236}">
                <a16:creationId xmlns:a16="http://schemas.microsoft.com/office/drawing/2014/main" id="{426DBDB7-E494-4BDA-BD74-10D41918C0A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28887" y="4011331"/>
            <a:ext cx="2578100" cy="2303462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26" name="Picture Placeholder 18">
            <a:extLst>
              <a:ext uri="{FF2B5EF4-FFF2-40B4-BE49-F238E27FC236}">
                <a16:creationId xmlns:a16="http://schemas.microsoft.com/office/drawing/2014/main" id="{110C3059-EF0D-4175-A421-E59E738E9AA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072912" y="4011331"/>
            <a:ext cx="2578100" cy="2303462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F23808ED-A697-419E-B2B9-925BC80462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alpha val="70000"/>
                  </a:prstClr>
                </a:solidFill>
              </a:rPr>
              <a:t>20XX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82CBC00E-8DBE-41F7-B5EC-A273F7184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30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Group is Open</a:t>
            </a:r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EC8BA04E-DB40-4D07-9B73-37122A902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88671"/>
      </p:ext>
    </p:extLst>
  </p:cSld>
  <p:clrMapOvr>
    <a:masterClrMapping/>
  </p:clrMapOvr>
  <p:hf hdr="0" dt="0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6EF848A-75B5-49A0-A26E-E3931F22D9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70326" y="1089025"/>
            <a:ext cx="4451349" cy="1532951"/>
          </a:xfrm>
        </p:spPr>
        <p:txBody>
          <a:bodyPr anchor="b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0D20A319-635D-423F-BBAC-55CDC17856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70326" y="4248000"/>
            <a:ext cx="4451349" cy="1520975"/>
          </a:xfrm>
        </p:spPr>
        <p:txBody>
          <a:bodyPr/>
          <a:lstStyle>
            <a:lvl1pPr marL="0" indent="0" algn="ctr">
              <a:buNone/>
              <a:defRPr i="1"/>
            </a:lvl1pPr>
          </a:lstStyle>
          <a:p>
            <a:endParaRPr lang="en-US"/>
          </a:p>
        </p:txBody>
      </p:sp>
      <p:sp>
        <p:nvSpPr>
          <p:cNvPr id="31" name="Picture Placeholder 28">
            <a:extLst>
              <a:ext uri="{FF2B5EF4-FFF2-40B4-BE49-F238E27FC236}">
                <a16:creationId xmlns:a16="http://schemas.microsoft.com/office/drawing/2014/main" id="{2A95A91B-7863-4D63-9D9B-EB1E440C1DF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9750" y="539750"/>
            <a:ext cx="2768600" cy="57785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32" name="Picture Placeholder 28">
            <a:extLst>
              <a:ext uri="{FF2B5EF4-FFF2-40B4-BE49-F238E27FC236}">
                <a16:creationId xmlns:a16="http://schemas.microsoft.com/office/drawing/2014/main" id="{AC55B2B7-A24A-4F78-B673-918F440A12E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883400" y="540000"/>
            <a:ext cx="2768600" cy="57785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F2472D78-AA98-4F36-B6D6-73FDDFEDE3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alpha val="70000"/>
                  </a:prstClr>
                </a:solidFill>
              </a:rPr>
              <a:t>20XX</a:t>
            </a:r>
          </a:p>
        </p:txBody>
      </p:sp>
      <p:sp>
        <p:nvSpPr>
          <p:cNvPr id="26" name="Footer Placeholder 4">
            <a:extLst>
              <a:ext uri="{FF2B5EF4-FFF2-40B4-BE49-F238E27FC236}">
                <a16:creationId xmlns:a16="http://schemas.microsoft.com/office/drawing/2014/main" id="{389A6CF9-7AEC-41F9-B68D-D7919EE08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30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Group is Open</a:t>
            </a:r>
          </a:p>
        </p:txBody>
      </p:sp>
      <p:sp>
        <p:nvSpPr>
          <p:cNvPr id="27" name="Slide Number Placeholder 5">
            <a:extLst>
              <a:ext uri="{FF2B5EF4-FFF2-40B4-BE49-F238E27FC236}">
                <a16:creationId xmlns:a16="http://schemas.microsoft.com/office/drawing/2014/main" id="{D01CF4E0-7641-49C6-B4CE-275344392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1AFB269-EE5A-41D3-BCD6-D9F59CE699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354952" y="3043393"/>
            <a:ext cx="1481845" cy="787628"/>
            <a:chOff x="4987925" y="2840038"/>
            <a:chExt cx="2216150" cy="1177924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45469245-EBD6-4BF4-B555-140F59F51604}"/>
                </a:ext>
              </a:extLst>
            </p:cNvPr>
            <p:cNvSpPr/>
            <p:nvPr/>
          </p:nvSpPr>
          <p:spPr>
            <a:xfrm>
              <a:off x="4987925" y="2840038"/>
              <a:ext cx="2216150" cy="1177924"/>
            </a:xfrm>
            <a:prstGeom prst="rect">
              <a:avLst/>
            </a:prstGeom>
            <a:solidFill>
              <a:schemeClr val="bg2">
                <a:alpha val="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469BCC58-7D38-43ED-B78C-2D780660AA2B}"/>
                </a:ext>
              </a:extLst>
            </p:cNvPr>
            <p:cNvSpPr/>
            <p:nvPr/>
          </p:nvSpPr>
          <p:spPr>
            <a:xfrm>
              <a:off x="5750208" y="2992877"/>
              <a:ext cx="972458" cy="919518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0A8F2EBB-150B-4044-A215-E7B7EAD7429A}"/>
                </a:ext>
              </a:extLst>
            </p:cNvPr>
            <p:cNvSpPr/>
            <p:nvPr/>
          </p:nvSpPr>
          <p:spPr>
            <a:xfrm flipH="1">
              <a:off x="5469335" y="2992877"/>
              <a:ext cx="972458" cy="919518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E3CC0AD8-7413-4C81-9A62-702945CC3BE8}"/>
                </a:ext>
              </a:extLst>
            </p:cNvPr>
            <p:cNvGrpSpPr/>
            <p:nvPr/>
          </p:nvGrpSpPr>
          <p:grpSpPr>
            <a:xfrm>
              <a:off x="5614944" y="3117662"/>
              <a:ext cx="1009280" cy="464739"/>
              <a:chOff x="4432859" y="3200647"/>
              <a:chExt cx="1009280" cy="464739"/>
            </a:xfrm>
          </p:grpSpPr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2502799B-0C00-4D54-A631-1E79EAA52AFC}"/>
                  </a:ext>
                </a:extLst>
              </p:cNvPr>
              <p:cNvSpPr/>
              <p:nvPr/>
            </p:nvSpPr>
            <p:spPr>
              <a:xfrm rot="16200000" flipH="1" flipV="1">
                <a:off x="4977400" y="3200647"/>
                <a:ext cx="464739" cy="464739"/>
              </a:xfrm>
              <a:custGeom>
                <a:avLst/>
                <a:gdLst>
                  <a:gd name="connsiteX0" fmla="*/ 464132 w 464739"/>
                  <a:gd name="connsiteY0" fmla="*/ 463881 h 464739"/>
                  <a:gd name="connsiteX1" fmla="*/ 463891 w 464739"/>
                  <a:gd name="connsiteY1" fmla="*/ 463892 h 464739"/>
                  <a:gd name="connsiteX2" fmla="*/ 463880 w 464739"/>
                  <a:gd name="connsiteY2" fmla="*/ 464132 h 464739"/>
                  <a:gd name="connsiteX3" fmla="*/ 463651 w 464739"/>
                  <a:gd name="connsiteY3" fmla="*/ 463904 h 464739"/>
                  <a:gd name="connsiteX4" fmla="*/ 446142 w 464739"/>
                  <a:gd name="connsiteY4" fmla="*/ 464739 h 464739"/>
                  <a:gd name="connsiteX5" fmla="*/ 130673 w 464739"/>
                  <a:gd name="connsiteY5" fmla="*/ 334067 h 464739"/>
                  <a:gd name="connsiteX6" fmla="*/ 0 w 464739"/>
                  <a:gd name="connsiteY6" fmla="*/ 18597 h 464739"/>
                  <a:gd name="connsiteX7" fmla="*/ 836 w 464739"/>
                  <a:gd name="connsiteY7" fmla="*/ 1089 h 464739"/>
                  <a:gd name="connsiteX8" fmla="*/ 607 w 464739"/>
                  <a:gd name="connsiteY8" fmla="*/ 859 h 464739"/>
                  <a:gd name="connsiteX9" fmla="*/ 848 w 464739"/>
                  <a:gd name="connsiteY9" fmla="*/ 848 h 464739"/>
                  <a:gd name="connsiteX10" fmla="*/ 859 w 464739"/>
                  <a:gd name="connsiteY10" fmla="*/ 607 h 464739"/>
                  <a:gd name="connsiteX11" fmla="*/ 1089 w 464739"/>
                  <a:gd name="connsiteY11" fmla="*/ 836 h 464739"/>
                  <a:gd name="connsiteX12" fmla="*/ 18597 w 464739"/>
                  <a:gd name="connsiteY12" fmla="*/ 0 h 464739"/>
                  <a:gd name="connsiteX13" fmla="*/ 334067 w 464739"/>
                  <a:gd name="connsiteY13" fmla="*/ 130672 h 464739"/>
                  <a:gd name="connsiteX14" fmla="*/ 464739 w 464739"/>
                  <a:gd name="connsiteY14" fmla="*/ 446142 h 464739"/>
                  <a:gd name="connsiteX15" fmla="*/ 463903 w 464739"/>
                  <a:gd name="connsiteY15" fmla="*/ 463652 h 464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9" h="464739">
                    <a:moveTo>
                      <a:pt x="464132" y="463881"/>
                    </a:moveTo>
                    <a:lnTo>
                      <a:pt x="463891" y="463892"/>
                    </a:lnTo>
                    <a:lnTo>
                      <a:pt x="463880" y="464132"/>
                    </a:lnTo>
                    <a:lnTo>
                      <a:pt x="463651" y="463904"/>
                    </a:lnTo>
                    <a:lnTo>
                      <a:pt x="446142" y="464739"/>
                    </a:lnTo>
                    <a:cubicBezTo>
                      <a:pt x="331965" y="464739"/>
                      <a:pt x="217787" y="421182"/>
                      <a:pt x="130673" y="334067"/>
                    </a:cubicBezTo>
                    <a:cubicBezTo>
                      <a:pt x="43558" y="246953"/>
                      <a:pt x="1" y="132775"/>
                      <a:pt x="0" y="18597"/>
                    </a:cubicBezTo>
                    <a:lnTo>
                      <a:pt x="836" y="1089"/>
                    </a:lnTo>
                    <a:lnTo>
                      <a:pt x="607" y="859"/>
                    </a:lnTo>
                    <a:lnTo>
                      <a:pt x="848" y="848"/>
                    </a:lnTo>
                    <a:lnTo>
                      <a:pt x="859" y="607"/>
                    </a:lnTo>
                    <a:lnTo>
                      <a:pt x="1089" y="836"/>
                    </a:lnTo>
                    <a:lnTo>
                      <a:pt x="18597" y="0"/>
                    </a:lnTo>
                    <a:cubicBezTo>
                      <a:pt x="132775" y="0"/>
                      <a:pt x="246952" y="43557"/>
                      <a:pt x="334067" y="130672"/>
                    </a:cubicBezTo>
                    <a:cubicBezTo>
                      <a:pt x="421182" y="217787"/>
                      <a:pt x="464739" y="331964"/>
                      <a:pt x="464739" y="446142"/>
                    </a:cubicBezTo>
                    <a:lnTo>
                      <a:pt x="463903" y="463652"/>
                    </a:lnTo>
                    <a:close/>
                  </a:path>
                </a:pathLst>
              </a:custGeom>
              <a:solidFill>
                <a:schemeClr val="accent4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64E9F509-6627-4770-8A74-970F83C54B15}"/>
                  </a:ext>
                </a:extLst>
              </p:cNvPr>
              <p:cNvSpPr/>
              <p:nvPr/>
            </p:nvSpPr>
            <p:spPr>
              <a:xfrm rot="5400000" flipV="1">
                <a:off x="4432859" y="3200647"/>
                <a:ext cx="464739" cy="464739"/>
              </a:xfrm>
              <a:custGeom>
                <a:avLst/>
                <a:gdLst>
                  <a:gd name="connsiteX0" fmla="*/ 464132 w 464739"/>
                  <a:gd name="connsiteY0" fmla="*/ 463881 h 464739"/>
                  <a:gd name="connsiteX1" fmla="*/ 463891 w 464739"/>
                  <a:gd name="connsiteY1" fmla="*/ 463892 h 464739"/>
                  <a:gd name="connsiteX2" fmla="*/ 463880 w 464739"/>
                  <a:gd name="connsiteY2" fmla="*/ 464132 h 464739"/>
                  <a:gd name="connsiteX3" fmla="*/ 463651 w 464739"/>
                  <a:gd name="connsiteY3" fmla="*/ 463904 h 464739"/>
                  <a:gd name="connsiteX4" fmla="*/ 446142 w 464739"/>
                  <a:gd name="connsiteY4" fmla="*/ 464739 h 464739"/>
                  <a:gd name="connsiteX5" fmla="*/ 130673 w 464739"/>
                  <a:gd name="connsiteY5" fmla="*/ 334067 h 464739"/>
                  <a:gd name="connsiteX6" fmla="*/ 0 w 464739"/>
                  <a:gd name="connsiteY6" fmla="*/ 18597 h 464739"/>
                  <a:gd name="connsiteX7" fmla="*/ 836 w 464739"/>
                  <a:gd name="connsiteY7" fmla="*/ 1089 h 464739"/>
                  <a:gd name="connsiteX8" fmla="*/ 607 w 464739"/>
                  <a:gd name="connsiteY8" fmla="*/ 859 h 464739"/>
                  <a:gd name="connsiteX9" fmla="*/ 848 w 464739"/>
                  <a:gd name="connsiteY9" fmla="*/ 848 h 464739"/>
                  <a:gd name="connsiteX10" fmla="*/ 859 w 464739"/>
                  <a:gd name="connsiteY10" fmla="*/ 607 h 464739"/>
                  <a:gd name="connsiteX11" fmla="*/ 1089 w 464739"/>
                  <a:gd name="connsiteY11" fmla="*/ 836 h 464739"/>
                  <a:gd name="connsiteX12" fmla="*/ 18597 w 464739"/>
                  <a:gd name="connsiteY12" fmla="*/ 0 h 464739"/>
                  <a:gd name="connsiteX13" fmla="*/ 334067 w 464739"/>
                  <a:gd name="connsiteY13" fmla="*/ 130672 h 464739"/>
                  <a:gd name="connsiteX14" fmla="*/ 464739 w 464739"/>
                  <a:gd name="connsiteY14" fmla="*/ 446142 h 464739"/>
                  <a:gd name="connsiteX15" fmla="*/ 463903 w 464739"/>
                  <a:gd name="connsiteY15" fmla="*/ 463652 h 464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9" h="464739">
                    <a:moveTo>
                      <a:pt x="464132" y="463881"/>
                    </a:moveTo>
                    <a:lnTo>
                      <a:pt x="463891" y="463892"/>
                    </a:lnTo>
                    <a:lnTo>
                      <a:pt x="463880" y="464132"/>
                    </a:lnTo>
                    <a:lnTo>
                      <a:pt x="463651" y="463904"/>
                    </a:lnTo>
                    <a:lnTo>
                      <a:pt x="446142" y="464739"/>
                    </a:lnTo>
                    <a:cubicBezTo>
                      <a:pt x="331965" y="464739"/>
                      <a:pt x="217787" y="421182"/>
                      <a:pt x="130673" y="334067"/>
                    </a:cubicBezTo>
                    <a:cubicBezTo>
                      <a:pt x="43558" y="246953"/>
                      <a:pt x="1" y="132775"/>
                      <a:pt x="0" y="18597"/>
                    </a:cubicBezTo>
                    <a:lnTo>
                      <a:pt x="836" y="1089"/>
                    </a:lnTo>
                    <a:lnTo>
                      <a:pt x="607" y="859"/>
                    </a:lnTo>
                    <a:lnTo>
                      <a:pt x="848" y="848"/>
                    </a:lnTo>
                    <a:lnTo>
                      <a:pt x="859" y="607"/>
                    </a:lnTo>
                    <a:lnTo>
                      <a:pt x="1089" y="836"/>
                    </a:lnTo>
                    <a:lnTo>
                      <a:pt x="18597" y="0"/>
                    </a:lnTo>
                    <a:cubicBezTo>
                      <a:pt x="132775" y="0"/>
                      <a:pt x="246952" y="43557"/>
                      <a:pt x="334067" y="130672"/>
                    </a:cubicBezTo>
                    <a:cubicBezTo>
                      <a:pt x="421182" y="217787"/>
                      <a:pt x="464739" y="331964"/>
                      <a:pt x="464739" y="446142"/>
                    </a:cubicBezTo>
                    <a:lnTo>
                      <a:pt x="463903" y="463652"/>
                    </a:lnTo>
                    <a:close/>
                  </a:path>
                </a:pathLst>
              </a:custGeom>
              <a:solidFill>
                <a:schemeClr val="accent4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5C187A2A-8F72-40F1-B320-D3B624B54859}"/>
                </a:ext>
              </a:extLst>
            </p:cNvPr>
            <p:cNvGrpSpPr/>
            <p:nvPr/>
          </p:nvGrpSpPr>
          <p:grpSpPr>
            <a:xfrm>
              <a:off x="5679979" y="2915338"/>
              <a:ext cx="1080000" cy="1080000"/>
              <a:chOff x="4497894" y="2998323"/>
              <a:chExt cx="1080000" cy="1080000"/>
            </a:xfrm>
          </p:grpSpPr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038DCBEB-9435-4A10-828C-CBFA74A08708}"/>
                  </a:ext>
                </a:extLst>
              </p:cNvPr>
              <p:cNvGrpSpPr/>
              <p:nvPr/>
            </p:nvGrpSpPr>
            <p:grpSpPr>
              <a:xfrm rot="13500000">
                <a:off x="4805524" y="2998323"/>
                <a:ext cx="464739" cy="1080000"/>
                <a:chOff x="4511184" y="2470620"/>
                <a:chExt cx="464739" cy="1080000"/>
              </a:xfrm>
            </p:grpSpPr>
            <p:sp>
              <p:nvSpPr>
                <p:cNvPr id="39" name="Freeform: Shape 38">
                  <a:extLst>
                    <a:ext uri="{FF2B5EF4-FFF2-40B4-BE49-F238E27FC236}">
                      <a16:creationId xmlns:a16="http://schemas.microsoft.com/office/drawing/2014/main" id="{A8CE8E01-DABF-4783-A397-EDB1A91E2950}"/>
                    </a:ext>
                  </a:extLst>
                </p:cNvPr>
                <p:cNvSpPr/>
                <p:nvPr/>
              </p:nvSpPr>
              <p:spPr>
                <a:xfrm rot="2700000" flipH="1" flipV="1">
                  <a:off x="4511184" y="2990814"/>
                  <a:ext cx="464739" cy="464739"/>
                </a:xfrm>
                <a:custGeom>
                  <a:avLst/>
                  <a:gdLst>
                    <a:gd name="connsiteX0" fmla="*/ 464132 w 464739"/>
                    <a:gd name="connsiteY0" fmla="*/ 463881 h 464739"/>
                    <a:gd name="connsiteX1" fmla="*/ 463891 w 464739"/>
                    <a:gd name="connsiteY1" fmla="*/ 463892 h 464739"/>
                    <a:gd name="connsiteX2" fmla="*/ 463880 w 464739"/>
                    <a:gd name="connsiteY2" fmla="*/ 464132 h 464739"/>
                    <a:gd name="connsiteX3" fmla="*/ 463651 w 464739"/>
                    <a:gd name="connsiteY3" fmla="*/ 463904 h 464739"/>
                    <a:gd name="connsiteX4" fmla="*/ 446142 w 464739"/>
                    <a:gd name="connsiteY4" fmla="*/ 464739 h 464739"/>
                    <a:gd name="connsiteX5" fmla="*/ 130673 w 464739"/>
                    <a:gd name="connsiteY5" fmla="*/ 334067 h 464739"/>
                    <a:gd name="connsiteX6" fmla="*/ 0 w 464739"/>
                    <a:gd name="connsiteY6" fmla="*/ 18597 h 464739"/>
                    <a:gd name="connsiteX7" fmla="*/ 836 w 464739"/>
                    <a:gd name="connsiteY7" fmla="*/ 1089 h 464739"/>
                    <a:gd name="connsiteX8" fmla="*/ 607 w 464739"/>
                    <a:gd name="connsiteY8" fmla="*/ 859 h 464739"/>
                    <a:gd name="connsiteX9" fmla="*/ 848 w 464739"/>
                    <a:gd name="connsiteY9" fmla="*/ 848 h 464739"/>
                    <a:gd name="connsiteX10" fmla="*/ 859 w 464739"/>
                    <a:gd name="connsiteY10" fmla="*/ 607 h 464739"/>
                    <a:gd name="connsiteX11" fmla="*/ 1089 w 464739"/>
                    <a:gd name="connsiteY11" fmla="*/ 836 h 464739"/>
                    <a:gd name="connsiteX12" fmla="*/ 18597 w 464739"/>
                    <a:gd name="connsiteY12" fmla="*/ 0 h 464739"/>
                    <a:gd name="connsiteX13" fmla="*/ 334067 w 464739"/>
                    <a:gd name="connsiteY13" fmla="*/ 130672 h 464739"/>
                    <a:gd name="connsiteX14" fmla="*/ 464739 w 464739"/>
                    <a:gd name="connsiteY14" fmla="*/ 446142 h 464739"/>
                    <a:gd name="connsiteX15" fmla="*/ 463903 w 464739"/>
                    <a:gd name="connsiteY15" fmla="*/ 463652 h 4647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464739" h="464739">
                      <a:moveTo>
                        <a:pt x="464132" y="463881"/>
                      </a:moveTo>
                      <a:lnTo>
                        <a:pt x="463891" y="463892"/>
                      </a:lnTo>
                      <a:lnTo>
                        <a:pt x="463880" y="464132"/>
                      </a:lnTo>
                      <a:lnTo>
                        <a:pt x="463651" y="463904"/>
                      </a:lnTo>
                      <a:lnTo>
                        <a:pt x="446142" y="464739"/>
                      </a:lnTo>
                      <a:cubicBezTo>
                        <a:pt x="331965" y="464739"/>
                        <a:pt x="217787" y="421182"/>
                        <a:pt x="130673" y="334067"/>
                      </a:cubicBezTo>
                      <a:cubicBezTo>
                        <a:pt x="43558" y="246953"/>
                        <a:pt x="1" y="132775"/>
                        <a:pt x="0" y="18597"/>
                      </a:cubicBezTo>
                      <a:lnTo>
                        <a:pt x="836" y="1089"/>
                      </a:lnTo>
                      <a:lnTo>
                        <a:pt x="607" y="859"/>
                      </a:lnTo>
                      <a:lnTo>
                        <a:pt x="848" y="848"/>
                      </a:lnTo>
                      <a:lnTo>
                        <a:pt x="859" y="607"/>
                      </a:lnTo>
                      <a:lnTo>
                        <a:pt x="1089" y="836"/>
                      </a:lnTo>
                      <a:lnTo>
                        <a:pt x="18597" y="0"/>
                      </a:lnTo>
                      <a:cubicBezTo>
                        <a:pt x="132775" y="0"/>
                        <a:pt x="246952" y="43557"/>
                        <a:pt x="334067" y="130672"/>
                      </a:cubicBezTo>
                      <a:cubicBezTo>
                        <a:pt x="421182" y="217787"/>
                        <a:pt x="464739" y="331964"/>
                        <a:pt x="464739" y="446142"/>
                      </a:cubicBezTo>
                      <a:lnTo>
                        <a:pt x="463903" y="463652"/>
                      </a:lnTo>
                      <a:close/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venir Next LT Pro Light"/>
                    <a:ea typeface="+mn-ea"/>
                    <a:cs typeface="+mn-cs"/>
                  </a:endParaRPr>
                </a:p>
              </p:txBody>
            </p:sp>
            <p:cxnSp>
              <p:nvCxnSpPr>
                <p:cNvPr id="40" name="Straight Connector 39">
                  <a:extLst>
                    <a:ext uri="{FF2B5EF4-FFF2-40B4-BE49-F238E27FC236}">
                      <a16:creationId xmlns:a16="http://schemas.microsoft.com/office/drawing/2014/main" id="{6401896A-2EF5-4843-9DC5-ECC0D6F6A7F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742369" y="2470620"/>
                  <a:ext cx="0" cy="10800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FB7C02DC-3E0A-45D2-859A-86EB5A3CF979}"/>
                  </a:ext>
                </a:extLst>
              </p:cNvPr>
              <p:cNvGrpSpPr/>
              <p:nvPr/>
            </p:nvGrpSpPr>
            <p:grpSpPr>
              <a:xfrm rot="8100000" flipH="1">
                <a:off x="4542572" y="2998323"/>
                <a:ext cx="464739" cy="1080000"/>
                <a:chOff x="4511184" y="2470620"/>
                <a:chExt cx="464739" cy="1080000"/>
              </a:xfrm>
            </p:grpSpPr>
            <p:sp>
              <p:nvSpPr>
                <p:cNvPr id="37" name="Freeform: Shape 36">
                  <a:extLst>
                    <a:ext uri="{FF2B5EF4-FFF2-40B4-BE49-F238E27FC236}">
                      <a16:creationId xmlns:a16="http://schemas.microsoft.com/office/drawing/2014/main" id="{C5170D8C-ECD3-41D1-83F4-8C2A4AEC277D}"/>
                    </a:ext>
                  </a:extLst>
                </p:cNvPr>
                <p:cNvSpPr/>
                <p:nvPr/>
              </p:nvSpPr>
              <p:spPr>
                <a:xfrm rot="2700000" flipH="1" flipV="1">
                  <a:off x="4511184" y="2990814"/>
                  <a:ext cx="464739" cy="464739"/>
                </a:xfrm>
                <a:custGeom>
                  <a:avLst/>
                  <a:gdLst>
                    <a:gd name="connsiteX0" fmla="*/ 464132 w 464739"/>
                    <a:gd name="connsiteY0" fmla="*/ 463881 h 464739"/>
                    <a:gd name="connsiteX1" fmla="*/ 463891 w 464739"/>
                    <a:gd name="connsiteY1" fmla="*/ 463892 h 464739"/>
                    <a:gd name="connsiteX2" fmla="*/ 463880 w 464739"/>
                    <a:gd name="connsiteY2" fmla="*/ 464132 h 464739"/>
                    <a:gd name="connsiteX3" fmla="*/ 463651 w 464739"/>
                    <a:gd name="connsiteY3" fmla="*/ 463904 h 464739"/>
                    <a:gd name="connsiteX4" fmla="*/ 446142 w 464739"/>
                    <a:gd name="connsiteY4" fmla="*/ 464739 h 464739"/>
                    <a:gd name="connsiteX5" fmla="*/ 130673 w 464739"/>
                    <a:gd name="connsiteY5" fmla="*/ 334067 h 464739"/>
                    <a:gd name="connsiteX6" fmla="*/ 0 w 464739"/>
                    <a:gd name="connsiteY6" fmla="*/ 18597 h 464739"/>
                    <a:gd name="connsiteX7" fmla="*/ 836 w 464739"/>
                    <a:gd name="connsiteY7" fmla="*/ 1089 h 464739"/>
                    <a:gd name="connsiteX8" fmla="*/ 607 w 464739"/>
                    <a:gd name="connsiteY8" fmla="*/ 859 h 464739"/>
                    <a:gd name="connsiteX9" fmla="*/ 848 w 464739"/>
                    <a:gd name="connsiteY9" fmla="*/ 848 h 464739"/>
                    <a:gd name="connsiteX10" fmla="*/ 859 w 464739"/>
                    <a:gd name="connsiteY10" fmla="*/ 607 h 464739"/>
                    <a:gd name="connsiteX11" fmla="*/ 1089 w 464739"/>
                    <a:gd name="connsiteY11" fmla="*/ 836 h 464739"/>
                    <a:gd name="connsiteX12" fmla="*/ 18597 w 464739"/>
                    <a:gd name="connsiteY12" fmla="*/ 0 h 464739"/>
                    <a:gd name="connsiteX13" fmla="*/ 334067 w 464739"/>
                    <a:gd name="connsiteY13" fmla="*/ 130672 h 464739"/>
                    <a:gd name="connsiteX14" fmla="*/ 464739 w 464739"/>
                    <a:gd name="connsiteY14" fmla="*/ 446142 h 464739"/>
                    <a:gd name="connsiteX15" fmla="*/ 463903 w 464739"/>
                    <a:gd name="connsiteY15" fmla="*/ 463652 h 4647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464739" h="464739">
                      <a:moveTo>
                        <a:pt x="464132" y="463881"/>
                      </a:moveTo>
                      <a:lnTo>
                        <a:pt x="463891" y="463892"/>
                      </a:lnTo>
                      <a:lnTo>
                        <a:pt x="463880" y="464132"/>
                      </a:lnTo>
                      <a:lnTo>
                        <a:pt x="463651" y="463904"/>
                      </a:lnTo>
                      <a:lnTo>
                        <a:pt x="446142" y="464739"/>
                      </a:lnTo>
                      <a:cubicBezTo>
                        <a:pt x="331965" y="464739"/>
                        <a:pt x="217787" y="421182"/>
                        <a:pt x="130673" y="334067"/>
                      </a:cubicBezTo>
                      <a:cubicBezTo>
                        <a:pt x="43558" y="246953"/>
                        <a:pt x="1" y="132775"/>
                        <a:pt x="0" y="18597"/>
                      </a:cubicBezTo>
                      <a:lnTo>
                        <a:pt x="836" y="1089"/>
                      </a:lnTo>
                      <a:lnTo>
                        <a:pt x="607" y="859"/>
                      </a:lnTo>
                      <a:lnTo>
                        <a:pt x="848" y="848"/>
                      </a:lnTo>
                      <a:lnTo>
                        <a:pt x="859" y="607"/>
                      </a:lnTo>
                      <a:lnTo>
                        <a:pt x="1089" y="836"/>
                      </a:lnTo>
                      <a:lnTo>
                        <a:pt x="18597" y="0"/>
                      </a:lnTo>
                      <a:cubicBezTo>
                        <a:pt x="132775" y="0"/>
                        <a:pt x="246952" y="43557"/>
                        <a:pt x="334067" y="130672"/>
                      </a:cubicBezTo>
                      <a:cubicBezTo>
                        <a:pt x="421182" y="217787"/>
                        <a:pt x="464739" y="331964"/>
                        <a:pt x="464739" y="446142"/>
                      </a:cubicBezTo>
                      <a:lnTo>
                        <a:pt x="463903" y="463652"/>
                      </a:lnTo>
                      <a:close/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venir Next LT Pro Light"/>
                    <a:ea typeface="+mn-ea"/>
                    <a:cs typeface="+mn-cs"/>
                  </a:endParaRPr>
                </a:p>
              </p:txBody>
            </p:sp>
            <p:cxnSp>
              <p:nvCxnSpPr>
                <p:cNvPr id="38" name="Straight Connector 37">
                  <a:extLst>
                    <a:ext uri="{FF2B5EF4-FFF2-40B4-BE49-F238E27FC236}">
                      <a16:creationId xmlns:a16="http://schemas.microsoft.com/office/drawing/2014/main" id="{BADB4C03-0F86-4580-B0C9-48DD4B3B67F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742369" y="2470620"/>
                  <a:ext cx="0" cy="10800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2394955068"/>
      </p:ext>
    </p:extLst>
  </p:cSld>
  <p:clrMapOvr>
    <a:masterClrMapping/>
  </p:clrMapOvr>
  <p:hf hdr="0" dt="0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1" y="4495800"/>
            <a:ext cx="8739823" cy="1524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1201" y="533400"/>
            <a:ext cx="8739823" cy="376767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8BE276-967A-4391-AF79-99A8F26745B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097467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947741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739118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677294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40625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25710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3/3/2025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41580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3/3/2025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892384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3/3/2025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37183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53237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926956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93278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5324902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509814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3/3/2025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22928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3/3/2025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74449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558167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057055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1783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21" Type="http://schemas.openxmlformats.org/officeDocument/2006/relationships/image" Target="../media/image5.png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image" Target="../media/image6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5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6.xml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2" Type="http://schemas.openxmlformats.org/officeDocument/2006/relationships/slideLayout" Target="../slideLayouts/slideLayout55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5" Type="http://schemas.openxmlformats.org/officeDocument/2006/relationships/slideLayout" Target="../slideLayouts/slideLayout58.xml"/><Relationship Id="rId15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63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slideLayout" Target="../slideLayouts/slideLayout6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slideLayout" Target="../slideLayouts/slideLayout81.xml"/><Relationship Id="rId18" Type="http://schemas.openxmlformats.org/officeDocument/2006/relationships/slideLayout" Target="../slideLayouts/slideLayout86.xml"/><Relationship Id="rId3" Type="http://schemas.openxmlformats.org/officeDocument/2006/relationships/slideLayout" Target="../slideLayouts/slideLayout71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80.xml"/><Relationship Id="rId17" Type="http://schemas.openxmlformats.org/officeDocument/2006/relationships/slideLayout" Target="../slideLayouts/slideLayout85.xml"/><Relationship Id="rId2" Type="http://schemas.openxmlformats.org/officeDocument/2006/relationships/slideLayout" Target="../slideLayouts/slideLayout70.xml"/><Relationship Id="rId16" Type="http://schemas.openxmlformats.org/officeDocument/2006/relationships/slideLayout" Target="../slideLayouts/slideLayout84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5" Type="http://schemas.openxmlformats.org/officeDocument/2006/relationships/slideLayout" Target="../slideLayouts/slideLayout83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78.xml"/><Relationship Id="rId19" Type="http://schemas.openxmlformats.org/officeDocument/2006/relationships/theme" Target="../theme/theme6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Relationship Id="rId14" Type="http://schemas.openxmlformats.org/officeDocument/2006/relationships/slideLayout" Target="../slideLayouts/slideLayout82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3/3/2025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3776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ACFA73-5060-223C-22D1-D98D358D6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D458FF-DFE3-C55E-766E-62FF9E66D5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F41C36-9C7C-6AD2-B06A-3D41D69278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3/3/2025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C28286-162B-09CC-83AD-C30D47C7A7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332337-9907-0D41-4765-4BAF541B01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6786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3/3/2025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70317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  <p:sldLayoutId id="2147483821" r:id="rId12"/>
    <p:sldLayoutId id="2147483822" r:id="rId13"/>
    <p:sldLayoutId id="2147483823" r:id="rId14"/>
    <p:sldLayoutId id="2147483824" r:id="rId15"/>
    <p:sldLayoutId id="2147483825" r:id="rId16"/>
    <p:sldLayoutId id="214748382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879F22C8-3EAB-425F-ADBA-3A162D8202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30818" y="6292334"/>
            <a:ext cx="1522982" cy="18288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 b="0">
                <a:solidFill>
                  <a:schemeClr val="bg1"/>
                </a:solidFill>
              </a:defRPr>
            </a:lvl1pPr>
          </a:lstStyle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CC4B4F87-0B31-4EDA-8270-4233B0D8FF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98180" y="6294120"/>
            <a:ext cx="1462788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05EC255-976A-48BF-A8A0-1ECEBDFBB6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3500" y="6292334"/>
            <a:ext cx="41275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88594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  <p:sldLayoutId id="2147483875" r:id="rId12"/>
    <p:sldLayoutId id="2147483876" r:id="rId13"/>
    <p:sldLayoutId id="2147483877" r:id="rId1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7008">
          <p15:clr>
            <a:srgbClr val="F26B43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24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  <p15:guide id="17" orient="horz" pos="624">
          <p15:clr>
            <a:srgbClr val="F26B43"/>
          </p15:clr>
        </p15:guide>
        <p15:guide id="18" orient="horz" pos="3672">
          <p15:clr>
            <a:srgbClr val="F26B43"/>
          </p15:clr>
        </p15:guide>
        <p15:guide id="19" pos="3984">
          <p15:clr>
            <a:srgbClr val="547EBF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700152-D18D-4405-8FB2-5985831B5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0" y="1011238"/>
            <a:ext cx="10026650" cy="65563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2E92E1-0C4A-474E-8E29-8DB404101B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9500" y="1790700"/>
            <a:ext cx="10026650" cy="397827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22E245-B48B-4526-8D2D-9475E64B06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 cap="all" spc="300" baseline="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r>
              <a:rPr lang="en-US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A0FE5C-A494-40F2-A357-786AFFA631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 cap="all" spc="300" baseline="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r>
              <a:rPr lang="en-US"/>
              <a:t>Group is Open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4686A1-EDE2-44D9-A671-F708A6F883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1000" cap="all" spc="300" baseline="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D39607A7-8386-47DB-8578-DDEDD194E5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31123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  <p:sldLayoutId id="2147483893" r:id="rId15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kern="1200" cap="all" spc="4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0000" indent="-360000" algn="l" defTabSz="914400" rtl="0" eaLnBrk="1" latinLnBrk="0" hangingPunct="1">
        <a:lnSpc>
          <a:spcPct val="125000"/>
        </a:lnSpc>
        <a:spcBef>
          <a:spcPts val="1000"/>
        </a:spcBef>
        <a:buClr>
          <a:schemeClr val="accent1">
            <a:lumMod val="60000"/>
            <a:lumOff val="40000"/>
          </a:schemeClr>
        </a:buClr>
        <a:buFont typeface="Wingdings" panose="05000000000000000000" pitchFamily="2" charset="2"/>
        <a:buChar char="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1pPr>
      <a:lvl2pPr marL="360000" indent="0" algn="l" defTabSz="914400" rtl="0" eaLnBrk="1" latinLnBrk="0" hangingPunct="1">
        <a:lnSpc>
          <a:spcPct val="125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Tx/>
        <a:buNone/>
        <a:defRPr sz="2000" i="1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2pPr>
      <a:lvl3pPr marL="1080000" indent="-360000" algn="l" defTabSz="914400" rtl="0" eaLnBrk="1" latinLnBrk="0" hangingPunct="1">
        <a:lnSpc>
          <a:spcPct val="125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 typeface="Wingdings" panose="05000000000000000000" pitchFamily="2" charset="2"/>
        <a:buChar char="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3pPr>
      <a:lvl4pPr marL="1080000" indent="0" algn="l" defTabSz="914400" rtl="0" eaLnBrk="1" latinLnBrk="0" hangingPunct="1">
        <a:lnSpc>
          <a:spcPct val="125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Tx/>
        <a:buNone/>
        <a:defRPr sz="2000" i="1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4pPr>
      <a:lvl5pPr marL="1800000" indent="-360000" algn="l" defTabSz="914400" rtl="0" eaLnBrk="1" latinLnBrk="0" hangingPunct="1">
        <a:lnSpc>
          <a:spcPct val="125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 typeface="Wingdings" panose="05000000000000000000" pitchFamily="2" charset="2"/>
        <a:buChar char="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419">
          <p15:clr>
            <a:srgbClr val="5ACBF0"/>
          </p15:clr>
        </p15:guide>
        <p15:guide id="2" pos="1731">
          <p15:clr>
            <a:srgbClr val="5ACBF0"/>
          </p15:clr>
        </p15:guide>
        <p15:guide id="3" pos="3140">
          <p15:clr>
            <a:srgbClr val="5ACBF0"/>
          </p15:clr>
        </p15:guide>
        <p15:guide id="4" pos="3488">
          <p15:clr>
            <a:srgbClr val="5ACBF0"/>
          </p15:clr>
        </p15:guide>
        <p15:guide id="5" pos="2788">
          <p15:clr>
            <a:srgbClr val="5ACBF0"/>
          </p15:clr>
        </p15:guide>
        <p15:guide id="6" pos="2434">
          <p15:clr>
            <a:srgbClr val="5ACBF0"/>
          </p15:clr>
        </p15:guide>
        <p15:guide id="7" pos="2084">
          <p15:clr>
            <a:srgbClr val="5ACBF0"/>
          </p15:clr>
        </p15:guide>
        <p15:guide id="8" pos="341">
          <p15:clr>
            <a:srgbClr val="F26B43"/>
          </p15:clr>
        </p15:guide>
        <p15:guide id="9" pos="1384">
          <p15:clr>
            <a:srgbClr val="5ACBF0"/>
          </p15:clr>
        </p15:guide>
        <p15:guide id="10" pos="1032">
          <p15:clr>
            <a:srgbClr val="5ACBF0"/>
          </p15:clr>
        </p15:guide>
        <p15:guide id="11" pos="680">
          <p15:clr>
            <a:srgbClr val="FDE53C"/>
          </p15:clr>
        </p15:guide>
        <p15:guide id="12" pos="4192">
          <p15:clr>
            <a:srgbClr val="5ACBF0"/>
          </p15:clr>
        </p15:guide>
        <p15:guide id="13" pos="4543">
          <p15:clr>
            <a:srgbClr val="5ACBF0"/>
          </p15:clr>
        </p15:guide>
        <p15:guide id="14" pos="4892">
          <p15:clr>
            <a:srgbClr val="5ACBF0"/>
          </p15:clr>
        </p15:guide>
        <p15:guide id="15" pos="5244">
          <p15:clr>
            <a:srgbClr val="5ACBF0"/>
          </p15:clr>
        </p15:guide>
        <p15:guide id="16" pos="5596">
          <p15:clr>
            <a:srgbClr val="5ACBF0"/>
          </p15:clr>
        </p15:guide>
        <p15:guide id="17" pos="5948">
          <p15:clr>
            <a:srgbClr val="5ACBF0"/>
          </p15:clr>
        </p15:guide>
        <p15:guide id="18" pos="6296">
          <p15:clr>
            <a:srgbClr val="5ACBF0"/>
          </p15:clr>
        </p15:guide>
        <p15:guide id="19" pos="6648">
          <p15:clr>
            <a:srgbClr val="5ACBF0"/>
          </p15:clr>
        </p15:guide>
        <p15:guide id="20" pos="6996">
          <p15:clr>
            <a:srgbClr val="FDE53C"/>
          </p15:clr>
        </p15:guide>
        <p15:guide id="21" orient="horz" pos="335">
          <p15:clr>
            <a:srgbClr val="F26B43"/>
          </p15:clr>
        </p15:guide>
        <p15:guide id="22" orient="horz" pos="680">
          <p15:clr>
            <a:srgbClr val="FDE53C"/>
          </p15:clr>
        </p15:guide>
        <p15:guide id="23" orient="horz" pos="1050">
          <p15:clr>
            <a:srgbClr val="5ACBF0"/>
          </p15:clr>
        </p15:guide>
        <p15:guide id="24" orient="horz" pos="1791">
          <p15:clr>
            <a:srgbClr val="5ACBF0"/>
          </p15:clr>
        </p15:guide>
        <p15:guide id="26" orient="horz" pos="2530">
          <p15:clr>
            <a:srgbClr val="5ACBF0"/>
          </p15:clr>
        </p15:guide>
        <p15:guide id="27" orient="horz" pos="2899">
          <p15:clr>
            <a:srgbClr val="5ACBF0"/>
          </p15:clr>
        </p15:guide>
        <p15:guide id="28" orient="horz" pos="3268">
          <p15:clr>
            <a:srgbClr val="5ACBF0"/>
          </p15:clr>
        </p15:guide>
        <p15:guide id="29" orient="horz" pos="3634">
          <p15:clr>
            <a:srgbClr val="FDE53C"/>
          </p15:clr>
        </p15:guide>
        <p15:guide id="30" orient="horz" pos="3979">
          <p15:clr>
            <a:srgbClr val="F26B43"/>
          </p15:clr>
        </p15:guide>
        <p15:guide id="31" orient="horz" pos="2160">
          <p15:clr>
            <a:srgbClr val="FDE53C"/>
          </p15:clr>
        </p15:guide>
        <p15:guide id="32" pos="7340">
          <p15:clr>
            <a:srgbClr val="F26B43"/>
          </p15:clr>
        </p15:guide>
        <p15:guide id="33" pos="3840">
          <p15:clr>
            <a:srgbClr val="FDE53C"/>
          </p15:clr>
        </p15:guide>
        <p15:guide id="34" orient="horz" pos="637">
          <p15:clr>
            <a:srgbClr val="C35EA4"/>
          </p15:clr>
        </p15:guide>
        <p15:guide id="35" orient="horz" pos="1128">
          <p15:clr>
            <a:srgbClr val="C35EA4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3/3/2025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89470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  <p:sldLayoutId id="2147483906" r:id="rId12"/>
    <p:sldLayoutId id="2147483907" r:id="rId13"/>
    <p:sldLayoutId id="2147483908" r:id="rId14"/>
    <p:sldLayoutId id="2147483909" r:id="rId15"/>
    <p:sldLayoutId id="2147483910" r:id="rId16"/>
    <p:sldLayoutId id="2147483911" r:id="rId17"/>
    <p:sldLayoutId id="2147483912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montanahappinessproject.com/" TargetMode="External"/><Relationship Id="rId5" Type="http://schemas.openxmlformats.org/officeDocument/2006/relationships/hyperlink" Target="https://johnsommersflanagan.com/" TargetMode="External"/><Relationship Id="rId4" Type="http://schemas.openxmlformats.org/officeDocument/2006/relationships/hyperlink" Target="mailto:john.sf@mso.umt.edu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18" Type="http://schemas.openxmlformats.org/officeDocument/2006/relationships/image" Target="../media/image3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17" Type="http://schemas.openxmlformats.org/officeDocument/2006/relationships/image" Target="../media/image34.png"/><Relationship Id="rId2" Type="http://schemas.openxmlformats.org/officeDocument/2006/relationships/image" Target="../media/image19.png"/><Relationship Id="rId16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5" Type="http://schemas.openxmlformats.org/officeDocument/2006/relationships/image" Target="../media/image3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Relationship Id="rId14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5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5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greatergood.berkeley.edu/" TargetMode="External"/><Relationship Id="rId2" Type="http://schemas.openxmlformats.org/officeDocument/2006/relationships/hyperlink" Target="https://ppc.sas.upenn.edu/" TargetMode="Externa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55.png"/><Relationship Id="rId4" Type="http://schemas.openxmlformats.org/officeDocument/2006/relationships/hyperlink" Target="https://montanahappinessproject.com/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D4D8738-BC79-C910-D4CE-AD5F9C71205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89" r="8913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7250" y="177553"/>
            <a:ext cx="5069149" cy="2924876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/>
            <a:r>
              <a:rPr lang="en-US" sz="4000" b="1" dirty="0">
                <a:latin typeface="Lucida Handwriting" panose="03010101010101010101" pitchFamily="66" charset="0"/>
              </a:rPr>
              <a:t>Why We Should Be in Pursuit of Eudaimonia </a:t>
            </a:r>
            <a:br>
              <a:rPr lang="en-US" sz="4000" b="1" dirty="0">
                <a:latin typeface="Lucida Handwriting" panose="03010101010101010101" pitchFamily="66" charset="0"/>
              </a:rPr>
            </a:br>
            <a:br>
              <a:rPr lang="en-US" sz="4000" b="1" dirty="0">
                <a:latin typeface="Lucida Handwriting" panose="03010101010101010101" pitchFamily="66" charset="0"/>
              </a:rPr>
            </a:br>
            <a:r>
              <a:rPr lang="en-US" sz="4000" b="1" dirty="0">
                <a:latin typeface="Lucida Handwriting" panose="03010101010101010101" pitchFamily="66" charset="0"/>
              </a:rPr>
              <a:t>(Not just “Happiness”)</a:t>
            </a:r>
            <a:endParaRPr lang="en-US" sz="1900" dirty="0">
              <a:latin typeface="Lucida Handwriting" panose="03010101010101010101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796" y="3102429"/>
            <a:ext cx="5326603" cy="3755560"/>
          </a:xfr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algn="l"/>
            <a:endParaRPr lang="en-US" dirty="0"/>
          </a:p>
          <a:p>
            <a:pPr algn="l"/>
            <a:endParaRPr lang="en-US" dirty="0"/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John Sommers-Flanagan, Ph.D.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Professor of Counseling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7030A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john.sf@mso.umt.edu</a:t>
            </a:r>
            <a:endParaRPr lang="en-US" dirty="0">
              <a:solidFill>
                <a:srgbClr val="7030A0"/>
              </a:solidFill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dirty="0">
              <a:solidFill>
                <a:srgbClr val="7030A0"/>
              </a:solidFill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Victor Yapuncich, M.D.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Family Medicine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Intermountain Health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7030A0"/>
                </a:solidFill>
              </a:rPr>
              <a:t>4.9 of 5 stars </a:t>
            </a:r>
            <a:r>
              <a:rPr lang="en-US" dirty="0">
                <a:solidFill>
                  <a:srgbClr val="7030A0"/>
                </a:solidFill>
                <a:sym typeface="Wingdings" panose="05000000000000000000" pitchFamily="2" charset="2"/>
              </a:rPr>
              <a:t></a:t>
            </a:r>
            <a:endParaRPr lang="en-US" dirty="0">
              <a:solidFill>
                <a:srgbClr val="7030A0"/>
              </a:solidFill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7030A0"/>
                </a:solidFill>
              </a:rPr>
              <a:t>198 Ratings, 52 Reviews</a:t>
            </a:r>
            <a:endParaRPr lang="en-US" dirty="0"/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dirty="0">
              <a:solidFill>
                <a:srgbClr val="7030A0"/>
              </a:solidFill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7030A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https://johnsommersflanagan.com/</a:t>
            </a:r>
            <a:r>
              <a:rPr lang="en-US" dirty="0">
                <a:solidFill>
                  <a:srgbClr val="7030A0"/>
                </a:solidFill>
              </a:rPr>
              <a:t>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7030A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https://montanahappinessproject.com/</a:t>
            </a:r>
            <a:r>
              <a:rPr lang="en-US" dirty="0">
                <a:solidFill>
                  <a:srgbClr val="7030A0"/>
                </a:solidFill>
              </a:rPr>
              <a:t> </a:t>
            </a:r>
          </a:p>
          <a:p>
            <a:pPr algn="l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B3E22A8-E865-4E16-874D-254C34AD07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90201" y="4517570"/>
            <a:ext cx="2262621" cy="22626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316C343-61DA-4F4D-AD53-7882C38D52F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10415" y="4517570"/>
            <a:ext cx="2731054" cy="2262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8524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3731C-4642-4528-8EB5-52915D59F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436229"/>
            <a:ext cx="9603275" cy="1040234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FFC000"/>
                </a:solidFill>
              </a:rPr>
              <a:t>Hello and Welcome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FE1F2B-D95F-4260-AE97-B41C7034B5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8800" y="1577131"/>
            <a:ext cx="9890620" cy="3226548"/>
          </a:xfrm>
        </p:spPr>
        <p:txBody>
          <a:bodyPr>
            <a:normAutofit/>
          </a:bodyPr>
          <a:lstStyle/>
          <a:p>
            <a:r>
              <a:rPr lang="en-US" sz="3200" dirty="0"/>
              <a:t>Thanks to Darin Bell, Jess Tripp, and YOU</a:t>
            </a:r>
          </a:p>
          <a:p>
            <a:endParaRPr lang="en-US" sz="3200" dirty="0"/>
          </a:p>
          <a:p>
            <a:r>
              <a:rPr lang="en-US" sz="3200" dirty="0"/>
              <a:t>Thanks also to AMBFF, the brand new IPE at PJW, and Montana Happiness Project team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E6B694F9-9B8D-48A7-9531-26FCE2FD1E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075339"/>
            <a:ext cx="1755325" cy="17392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80F329C-8868-4B3A-B7AC-350F0B91EF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02" y="2990902"/>
            <a:ext cx="1389624" cy="208443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984540B-78AE-4B34-B762-FE05E1B119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55325" y="4730152"/>
            <a:ext cx="1667550" cy="208443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F490E4A-27BA-4111-AED5-DF4B9E4BCE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16819" y="4697077"/>
            <a:ext cx="2132775" cy="21124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CA400FF-898F-4FA4-A940-D996CED88E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51718" y="4773563"/>
            <a:ext cx="1563328" cy="20844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4869127-4FD7-4EFF-84E4-BA51F2F2EFC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35189" y="4697077"/>
            <a:ext cx="3120833" cy="208443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1F00D3F-B531-48AF-B5A0-B6D273EBFDF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15046" y="4831704"/>
            <a:ext cx="2305518" cy="194981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F1F012B-22EB-4280-9753-5FF0F93F656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738459" y="0"/>
            <a:ext cx="2384735" cy="1384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1965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B324FA0-0DB4-3942-B6B8-27D09C4FF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740229"/>
            <a:ext cx="7810500" cy="904123"/>
          </a:xfrm>
        </p:spPr>
        <p:txBody>
          <a:bodyPr anchor="b">
            <a:normAutofit/>
          </a:bodyPr>
          <a:lstStyle/>
          <a:p>
            <a:r>
              <a:rPr lang="en-US" sz="6000" dirty="0">
                <a:solidFill>
                  <a:schemeClr val="accent2"/>
                </a:solidFill>
              </a:rPr>
              <a:t>Learning Objectives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209607A-1079-0440-B136-F827E83999C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35567" y="2180167"/>
            <a:ext cx="10274300" cy="4136319"/>
          </a:xfrm>
        </p:spPr>
        <p:txBody>
          <a:bodyPr lIns="0" tIns="0" rIns="0" bIns="0" anchor="t">
            <a:norm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6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Articulate the definition of </a:t>
            </a:r>
            <a:r>
              <a:rPr lang="en-US" sz="36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eudaimonic</a:t>
            </a:r>
            <a:r>
              <a:rPr lang="en-US" sz="36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happiness and why we should pursue it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36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6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Describe at least three positive psychology interventions (PPIs) that can increase </a:t>
            </a:r>
            <a:r>
              <a:rPr lang="en-US" sz="36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eudaimonic</a:t>
            </a:r>
            <a:r>
              <a:rPr lang="en-US" sz="36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happiness and physical health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3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Apply a PPI or two to yourself and possibly others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40870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13873B-7F40-49A9-8E28-D941ACF72C7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26" r="3092" b="1"/>
          <a:stretch/>
        </p:blipFill>
        <p:spPr>
          <a:xfrm>
            <a:off x="2511713" y="3257226"/>
            <a:ext cx="3634674" cy="2912291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134CC3FF-7AA4-46F4-8B24-2F9383D86D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85511" y="805742"/>
            <a:ext cx="3647770" cy="3193211"/>
            <a:chOff x="1674895" y="1345036"/>
            <a:chExt cx="5428610" cy="4210939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75E42E8-8B96-4FF0-9DCC-7E2084C0FD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8FEA8A4-ED0E-429C-884B-1599153B8F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CAEBFCD5-5356-4326-8D39-8235A46CD7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5315" y="685805"/>
            <a:ext cx="3624947" cy="3193211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A3731C-4642-4528-8EB5-52915D59F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584" y="859808"/>
            <a:ext cx="3543197" cy="2878986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The Flashback: </a:t>
            </a:r>
            <a:r>
              <a:rPr lang="en-US" dirty="0">
                <a:solidFill>
                  <a:srgbClr val="00B0F0"/>
                </a:solidFill>
              </a:rPr>
              <a:t>What is the Pursuit of Happiness?</a:t>
            </a:r>
          </a:p>
        </p:txBody>
      </p:sp>
      <p:grpSp>
        <p:nvGrpSpPr>
          <p:cNvPr id="19" name="Graphic 4">
            <a:extLst>
              <a:ext uri="{FF2B5EF4-FFF2-40B4-BE49-F238E27FC236}">
                <a16:creationId xmlns:a16="http://schemas.microsoft.com/office/drawing/2014/main" id="{5F2AA49C-5AC0-41C7-BFAF-74B8D8293C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9048" y="2335801"/>
            <a:ext cx="849365" cy="849366"/>
            <a:chOff x="5829300" y="3162300"/>
            <a:chExt cx="532256" cy="532257"/>
          </a:xfrm>
          <a:solidFill>
            <a:srgbClr val="FFFFFF"/>
          </a:solidFill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8A750A0-64B5-41B2-B525-A914EB40B3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F8216C77-85C1-4BDC-87A8-7E75933205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71AED48-754E-41AC-9ECC-DB25976447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8005417-D297-404F-82A5-8C4393E85F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7F942D6-2D0C-4894-81F0-6F81714BA4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4FAD802E-9670-4B80-876B-3FF64D29A1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38AF437-0BFB-40E4-ADA0-5749919AAC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Freeform: Shape 26">
              <a:extLst>
                <a:ext uri="{FF2B5EF4-FFF2-40B4-BE49-F238E27FC236}">
                  <a16:creationId xmlns:a16="http://schemas.microsoft.com/office/drawing/2014/main" id="{F8BC9C3D-CBBE-4D29-9DAC-98B3CAF397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A7016629-22ED-494E-9205-594895DA95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BFF3CC1E-0ED4-4599-9B4E-F057769B96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65A4B3A-F9A7-4FA6-A7F3-EA08E0BA15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783B6A14-A56D-4B95-8395-89CF53A09B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49F0868B-B193-43B6-BB1E-1FF72993EA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4" name="Graphic 4">
            <a:extLst>
              <a:ext uri="{FF2B5EF4-FFF2-40B4-BE49-F238E27FC236}">
                <a16:creationId xmlns:a16="http://schemas.microsoft.com/office/drawing/2014/main" id="{BB32367D-C4F2-49D5-A586-298C7CA821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9048" y="2335801"/>
            <a:ext cx="849365" cy="849366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E1FF7EE7-ACA2-4BFF-BA75-7FAE93FBB6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647462E-B5E8-4F02-A1E4-BD0380A224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412CE109-6153-414A-B2D6-C4F9C6FA2E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DAF530F5-D68D-4BC8-8984-F1A8B5DEB6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2EB69747-F9DD-4B80-B488-D5565D0BC6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73AFB787-B8A4-4269-9DA9-FF4A660303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6E682D93-25A6-4D91-9A81-3F247BBEE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9D5F48B5-53B4-4DA8-B929-6AFF506589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8CA195A3-2A74-4D13-A1B8-24765E26BF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B98F1918-C39D-4713-AB21-685A944355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33592273-DEE6-42E1-B824-11D5443323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12D6F82B-B619-4D8B-85AE-0E57103BA0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6246C574-90D4-412B-9444-203F7C83CD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FE1F2B-D95F-4260-AE97-B41C7034B5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270" y="685805"/>
            <a:ext cx="5322844" cy="5534019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Aristotle and Happiness</a:t>
            </a:r>
          </a:p>
          <a:p>
            <a:pPr lvl="1"/>
            <a:r>
              <a:rPr lang="en-US" sz="3200" dirty="0">
                <a:solidFill>
                  <a:srgbClr val="FFFF00"/>
                </a:solidFill>
              </a:rPr>
              <a:t>Not an emotion</a:t>
            </a:r>
          </a:p>
          <a:p>
            <a:pPr lvl="1"/>
            <a:r>
              <a:rPr lang="en-US" sz="3200" dirty="0">
                <a:solidFill>
                  <a:srgbClr val="FFFF00"/>
                </a:solidFill>
              </a:rPr>
              <a:t>Not material wealth</a:t>
            </a:r>
          </a:p>
          <a:p>
            <a:pPr lvl="1"/>
            <a:r>
              <a:rPr lang="en-US" sz="3200" dirty="0">
                <a:solidFill>
                  <a:srgbClr val="FFFF00"/>
                </a:solidFill>
              </a:rPr>
              <a:t>Not political achievement</a:t>
            </a:r>
          </a:p>
          <a:p>
            <a:pPr lvl="1"/>
            <a:r>
              <a:rPr lang="en-US" sz="3200" dirty="0">
                <a:solidFill>
                  <a:srgbClr val="FFFF00"/>
                </a:solidFill>
              </a:rPr>
              <a:t>Not so much an outcome, but a process of fulfilling one’s virtuous potentials in the context of community</a:t>
            </a:r>
          </a:p>
          <a:p>
            <a:pPr lvl="1"/>
            <a:endParaRPr lang="en-US" sz="3200" dirty="0">
              <a:solidFill>
                <a:srgbClr val="FFFF00"/>
              </a:solidFill>
            </a:endParaRPr>
          </a:p>
          <a:p>
            <a:pPr lvl="1"/>
            <a:r>
              <a:rPr lang="en-US" sz="3200" dirty="0">
                <a:solidFill>
                  <a:srgbClr val="FFFF00"/>
                </a:solidFill>
              </a:rPr>
              <a:t>And NOT this . . . </a:t>
            </a:r>
          </a:p>
          <a:p>
            <a:pPr marL="457200" lvl="1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85653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10F82-1231-434C-AED5-7CBD62AB7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8389B51-23AB-4CBC-B3B2-F1B458843E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4463838" cy="23370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2895C13-8334-45A3-BF2C-04BDD72A65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3242" y="0"/>
            <a:ext cx="2957119" cy="295711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1380804-75FE-42F3-84D4-342F92C651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3838" y="-1"/>
            <a:ext cx="2829708" cy="233708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D5D6BDE-39D7-40BB-932F-7E879C96C8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2175" y="0"/>
            <a:ext cx="2402967" cy="162746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11E3596-C8E9-438B-A639-9FA0B6435F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7926" y="1627464"/>
            <a:ext cx="2090936" cy="292731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6932184-B153-4F22-9BF4-0328B23F54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86987" y="4554774"/>
            <a:ext cx="4105013" cy="229880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54B95D5-4CA2-4479-BF88-B2E0681F1E1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1" y="2197812"/>
            <a:ext cx="3513305" cy="218963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59F749A-417E-42D2-A7B7-5E362FF4806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53216" y="4028292"/>
            <a:ext cx="2829708" cy="282970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A5DC2BB-3C8A-464A-B03B-BD8FE90AFAC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2" y="4210050"/>
            <a:ext cx="1724025" cy="264795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28ECF89-0A57-49B0-857A-A1542D2F1B7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72761" y="2068722"/>
            <a:ext cx="2778792" cy="337813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76F65B6-AD17-4459-AAAA-C1742C81A7F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717389" y="5091456"/>
            <a:ext cx="2590800" cy="176212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1EC6AA3-829C-4EA0-BA10-303535ED453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553851" y="2885813"/>
            <a:ext cx="1638149" cy="255733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1C25D65-BC10-4729-B7EF-B9286AE9307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068663" y="5268286"/>
            <a:ext cx="2347006" cy="156182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E3A11D4-3642-4AA6-878C-4916D317EB5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45159" y="2851162"/>
            <a:ext cx="1182385" cy="117713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511393F-A991-4299-BF70-E5D18A1CE1D3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553" y="1826027"/>
            <a:ext cx="989750" cy="117713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E13FCC7-9AE4-4C6A-8A55-A145B0ED36A7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549269" y="4262046"/>
            <a:ext cx="2095500" cy="11811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D52166D-F775-4B16-82A8-EE0196323970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029018" y="2906036"/>
            <a:ext cx="1648445" cy="1648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182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3D6EC93-F369-413E-AA67-5D41041610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E5C912-BA19-448C-B07B-4EECE52B4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249" y="1641752"/>
            <a:ext cx="4794152" cy="1323439"/>
          </a:xfrm>
        </p:spPr>
        <p:txBody>
          <a:bodyPr anchor="t">
            <a:normAutofit/>
          </a:bodyPr>
          <a:lstStyle/>
          <a:p>
            <a:r>
              <a:rPr lang="en-US" b="1" dirty="0">
                <a:solidFill>
                  <a:srgbClr val="00B0F0"/>
                </a:solidFill>
              </a:rPr>
              <a:t>The Best Definition?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54B7AD-0100-415B-AFF2-544FB20122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3146400"/>
            <a:ext cx="4794152" cy="3019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bg1">
                    <a:alpha val="80000"/>
                  </a:schemeClr>
                </a:solidFill>
              </a:rPr>
              <a:t>Aristotle’s idea (and others) – That place where the flowering of your greatest (and unique) virtues, gifts, skills, and talents intersect with the needs of the world [aka family, community, patients].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solidFill>
                <a:schemeClr val="bg1">
                  <a:alpha val="80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E28122-778D-47C8-B593-CEDBE66132F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098"/>
          <a:stretch/>
        </p:blipFill>
        <p:spPr>
          <a:xfrm>
            <a:off x="5752193" y="10"/>
            <a:ext cx="6439807" cy="6857989"/>
          </a:xfrm>
          <a:custGeom>
            <a:avLst/>
            <a:gdLst/>
            <a:ahLst/>
            <a:cxnLst/>
            <a:rect l="l" t="t" r="r" b="b"/>
            <a:pathLst>
              <a:path w="6439807" h="6857999">
                <a:moveTo>
                  <a:pt x="752157" y="6118149"/>
                </a:moveTo>
                <a:cubicBezTo>
                  <a:pt x="745608" y="6124102"/>
                  <a:pt x="737987" y="6129341"/>
                  <a:pt x="730938" y="6133722"/>
                </a:cubicBezTo>
                <a:cubicBezTo>
                  <a:pt x="723794" y="6138152"/>
                  <a:pt x="718448" y="6143474"/>
                  <a:pt x="714778" y="6149379"/>
                </a:cubicBezTo>
                <a:lnTo>
                  <a:pt x="709303" y="6166562"/>
                </a:lnTo>
                <a:lnTo>
                  <a:pt x="714778" y="6149380"/>
                </a:lnTo>
                <a:cubicBezTo>
                  <a:pt x="718448" y="6143474"/>
                  <a:pt x="723794" y="6138152"/>
                  <a:pt x="730938" y="6133723"/>
                </a:cubicBezTo>
                <a:cubicBezTo>
                  <a:pt x="737987" y="6129341"/>
                  <a:pt x="745608" y="6124102"/>
                  <a:pt x="752157" y="6118149"/>
                </a:cubicBezTo>
                <a:close/>
                <a:moveTo>
                  <a:pt x="844000" y="4941372"/>
                </a:moveTo>
                <a:lnTo>
                  <a:pt x="840670" y="4950868"/>
                </a:lnTo>
                <a:lnTo>
                  <a:pt x="830985" y="4991382"/>
                </a:lnTo>
                <a:lnTo>
                  <a:pt x="840670" y="4950869"/>
                </a:lnTo>
                <a:close/>
                <a:moveTo>
                  <a:pt x="840061" y="4749807"/>
                </a:moveTo>
                <a:cubicBezTo>
                  <a:pt x="852197" y="4762827"/>
                  <a:pt x="853054" y="4781365"/>
                  <a:pt x="854768" y="4799797"/>
                </a:cubicBezTo>
                <a:cubicBezTo>
                  <a:pt x="853054" y="4781365"/>
                  <a:pt x="852197" y="4762826"/>
                  <a:pt x="840061" y="4749807"/>
                </a:cubicBezTo>
                <a:close/>
                <a:moveTo>
                  <a:pt x="822263" y="4543185"/>
                </a:moveTo>
                <a:lnTo>
                  <a:pt x="816857" y="4557091"/>
                </a:lnTo>
                <a:cubicBezTo>
                  <a:pt x="805236" y="4573618"/>
                  <a:pt x="796449" y="4588275"/>
                  <a:pt x="790493" y="4602021"/>
                </a:cubicBezTo>
                <a:cubicBezTo>
                  <a:pt x="796449" y="4588275"/>
                  <a:pt x="805236" y="4573618"/>
                  <a:pt x="816857" y="4557092"/>
                </a:cubicBezTo>
                <a:cubicBezTo>
                  <a:pt x="819238" y="4553662"/>
                  <a:pt x="821286" y="4548281"/>
                  <a:pt x="822263" y="4543185"/>
                </a:cubicBezTo>
                <a:close/>
                <a:moveTo>
                  <a:pt x="356045" y="2819253"/>
                </a:moveTo>
                <a:lnTo>
                  <a:pt x="344401" y="2827483"/>
                </a:lnTo>
                <a:lnTo>
                  <a:pt x="344399" y="2827486"/>
                </a:lnTo>
                <a:lnTo>
                  <a:pt x="325551" y="2842392"/>
                </a:lnTo>
                <a:lnTo>
                  <a:pt x="315896" y="2861156"/>
                </a:lnTo>
                <a:lnTo>
                  <a:pt x="344399" y="2827486"/>
                </a:lnTo>
                <a:lnTo>
                  <a:pt x="344401" y="2827484"/>
                </a:lnTo>
                <a:close/>
                <a:moveTo>
                  <a:pt x="425699" y="1974015"/>
                </a:moveTo>
                <a:cubicBezTo>
                  <a:pt x="427224" y="1991685"/>
                  <a:pt x="433462" y="2008497"/>
                  <a:pt x="449941" y="2023547"/>
                </a:cubicBezTo>
                <a:cubicBezTo>
                  <a:pt x="441702" y="2016020"/>
                  <a:pt x="436022" y="2008056"/>
                  <a:pt x="432213" y="1999763"/>
                </a:cubicBezTo>
                <a:close/>
                <a:moveTo>
                  <a:pt x="442893" y="1768838"/>
                </a:moveTo>
                <a:cubicBezTo>
                  <a:pt x="451656" y="1779981"/>
                  <a:pt x="453942" y="1790986"/>
                  <a:pt x="452275" y="1801558"/>
                </a:cubicBezTo>
                <a:lnTo>
                  <a:pt x="451495" y="1785412"/>
                </a:lnTo>
                <a:cubicBezTo>
                  <a:pt x="450037" y="1779948"/>
                  <a:pt x="447274" y="1774411"/>
                  <a:pt x="442893" y="1768838"/>
                </a:cubicBezTo>
                <a:close/>
                <a:moveTo>
                  <a:pt x="333304" y="520953"/>
                </a:moveTo>
                <a:cubicBezTo>
                  <a:pt x="333742" y="528850"/>
                  <a:pt x="335479" y="536547"/>
                  <a:pt x="337867" y="544146"/>
                </a:cubicBezTo>
                <a:lnTo>
                  <a:pt x="340032" y="549926"/>
                </a:lnTo>
                <a:lnTo>
                  <a:pt x="340448" y="551717"/>
                </a:lnTo>
                <a:lnTo>
                  <a:pt x="346286" y="566616"/>
                </a:lnTo>
                <a:lnTo>
                  <a:pt x="346338" y="566754"/>
                </a:lnTo>
                <a:lnTo>
                  <a:pt x="352655" y="583595"/>
                </a:lnTo>
                <a:lnTo>
                  <a:pt x="359451" y="612658"/>
                </a:lnTo>
                <a:cubicBezTo>
                  <a:pt x="358988" y="604728"/>
                  <a:pt x="357231" y="597005"/>
                  <a:pt x="354829" y="589388"/>
                </a:cubicBezTo>
                <a:lnTo>
                  <a:pt x="352655" y="583595"/>
                </a:lnTo>
                <a:lnTo>
                  <a:pt x="352236" y="581804"/>
                </a:lnTo>
                <a:lnTo>
                  <a:pt x="346286" y="566616"/>
                </a:lnTo>
                <a:lnTo>
                  <a:pt x="340032" y="549926"/>
                </a:lnTo>
                <a:close/>
                <a:moveTo>
                  <a:pt x="384407" y="268794"/>
                </a:moveTo>
                <a:lnTo>
                  <a:pt x="387837" y="328017"/>
                </a:lnTo>
                <a:cubicBezTo>
                  <a:pt x="389527" y="318646"/>
                  <a:pt x="389932" y="309031"/>
                  <a:pt x="389283" y="299164"/>
                </a:cubicBezTo>
                <a:cubicBezTo>
                  <a:pt x="388634" y="289296"/>
                  <a:pt x="386932" y="279176"/>
                  <a:pt x="384407" y="268794"/>
                </a:cubicBezTo>
                <a:close/>
                <a:moveTo>
                  <a:pt x="66991" y="0"/>
                </a:moveTo>
                <a:lnTo>
                  <a:pt x="6439807" y="0"/>
                </a:lnTo>
                <a:lnTo>
                  <a:pt x="6439807" y="6857999"/>
                </a:lnTo>
                <a:lnTo>
                  <a:pt x="149318" y="6857999"/>
                </a:lnTo>
                <a:lnTo>
                  <a:pt x="149318" y="6857457"/>
                </a:lnTo>
                <a:lnTo>
                  <a:pt x="22079" y="6857457"/>
                </a:lnTo>
                <a:lnTo>
                  <a:pt x="26851" y="6796804"/>
                </a:lnTo>
                <a:cubicBezTo>
                  <a:pt x="32162" y="6777207"/>
                  <a:pt x="39591" y="6758011"/>
                  <a:pt x="44354" y="6738388"/>
                </a:cubicBezTo>
                <a:cubicBezTo>
                  <a:pt x="48736" y="6720103"/>
                  <a:pt x="58832" y="6702955"/>
                  <a:pt x="67214" y="6685617"/>
                </a:cubicBezTo>
                <a:cubicBezTo>
                  <a:pt x="83217" y="6652472"/>
                  <a:pt x="73120" y="6617036"/>
                  <a:pt x="77310" y="6583128"/>
                </a:cubicBezTo>
                <a:cubicBezTo>
                  <a:pt x="78646" y="6572269"/>
                  <a:pt x="80168" y="6561411"/>
                  <a:pt x="82837" y="6550742"/>
                </a:cubicBezTo>
                <a:cubicBezTo>
                  <a:pt x="89885" y="6521593"/>
                  <a:pt x="95981" y="6491874"/>
                  <a:pt x="105698" y="6463490"/>
                </a:cubicBezTo>
                <a:cubicBezTo>
                  <a:pt x="116555" y="6431292"/>
                  <a:pt x="131034" y="6400429"/>
                  <a:pt x="146085" y="6363664"/>
                </a:cubicBezTo>
                <a:cubicBezTo>
                  <a:pt x="142274" y="6350899"/>
                  <a:pt x="131986" y="6331277"/>
                  <a:pt x="131034" y="6311084"/>
                </a:cubicBezTo>
                <a:cubicBezTo>
                  <a:pt x="127795" y="6246121"/>
                  <a:pt x="145512" y="6185351"/>
                  <a:pt x="173519" y="6127247"/>
                </a:cubicBezTo>
                <a:cubicBezTo>
                  <a:pt x="181900" y="6109530"/>
                  <a:pt x="187424" y="6090477"/>
                  <a:pt x="195616" y="6072569"/>
                </a:cubicBezTo>
                <a:cubicBezTo>
                  <a:pt x="198472" y="6066284"/>
                  <a:pt x="204569" y="6058092"/>
                  <a:pt x="210287" y="6056948"/>
                </a:cubicBezTo>
                <a:cubicBezTo>
                  <a:pt x="243432" y="6050282"/>
                  <a:pt x="242862" y="6025515"/>
                  <a:pt x="244766" y="5999796"/>
                </a:cubicBezTo>
                <a:cubicBezTo>
                  <a:pt x="247051" y="5969124"/>
                  <a:pt x="252386" y="5938836"/>
                  <a:pt x="256958" y="5908355"/>
                </a:cubicBezTo>
                <a:cubicBezTo>
                  <a:pt x="257530" y="5904353"/>
                  <a:pt x="261530" y="5900735"/>
                  <a:pt x="264199" y="5897114"/>
                </a:cubicBezTo>
                <a:cubicBezTo>
                  <a:pt x="268199" y="5891590"/>
                  <a:pt x="274296" y="5886447"/>
                  <a:pt x="275818" y="5880348"/>
                </a:cubicBezTo>
                <a:cubicBezTo>
                  <a:pt x="283249" y="5849107"/>
                  <a:pt x="289535" y="5817674"/>
                  <a:pt x="296393" y="5786239"/>
                </a:cubicBezTo>
                <a:cubicBezTo>
                  <a:pt x="297919" y="5779191"/>
                  <a:pt x="299822" y="5771953"/>
                  <a:pt x="302870" y="5765474"/>
                </a:cubicBezTo>
                <a:cubicBezTo>
                  <a:pt x="305728" y="5759378"/>
                  <a:pt x="310682" y="5754234"/>
                  <a:pt x="313730" y="5748136"/>
                </a:cubicBezTo>
                <a:cubicBezTo>
                  <a:pt x="321921" y="5731564"/>
                  <a:pt x="329541" y="5714607"/>
                  <a:pt x="338685" y="5695178"/>
                </a:cubicBezTo>
                <a:cubicBezTo>
                  <a:pt x="321541" y="5684320"/>
                  <a:pt x="331258" y="5669647"/>
                  <a:pt x="339449" y="5651360"/>
                </a:cubicBezTo>
                <a:cubicBezTo>
                  <a:pt x="347831" y="5632691"/>
                  <a:pt x="350497" y="5611164"/>
                  <a:pt x="353546" y="5590590"/>
                </a:cubicBezTo>
                <a:cubicBezTo>
                  <a:pt x="359070" y="5552869"/>
                  <a:pt x="362499" y="5514957"/>
                  <a:pt x="367451" y="5477239"/>
                </a:cubicBezTo>
                <a:cubicBezTo>
                  <a:pt x="368595" y="5469236"/>
                  <a:pt x="370690" y="5460092"/>
                  <a:pt x="375454" y="5453995"/>
                </a:cubicBezTo>
                <a:cubicBezTo>
                  <a:pt x="407459" y="5412276"/>
                  <a:pt x="416411" y="5361598"/>
                  <a:pt x="413366" y="5313403"/>
                </a:cubicBezTo>
                <a:cubicBezTo>
                  <a:pt x="411078" y="5275491"/>
                  <a:pt x="409363" y="5238343"/>
                  <a:pt x="412601" y="5200813"/>
                </a:cubicBezTo>
                <a:cubicBezTo>
                  <a:pt x="412793" y="5197955"/>
                  <a:pt x="412411" y="5194145"/>
                  <a:pt x="410887" y="5192051"/>
                </a:cubicBezTo>
                <a:cubicBezTo>
                  <a:pt x="400791" y="5179097"/>
                  <a:pt x="400029" y="5165570"/>
                  <a:pt x="398315" y="5148995"/>
                </a:cubicBezTo>
                <a:cubicBezTo>
                  <a:pt x="395837" y="5125562"/>
                  <a:pt x="397553" y="5104036"/>
                  <a:pt x="401743" y="5082317"/>
                </a:cubicBezTo>
                <a:cubicBezTo>
                  <a:pt x="404791" y="5066505"/>
                  <a:pt x="411078" y="5050504"/>
                  <a:pt x="419080" y="5036405"/>
                </a:cubicBezTo>
                <a:cubicBezTo>
                  <a:pt x="430320" y="5016785"/>
                  <a:pt x="434701" y="4997922"/>
                  <a:pt x="419841" y="4979253"/>
                </a:cubicBezTo>
                <a:cubicBezTo>
                  <a:pt x="404029" y="4959061"/>
                  <a:pt x="409553" y="4936201"/>
                  <a:pt x="408983" y="4913909"/>
                </a:cubicBezTo>
                <a:cubicBezTo>
                  <a:pt x="408791" y="4904195"/>
                  <a:pt x="409174" y="4893907"/>
                  <a:pt x="406697" y="4884572"/>
                </a:cubicBezTo>
                <a:cubicBezTo>
                  <a:pt x="399647" y="4857522"/>
                  <a:pt x="388978" y="4831420"/>
                  <a:pt x="384216" y="4803988"/>
                </a:cubicBezTo>
                <a:cubicBezTo>
                  <a:pt x="381551" y="4788747"/>
                  <a:pt x="386312" y="4771793"/>
                  <a:pt x="389741" y="4755980"/>
                </a:cubicBezTo>
                <a:cubicBezTo>
                  <a:pt x="393361" y="4739978"/>
                  <a:pt x="398885" y="4724167"/>
                  <a:pt x="404601" y="4708734"/>
                </a:cubicBezTo>
                <a:cubicBezTo>
                  <a:pt x="408411" y="4698258"/>
                  <a:pt x="412031" y="4686828"/>
                  <a:pt x="418889" y="4678445"/>
                </a:cubicBezTo>
                <a:cubicBezTo>
                  <a:pt x="434510" y="4659393"/>
                  <a:pt x="437178" y="4639772"/>
                  <a:pt x="428986" y="4617291"/>
                </a:cubicBezTo>
                <a:cubicBezTo>
                  <a:pt x="427651" y="4613864"/>
                  <a:pt x="427651" y="4609863"/>
                  <a:pt x="427462" y="4606053"/>
                </a:cubicBezTo>
                <a:cubicBezTo>
                  <a:pt x="423462" y="4545086"/>
                  <a:pt x="420984" y="4484127"/>
                  <a:pt x="414888" y="4423545"/>
                </a:cubicBezTo>
                <a:cubicBezTo>
                  <a:pt x="412411" y="4398972"/>
                  <a:pt x="401553" y="4375349"/>
                  <a:pt x="394695" y="4351154"/>
                </a:cubicBezTo>
                <a:cubicBezTo>
                  <a:pt x="393361" y="4346201"/>
                  <a:pt x="391265" y="4340674"/>
                  <a:pt x="392218" y="4335722"/>
                </a:cubicBezTo>
                <a:cubicBezTo>
                  <a:pt x="401743" y="4281810"/>
                  <a:pt x="387837" y="4231324"/>
                  <a:pt x="369547" y="4181603"/>
                </a:cubicBezTo>
                <a:cubicBezTo>
                  <a:pt x="367642" y="4176461"/>
                  <a:pt x="368214" y="4170174"/>
                  <a:pt x="368595" y="4164458"/>
                </a:cubicBezTo>
                <a:cubicBezTo>
                  <a:pt x="369928" y="4148453"/>
                  <a:pt x="376597" y="4131119"/>
                  <a:pt x="372597" y="4116641"/>
                </a:cubicBezTo>
                <a:cubicBezTo>
                  <a:pt x="361545" y="4078159"/>
                  <a:pt x="348211" y="4040058"/>
                  <a:pt x="331447" y="4003861"/>
                </a:cubicBezTo>
                <a:cubicBezTo>
                  <a:pt x="314493" y="3967091"/>
                  <a:pt x="300203" y="3932993"/>
                  <a:pt x="317350" y="3890891"/>
                </a:cubicBezTo>
                <a:cubicBezTo>
                  <a:pt x="324589" y="3872985"/>
                  <a:pt x="319445" y="3849362"/>
                  <a:pt x="317541" y="3828785"/>
                </a:cubicBezTo>
                <a:cubicBezTo>
                  <a:pt x="316016" y="3813737"/>
                  <a:pt x="307442" y="3799258"/>
                  <a:pt x="307442" y="3784397"/>
                </a:cubicBezTo>
                <a:cubicBezTo>
                  <a:pt x="307442" y="3744770"/>
                  <a:pt x="297346" y="3709529"/>
                  <a:pt x="276771" y="3675238"/>
                </a:cubicBezTo>
                <a:cubicBezTo>
                  <a:pt x="268770" y="3661899"/>
                  <a:pt x="274105" y="3641134"/>
                  <a:pt x="272009" y="3623799"/>
                </a:cubicBezTo>
                <a:cubicBezTo>
                  <a:pt x="269533" y="3605509"/>
                  <a:pt x="267247" y="3586653"/>
                  <a:pt x="261721" y="3569124"/>
                </a:cubicBezTo>
                <a:cubicBezTo>
                  <a:pt x="247242" y="3523785"/>
                  <a:pt x="230859" y="3479015"/>
                  <a:pt x="215618" y="3433866"/>
                </a:cubicBezTo>
                <a:cubicBezTo>
                  <a:pt x="203045" y="3396719"/>
                  <a:pt x="212952" y="3360139"/>
                  <a:pt x="218285" y="3323372"/>
                </a:cubicBezTo>
                <a:cubicBezTo>
                  <a:pt x="221716" y="3300319"/>
                  <a:pt x="229907" y="3278795"/>
                  <a:pt x="217715" y="3252885"/>
                </a:cubicBezTo>
                <a:cubicBezTo>
                  <a:pt x="206093" y="3228119"/>
                  <a:pt x="208761" y="3196686"/>
                  <a:pt x="202474" y="3168870"/>
                </a:cubicBezTo>
                <a:cubicBezTo>
                  <a:pt x="197141" y="3145436"/>
                  <a:pt x="188566" y="3122770"/>
                  <a:pt x="180184" y="3100099"/>
                </a:cubicBezTo>
                <a:cubicBezTo>
                  <a:pt x="168753" y="3069235"/>
                  <a:pt x="156753" y="3038756"/>
                  <a:pt x="162468" y="3005035"/>
                </a:cubicBezTo>
                <a:cubicBezTo>
                  <a:pt x="168946" y="2966742"/>
                  <a:pt x="144561" y="2940455"/>
                  <a:pt x="128367" y="2910353"/>
                </a:cubicBezTo>
                <a:cubicBezTo>
                  <a:pt x="117318" y="2889587"/>
                  <a:pt x="109126" y="2866918"/>
                  <a:pt x="102267" y="2844248"/>
                </a:cubicBezTo>
                <a:cubicBezTo>
                  <a:pt x="93313" y="2813958"/>
                  <a:pt x="87978" y="2782716"/>
                  <a:pt x="79217" y="2752235"/>
                </a:cubicBezTo>
                <a:cubicBezTo>
                  <a:pt x="66072" y="2706131"/>
                  <a:pt x="55784" y="2659455"/>
                  <a:pt x="63024" y="2611450"/>
                </a:cubicBezTo>
                <a:cubicBezTo>
                  <a:pt x="66262" y="2589352"/>
                  <a:pt x="66072" y="2568774"/>
                  <a:pt x="61307" y="2546678"/>
                </a:cubicBezTo>
                <a:cubicBezTo>
                  <a:pt x="53497" y="2510483"/>
                  <a:pt x="52545" y="2473333"/>
                  <a:pt x="23399" y="2444184"/>
                </a:cubicBezTo>
                <a:cubicBezTo>
                  <a:pt x="13111" y="2433897"/>
                  <a:pt x="10446" y="2415420"/>
                  <a:pt x="5110" y="2400369"/>
                </a:cubicBezTo>
                <a:cubicBezTo>
                  <a:pt x="-1178" y="2383032"/>
                  <a:pt x="2062" y="2370270"/>
                  <a:pt x="20352" y="2360933"/>
                </a:cubicBezTo>
                <a:cubicBezTo>
                  <a:pt x="28541" y="2356744"/>
                  <a:pt x="36543" y="2344741"/>
                  <a:pt x="37878" y="2335405"/>
                </a:cubicBezTo>
                <a:cubicBezTo>
                  <a:pt x="41877" y="2307402"/>
                  <a:pt x="35972" y="2281683"/>
                  <a:pt x="23017" y="2254633"/>
                </a:cubicBezTo>
                <a:cubicBezTo>
                  <a:pt x="10825" y="2229296"/>
                  <a:pt x="12159" y="2197670"/>
                  <a:pt x="7395" y="2168903"/>
                </a:cubicBezTo>
                <a:cubicBezTo>
                  <a:pt x="5681" y="2158712"/>
                  <a:pt x="3062" y="2148519"/>
                  <a:pt x="871" y="2138304"/>
                </a:cubicBezTo>
                <a:lnTo>
                  <a:pt x="0" y="2131532"/>
                </a:lnTo>
                <a:lnTo>
                  <a:pt x="0" y="2072225"/>
                </a:lnTo>
                <a:lnTo>
                  <a:pt x="251" y="2069340"/>
                </a:lnTo>
                <a:cubicBezTo>
                  <a:pt x="2061" y="2056600"/>
                  <a:pt x="4156" y="2043835"/>
                  <a:pt x="5299" y="2030977"/>
                </a:cubicBezTo>
                <a:cubicBezTo>
                  <a:pt x="7203" y="2010974"/>
                  <a:pt x="6442" y="1990589"/>
                  <a:pt x="8729" y="1970586"/>
                </a:cubicBezTo>
                <a:cubicBezTo>
                  <a:pt x="10446" y="1954202"/>
                  <a:pt x="14826" y="1938009"/>
                  <a:pt x="18445" y="1921817"/>
                </a:cubicBezTo>
                <a:cubicBezTo>
                  <a:pt x="19779" y="1915912"/>
                  <a:pt x="24922" y="1910004"/>
                  <a:pt x="24161" y="1904673"/>
                </a:cubicBezTo>
                <a:cubicBezTo>
                  <a:pt x="15970" y="1851709"/>
                  <a:pt x="52545" y="1813610"/>
                  <a:pt x="68738" y="1768838"/>
                </a:cubicBezTo>
                <a:cubicBezTo>
                  <a:pt x="85885" y="1721785"/>
                  <a:pt x="112174" y="1676253"/>
                  <a:pt x="104364" y="1623675"/>
                </a:cubicBezTo>
                <a:cubicBezTo>
                  <a:pt x="99601" y="1591859"/>
                  <a:pt x="88551" y="1561189"/>
                  <a:pt x="81883" y="1529563"/>
                </a:cubicBezTo>
                <a:cubicBezTo>
                  <a:pt x="79597" y="1518324"/>
                  <a:pt x="79979" y="1505751"/>
                  <a:pt x="82264" y="1494509"/>
                </a:cubicBezTo>
                <a:cubicBezTo>
                  <a:pt x="92744" y="1440216"/>
                  <a:pt x="94267" y="1386684"/>
                  <a:pt x="77120" y="1333341"/>
                </a:cubicBezTo>
                <a:cubicBezTo>
                  <a:pt x="74262" y="1324198"/>
                  <a:pt x="71597" y="1314483"/>
                  <a:pt x="71597" y="1304955"/>
                </a:cubicBezTo>
                <a:cubicBezTo>
                  <a:pt x="71597" y="1252757"/>
                  <a:pt x="75597" y="1201512"/>
                  <a:pt x="94267" y="1151600"/>
                </a:cubicBezTo>
                <a:cubicBezTo>
                  <a:pt x="100554" y="1134834"/>
                  <a:pt x="96553" y="1114449"/>
                  <a:pt x="98078" y="1095972"/>
                </a:cubicBezTo>
                <a:cubicBezTo>
                  <a:pt x="99409" y="1078826"/>
                  <a:pt x="99981" y="1061298"/>
                  <a:pt x="104364" y="1044725"/>
                </a:cubicBezTo>
                <a:cubicBezTo>
                  <a:pt x="110839" y="1020529"/>
                  <a:pt x="111601" y="998052"/>
                  <a:pt x="105887" y="973095"/>
                </a:cubicBezTo>
                <a:cubicBezTo>
                  <a:pt x="100554" y="949281"/>
                  <a:pt x="103220" y="923562"/>
                  <a:pt x="103029" y="898797"/>
                </a:cubicBezTo>
                <a:cubicBezTo>
                  <a:pt x="102839" y="871173"/>
                  <a:pt x="102649" y="843552"/>
                  <a:pt x="103601" y="815929"/>
                </a:cubicBezTo>
                <a:cubicBezTo>
                  <a:pt x="103981" y="804877"/>
                  <a:pt x="111601" y="792306"/>
                  <a:pt x="108553" y="783158"/>
                </a:cubicBezTo>
                <a:cubicBezTo>
                  <a:pt x="98267" y="753633"/>
                  <a:pt x="110649" y="724104"/>
                  <a:pt x="105127" y="694576"/>
                </a:cubicBezTo>
                <a:cubicBezTo>
                  <a:pt x="102267" y="680096"/>
                  <a:pt x="110078" y="663713"/>
                  <a:pt x="110839" y="648092"/>
                </a:cubicBezTo>
                <a:cubicBezTo>
                  <a:pt x="112174" y="622564"/>
                  <a:pt x="111601" y="597037"/>
                  <a:pt x="111983" y="571508"/>
                </a:cubicBezTo>
                <a:cubicBezTo>
                  <a:pt x="112174" y="563125"/>
                  <a:pt x="112936" y="554933"/>
                  <a:pt x="113318" y="546552"/>
                </a:cubicBezTo>
                <a:cubicBezTo>
                  <a:pt x="113697" y="539121"/>
                  <a:pt x="115411" y="531310"/>
                  <a:pt x="114081" y="524262"/>
                </a:cubicBezTo>
                <a:cubicBezTo>
                  <a:pt x="109315" y="498733"/>
                  <a:pt x="101505" y="473587"/>
                  <a:pt x="98457" y="447870"/>
                </a:cubicBezTo>
                <a:cubicBezTo>
                  <a:pt x="95792" y="425581"/>
                  <a:pt x="99409" y="402529"/>
                  <a:pt x="97505" y="380050"/>
                </a:cubicBezTo>
                <a:cubicBezTo>
                  <a:pt x="94267" y="340425"/>
                  <a:pt x="88551" y="300800"/>
                  <a:pt x="84930" y="261173"/>
                </a:cubicBezTo>
                <a:cubicBezTo>
                  <a:pt x="84168" y="252600"/>
                  <a:pt x="88934" y="243648"/>
                  <a:pt x="89314" y="234883"/>
                </a:cubicBezTo>
                <a:cubicBezTo>
                  <a:pt x="90266" y="207450"/>
                  <a:pt x="90457" y="180017"/>
                  <a:pt x="91027" y="152584"/>
                </a:cubicBezTo>
                <a:cubicBezTo>
                  <a:pt x="91218" y="136963"/>
                  <a:pt x="90647" y="121150"/>
                  <a:pt x="92361" y="105718"/>
                </a:cubicBezTo>
                <a:cubicBezTo>
                  <a:pt x="94647" y="85336"/>
                  <a:pt x="98078" y="66857"/>
                  <a:pt x="83217" y="47806"/>
                </a:cubicBezTo>
                <a:cubicBezTo>
                  <a:pt x="77453" y="40471"/>
                  <a:pt x="73691" y="32636"/>
                  <a:pt x="71207" y="24480"/>
                </a:cubicBezTo>
                <a:close/>
              </a:path>
            </a:pathLst>
          </a:custGeom>
          <a:effectLst>
            <a:outerShdw blurRad="381000" dist="152400" dir="10800000" algn="tr" rotWithShape="0">
              <a:prstClr val="black">
                <a:alpha val="10000"/>
              </a:prstClr>
            </a:outerShdw>
          </a:effectLst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4EA04677-6B2C-40F4-975C-ED91965527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32356" y="0"/>
            <a:ext cx="874718" cy="6857455"/>
            <a:chOff x="5632356" y="0"/>
            <a:chExt cx="874718" cy="6857455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F1ABE2E-F19F-4BD3-B0FA-8A2D8885B9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2640986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8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8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86D0F14-D449-4833-830D-A382829E2D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2640988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7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7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blipFill dpi="0" rotWithShape="1">
              <a:blip r:embed="rId4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057537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E5C912-BA19-448C-B07B-4EECE52B4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7715" y="467271"/>
            <a:ext cx="4195674" cy="2052522"/>
          </a:xfrm>
        </p:spPr>
        <p:txBody>
          <a:bodyPr anchor="b">
            <a:noAutofit/>
          </a:bodyPr>
          <a:lstStyle/>
          <a:p>
            <a:r>
              <a:rPr lang="en-US" sz="4000" b="1" dirty="0">
                <a:latin typeface="+mn-lt"/>
              </a:rPr>
              <a:t>The Best Definition and Healthcare Professionals?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07282B-0E27-40E3-ADBD-0FC33F7BF5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08" r="7330" b="1"/>
          <a:stretch/>
        </p:blipFill>
        <p:spPr>
          <a:xfrm>
            <a:off x="505418" y="554151"/>
            <a:ext cx="5742189" cy="5742189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</p:spPr>
      </p:pic>
      <p:sp>
        <p:nvSpPr>
          <p:cNvPr id="27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!!circle graphic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54B7AD-0100-415B-AFF2-544FB20122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7715" y="2990818"/>
            <a:ext cx="4918927" cy="3559634"/>
          </a:xfrm>
        </p:spPr>
        <p:txBody>
          <a:bodyPr anchor="t">
            <a:normAutofit lnSpcReduction="10000"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200" dirty="0">
                <a:solidFill>
                  <a:schemeClr val="tx1">
                    <a:alpha val="80000"/>
                  </a:schemeClr>
                </a:solidFill>
              </a:rPr>
              <a:t>How do you match your gifts with the needs of your friends, family, patients, communities, and the world?</a:t>
            </a:r>
            <a:endParaRPr lang="en-US" sz="3200" dirty="0">
              <a:solidFill>
                <a:schemeClr val="tx1">
                  <a:alpha val="80000"/>
                </a:schemeClr>
              </a:solidFill>
              <a:cs typeface="Calibri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US" sz="3200" dirty="0">
              <a:solidFill>
                <a:schemeClr val="tx1">
                  <a:alpha val="80000"/>
                </a:schemeClr>
              </a:solidFill>
              <a:cs typeface="Calibri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200" dirty="0">
                <a:solidFill>
                  <a:schemeClr val="tx1">
                    <a:alpha val="80000"/>
                  </a:schemeClr>
                </a:solidFill>
              </a:rPr>
              <a:t>JSF – Biking story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200" dirty="0">
                <a:solidFill>
                  <a:schemeClr val="tx1">
                    <a:alpha val="80000"/>
                  </a:schemeClr>
                </a:solidFill>
                <a:cs typeface="Calibri"/>
              </a:rPr>
              <a:t>Vic – Colonoscopy 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US" sz="2400" dirty="0">
              <a:solidFill>
                <a:schemeClr val="tx1">
                  <a:alpha val="80000"/>
                </a:schemeClr>
              </a:solidFill>
              <a:cs typeface="Calibri"/>
            </a:endParaRPr>
          </a:p>
        </p:txBody>
      </p:sp>
      <p:sp>
        <p:nvSpPr>
          <p:cNvPr id="31" name="!!dot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3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88862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85ED3100-3941-4F9A-9FAB-4A7A9B4A00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!!Rectangle">
            <a:extLst>
              <a:ext uri="{FF2B5EF4-FFF2-40B4-BE49-F238E27FC236}">
                <a16:creationId xmlns:a16="http://schemas.microsoft.com/office/drawing/2014/main" id="{8CBEFB3C-8BDC-4A1B-94A5-A6A24CBB6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89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 descr="Glasses on top of a book">
            <a:extLst>
              <a:ext uri="{FF2B5EF4-FFF2-40B4-BE49-F238E27FC236}">
                <a16:creationId xmlns:a16="http://schemas.microsoft.com/office/drawing/2014/main" id="{CA296B26-0161-D5A2-38CD-CEE7FF4F3A2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alphaModFix amt="35000"/>
          </a:blip>
          <a:srcRect t="13324" b="1770"/>
          <a:stretch/>
        </p:blipFill>
        <p:spPr>
          <a:xfrm>
            <a:off x="305" y="10"/>
            <a:ext cx="12191695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EB06C1F-2A3E-49B0-B520-4B394F375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8069" y="381935"/>
            <a:ext cx="5366040" cy="2344840"/>
          </a:xfrm>
        </p:spPr>
        <p:txBody>
          <a:bodyPr anchor="b">
            <a:normAutofit/>
          </a:bodyPr>
          <a:lstStyle/>
          <a:p>
            <a:r>
              <a:rPr lang="en-US" sz="6800" b="1" dirty="0"/>
              <a:t>Reflection</a:t>
            </a:r>
            <a:br>
              <a:rPr lang="en-US" sz="6800" dirty="0">
                <a:solidFill>
                  <a:srgbClr val="FFFFFF"/>
                </a:solidFill>
              </a:rPr>
            </a:br>
            <a:endParaRPr lang="en-US" sz="6800" dirty="0">
              <a:solidFill>
                <a:srgbClr val="FFFFFF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A9648D6-B41B-42D0-A817-AE2607B0B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994200" y="554152"/>
            <a:ext cx="574177" cy="1075866"/>
            <a:chOff x="10994200" y="554152"/>
            <a:chExt cx="574177" cy="1075866"/>
          </a:xfrm>
          <a:solidFill>
            <a:srgbClr val="FFFFFF"/>
          </a:solidFill>
        </p:grpSpPr>
        <p:sp>
          <p:nvSpPr>
            <p:cNvPr id="19" name="Graphic 11">
              <a:extLst>
                <a:ext uri="{FF2B5EF4-FFF2-40B4-BE49-F238E27FC236}">
                  <a16:creationId xmlns:a16="http://schemas.microsoft.com/office/drawing/2014/main" id="{6CB927A4-E432-4310-9CD5-E89FF50631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013369" y="554152"/>
              <a:ext cx="171515" cy="171515"/>
            </a:xfrm>
            <a:custGeom>
              <a:avLst/>
              <a:gdLst>
                <a:gd name="connsiteX0" fmla="*/ 159874 w 171515"/>
                <a:gd name="connsiteY0" fmla="*/ 74116 h 171515"/>
                <a:gd name="connsiteX1" fmla="*/ 97399 w 171515"/>
                <a:gd name="connsiteY1" fmla="*/ 74116 h 171515"/>
                <a:gd name="connsiteX2" fmla="*/ 97399 w 171515"/>
                <a:gd name="connsiteY2" fmla="*/ 11641 h 171515"/>
                <a:gd name="connsiteX3" fmla="*/ 85758 w 171515"/>
                <a:gd name="connsiteY3" fmla="*/ 0 h 171515"/>
                <a:gd name="connsiteX4" fmla="*/ 74116 w 171515"/>
                <a:gd name="connsiteY4" fmla="*/ 11641 h 171515"/>
                <a:gd name="connsiteX5" fmla="*/ 74116 w 171515"/>
                <a:gd name="connsiteY5" fmla="*/ 74116 h 171515"/>
                <a:gd name="connsiteX6" fmla="*/ 11641 w 171515"/>
                <a:gd name="connsiteY6" fmla="*/ 74116 h 171515"/>
                <a:gd name="connsiteX7" fmla="*/ 0 w 171515"/>
                <a:gd name="connsiteY7" fmla="*/ 85758 h 171515"/>
                <a:gd name="connsiteX8" fmla="*/ 11641 w 171515"/>
                <a:gd name="connsiteY8" fmla="*/ 97399 h 171515"/>
                <a:gd name="connsiteX9" fmla="*/ 74116 w 171515"/>
                <a:gd name="connsiteY9" fmla="*/ 97399 h 171515"/>
                <a:gd name="connsiteX10" fmla="*/ 74116 w 171515"/>
                <a:gd name="connsiteY10" fmla="*/ 159874 h 171515"/>
                <a:gd name="connsiteX11" fmla="*/ 85758 w 171515"/>
                <a:gd name="connsiteY11" fmla="*/ 171515 h 171515"/>
                <a:gd name="connsiteX12" fmla="*/ 97399 w 171515"/>
                <a:gd name="connsiteY12" fmla="*/ 159874 h 171515"/>
                <a:gd name="connsiteX13" fmla="*/ 97399 w 171515"/>
                <a:gd name="connsiteY13" fmla="*/ 97399 h 171515"/>
                <a:gd name="connsiteX14" fmla="*/ 159874 w 171515"/>
                <a:gd name="connsiteY14" fmla="*/ 97399 h 171515"/>
                <a:gd name="connsiteX15" fmla="*/ 171515 w 171515"/>
                <a:gd name="connsiteY15" fmla="*/ 85758 h 171515"/>
                <a:gd name="connsiteX16" fmla="*/ 159874 w 171515"/>
                <a:gd name="connsiteY16" fmla="*/ 74116 h 171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71515" h="171515">
                  <a:moveTo>
                    <a:pt x="159874" y="74116"/>
                  </a:moveTo>
                  <a:lnTo>
                    <a:pt x="97399" y="74116"/>
                  </a:lnTo>
                  <a:lnTo>
                    <a:pt x="97399" y="11641"/>
                  </a:lnTo>
                  <a:cubicBezTo>
                    <a:pt x="97399" y="5212"/>
                    <a:pt x="92187" y="0"/>
                    <a:pt x="85758" y="0"/>
                  </a:cubicBezTo>
                  <a:cubicBezTo>
                    <a:pt x="79328" y="0"/>
                    <a:pt x="74116" y="5212"/>
                    <a:pt x="74116" y="11641"/>
                  </a:cubicBezTo>
                  <a:lnTo>
                    <a:pt x="74116" y="74116"/>
                  </a:lnTo>
                  <a:lnTo>
                    <a:pt x="11641" y="74116"/>
                  </a:lnTo>
                  <a:cubicBezTo>
                    <a:pt x="5212" y="74116"/>
                    <a:pt x="0" y="79328"/>
                    <a:pt x="0" y="85758"/>
                  </a:cubicBezTo>
                  <a:cubicBezTo>
                    <a:pt x="0" y="92187"/>
                    <a:pt x="5212" y="97399"/>
                    <a:pt x="11641" y="97399"/>
                  </a:cubicBezTo>
                  <a:lnTo>
                    <a:pt x="74116" y="97399"/>
                  </a:lnTo>
                  <a:lnTo>
                    <a:pt x="74116" y="159874"/>
                  </a:lnTo>
                  <a:cubicBezTo>
                    <a:pt x="74116" y="166303"/>
                    <a:pt x="79328" y="171515"/>
                    <a:pt x="85758" y="171515"/>
                  </a:cubicBezTo>
                  <a:cubicBezTo>
                    <a:pt x="92187" y="171515"/>
                    <a:pt x="97399" y="166303"/>
                    <a:pt x="97399" y="159874"/>
                  </a:cubicBezTo>
                  <a:lnTo>
                    <a:pt x="97399" y="97399"/>
                  </a:lnTo>
                  <a:lnTo>
                    <a:pt x="159874" y="97399"/>
                  </a:lnTo>
                  <a:cubicBezTo>
                    <a:pt x="166303" y="97399"/>
                    <a:pt x="171515" y="92187"/>
                    <a:pt x="171515" y="85758"/>
                  </a:cubicBezTo>
                  <a:cubicBezTo>
                    <a:pt x="171515" y="79328"/>
                    <a:pt x="166303" y="74116"/>
                    <a:pt x="159874" y="74116"/>
                  </a:cubicBezTo>
                  <a:close/>
                </a:path>
              </a:pathLst>
            </a:custGeom>
            <a:grpFill/>
            <a:ln w="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Graphic 10">
              <a:extLst>
                <a:ext uri="{FF2B5EF4-FFF2-40B4-BE49-F238E27FC236}">
                  <a16:creationId xmlns:a16="http://schemas.microsoft.com/office/drawing/2014/main" id="{E3020543-B24B-4EC4-8FFC-8DD88EEA9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55951" y="837005"/>
              <a:ext cx="112426" cy="112426"/>
            </a:xfrm>
            <a:custGeom>
              <a:avLst/>
              <a:gdLst>
                <a:gd name="connsiteX0" fmla="*/ 112426 w 112426"/>
                <a:gd name="connsiteY0" fmla="*/ 56213 h 112426"/>
                <a:gd name="connsiteX1" fmla="*/ 56213 w 112426"/>
                <a:gd name="connsiteY1" fmla="*/ 112426 h 112426"/>
                <a:gd name="connsiteX2" fmla="*/ 0 w 112426"/>
                <a:gd name="connsiteY2" fmla="*/ 56213 h 112426"/>
                <a:gd name="connsiteX3" fmla="*/ 56213 w 112426"/>
                <a:gd name="connsiteY3" fmla="*/ 0 h 112426"/>
                <a:gd name="connsiteX4" fmla="*/ 112426 w 112426"/>
                <a:gd name="connsiteY4" fmla="*/ 56213 h 112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426" h="112426">
                  <a:moveTo>
                    <a:pt x="112426" y="56213"/>
                  </a:moveTo>
                  <a:cubicBezTo>
                    <a:pt x="112426" y="87259"/>
                    <a:pt x="87259" y="112426"/>
                    <a:pt x="56213" y="112426"/>
                  </a:cubicBezTo>
                  <a:cubicBezTo>
                    <a:pt x="25167" y="112426"/>
                    <a:pt x="0" y="87259"/>
                    <a:pt x="0" y="56213"/>
                  </a:cubicBezTo>
                  <a:cubicBezTo>
                    <a:pt x="0" y="25167"/>
                    <a:pt x="25167" y="0"/>
                    <a:pt x="56213" y="0"/>
                  </a:cubicBezTo>
                  <a:cubicBezTo>
                    <a:pt x="87259" y="0"/>
                    <a:pt x="112426" y="25167"/>
                    <a:pt x="112426" y="56213"/>
                  </a:cubicBezTo>
                  <a:close/>
                </a:path>
              </a:pathLst>
            </a:custGeom>
            <a:grpFill/>
            <a:ln w="51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Graphic 12">
              <a:extLst>
                <a:ext uri="{FF2B5EF4-FFF2-40B4-BE49-F238E27FC236}">
                  <a16:creationId xmlns:a16="http://schemas.microsoft.com/office/drawing/2014/main" id="{1453BF6C-B012-48B7-B4E8-6D7AC7C27D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94200" y="1472473"/>
              <a:ext cx="157545" cy="157545"/>
            </a:xfrm>
            <a:custGeom>
              <a:avLst/>
              <a:gdLst>
                <a:gd name="connsiteX0" fmla="*/ 78773 w 157545"/>
                <a:gd name="connsiteY0" fmla="*/ 23283 h 157545"/>
                <a:gd name="connsiteX1" fmla="*/ 134262 w 157545"/>
                <a:gd name="connsiteY1" fmla="*/ 78773 h 157545"/>
                <a:gd name="connsiteX2" fmla="*/ 78773 w 157545"/>
                <a:gd name="connsiteY2" fmla="*/ 134262 h 157545"/>
                <a:gd name="connsiteX3" fmla="*/ 23283 w 157545"/>
                <a:gd name="connsiteY3" fmla="*/ 78773 h 157545"/>
                <a:gd name="connsiteX4" fmla="*/ 78773 w 157545"/>
                <a:gd name="connsiteY4" fmla="*/ 23283 h 157545"/>
                <a:gd name="connsiteX5" fmla="*/ 78773 w 157545"/>
                <a:gd name="connsiteY5" fmla="*/ 0 h 157545"/>
                <a:gd name="connsiteX6" fmla="*/ 0 w 157545"/>
                <a:gd name="connsiteY6" fmla="*/ 78773 h 157545"/>
                <a:gd name="connsiteX7" fmla="*/ 78773 w 157545"/>
                <a:gd name="connsiteY7" fmla="*/ 157545 h 157545"/>
                <a:gd name="connsiteX8" fmla="*/ 157545 w 157545"/>
                <a:gd name="connsiteY8" fmla="*/ 78773 h 157545"/>
                <a:gd name="connsiteX9" fmla="*/ 78773 w 157545"/>
                <a:gd name="connsiteY9" fmla="*/ 0 h 157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7545" h="157545">
                  <a:moveTo>
                    <a:pt x="78773" y="23283"/>
                  </a:moveTo>
                  <a:cubicBezTo>
                    <a:pt x="109419" y="23283"/>
                    <a:pt x="134262" y="48126"/>
                    <a:pt x="134262" y="78773"/>
                  </a:cubicBezTo>
                  <a:cubicBezTo>
                    <a:pt x="134262" y="109419"/>
                    <a:pt x="109419" y="134262"/>
                    <a:pt x="78773" y="134262"/>
                  </a:cubicBezTo>
                  <a:cubicBezTo>
                    <a:pt x="48126" y="134262"/>
                    <a:pt x="23283" y="109419"/>
                    <a:pt x="23283" y="78773"/>
                  </a:cubicBezTo>
                  <a:cubicBezTo>
                    <a:pt x="23312" y="48139"/>
                    <a:pt x="48139" y="23312"/>
                    <a:pt x="78773" y="23283"/>
                  </a:cubicBezTo>
                  <a:moveTo>
                    <a:pt x="78773" y="0"/>
                  </a:moveTo>
                  <a:cubicBezTo>
                    <a:pt x="35268" y="0"/>
                    <a:pt x="0" y="35268"/>
                    <a:pt x="0" y="78773"/>
                  </a:cubicBezTo>
                  <a:cubicBezTo>
                    <a:pt x="0" y="122277"/>
                    <a:pt x="35268" y="157545"/>
                    <a:pt x="78773" y="157545"/>
                  </a:cubicBezTo>
                  <a:cubicBezTo>
                    <a:pt x="122277" y="157545"/>
                    <a:pt x="157545" y="122277"/>
                    <a:pt x="157545" y="78773"/>
                  </a:cubicBezTo>
                  <a:cubicBezTo>
                    <a:pt x="157545" y="35268"/>
                    <a:pt x="122277" y="0"/>
                    <a:pt x="78773" y="0"/>
                  </a:cubicBezTo>
                  <a:close/>
                </a:path>
              </a:pathLst>
            </a:custGeom>
            <a:grpFill/>
            <a:ln w="75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23622" y="3610394"/>
            <a:ext cx="0" cy="3238728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1716DCB-8079-4EE7-ACE2-DD92D85A32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75227" y="2634343"/>
            <a:ext cx="8754577" cy="4214779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4000" b="1" dirty="0"/>
              <a:t>In your mind: </a:t>
            </a:r>
            <a:endParaRPr lang="en-US" sz="4000" b="1" dirty="0">
              <a:cs typeface="Calibri"/>
            </a:endParaRPr>
          </a:p>
          <a:p>
            <a:r>
              <a:rPr lang="en-US" sz="3200" b="1" dirty="0"/>
              <a:t>Think of a nice story of the manifestation of your unique strengths (gifts, skills, talents, virtues) coming out in your interactions with others . . .</a:t>
            </a:r>
          </a:p>
          <a:p>
            <a:r>
              <a:rPr lang="en-US" sz="3200" b="1" dirty="0"/>
              <a:t>Pair and share</a:t>
            </a:r>
          </a:p>
          <a:p>
            <a:r>
              <a:rPr lang="en-US" sz="3200" b="1" dirty="0">
                <a:cs typeface="Calibri"/>
              </a:rPr>
              <a:t>This can feel awkward . . . but, we’d love to hear a couple stories</a:t>
            </a:r>
            <a:endParaRPr lang="en-US" sz="1700" b="1" dirty="0"/>
          </a:p>
        </p:txBody>
      </p:sp>
    </p:spTree>
    <p:extLst>
      <p:ext uri="{BB962C8B-B14F-4D97-AF65-F5344CB8AC3E}">
        <p14:creationId xmlns:p14="http://schemas.microsoft.com/office/powerpoint/2010/main" val="28516827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3731C-4642-4528-8EB5-52915D59F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533400"/>
            <a:ext cx="9603275" cy="1527131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rgbClr val="FFC000"/>
                </a:solidFill>
              </a:rPr>
              <a:t>Why Push </a:t>
            </a:r>
            <a:r>
              <a:rPr lang="en-US" sz="5400" b="1" dirty="0" err="1">
                <a:solidFill>
                  <a:srgbClr val="FFC000"/>
                </a:solidFill>
              </a:rPr>
              <a:t>Eudaimonic</a:t>
            </a:r>
            <a:r>
              <a:rPr lang="en-US" sz="5400" b="1" dirty="0">
                <a:solidFill>
                  <a:srgbClr val="FFC000"/>
                </a:solidFill>
              </a:rPr>
              <a:t> Happiness?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FE1F2B-D95F-4260-AE97-B41C7034B5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80" y="1959429"/>
            <a:ext cx="9436404" cy="3996527"/>
          </a:xfrm>
        </p:spPr>
        <p:txBody>
          <a:bodyPr>
            <a:normAutofit/>
          </a:bodyPr>
          <a:lstStyle/>
          <a:p>
            <a:r>
              <a:rPr lang="en-US" sz="3200" dirty="0"/>
              <a:t>In the beginning, psychology spent 100+ years mostly studying: </a:t>
            </a:r>
            <a:r>
              <a:rPr lang="en-US" sz="3200" dirty="0">
                <a:solidFill>
                  <a:srgbClr val="FFC000"/>
                </a:solidFill>
              </a:rPr>
              <a:t>What’s WRONG with YOU</a:t>
            </a:r>
            <a:r>
              <a:rPr lang="en-US" sz="3200" dirty="0"/>
              <a:t>? </a:t>
            </a:r>
          </a:p>
          <a:p>
            <a:pPr lvl="1"/>
            <a:r>
              <a:rPr lang="en-US" sz="2800" dirty="0"/>
              <a:t>Psychopathology and mental disorders</a:t>
            </a:r>
          </a:p>
          <a:p>
            <a:pPr lvl="1"/>
            <a:r>
              <a:rPr lang="en-US" sz="2800" dirty="0"/>
              <a:t>Anxiety, depression, suicide, OCD, ADHD, ODD, PTSD, etc.</a:t>
            </a:r>
          </a:p>
          <a:p>
            <a:pPr lvl="1"/>
            <a:r>
              <a:rPr lang="en-US" sz="2800" dirty="0"/>
              <a:t>Freud: “Neurotic misery” to “common unhappiness”</a:t>
            </a:r>
          </a:p>
          <a:p>
            <a:pPr lvl="1"/>
            <a:r>
              <a:rPr lang="en-US" sz="2800" dirty="0"/>
              <a:t>Goals: Help people – just like you – become more aware of deficiencies and then usually fail in their efforts to fix them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64482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F520CE-295D-469D-969C-7697E30BB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1643449"/>
            <a:ext cx="2880828" cy="419556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1" kern="1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Why? </a:t>
            </a:r>
            <a:br>
              <a:rPr lang="en-US" sz="3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3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3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This seems to be the way most of our brains are built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2425CB-0EA3-4B1F-8C61-0ACD2580EC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5721177"/>
            <a:ext cx="5157787" cy="468485"/>
          </a:xfrm>
        </p:spPr>
        <p:txBody>
          <a:bodyPr>
            <a:normAutofit lnSpcReduction="10000"/>
          </a:bodyPr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C37315-1A96-468C-A7A5-0122D40B27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1315" y="736299"/>
            <a:ext cx="5956308" cy="5669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0821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90AD48-BE94-49D1-A479-88810E381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944" y="1683756"/>
            <a:ext cx="3483428" cy="3084187"/>
          </a:xfrm>
        </p:spPr>
        <p:txBody>
          <a:bodyPr anchor="b">
            <a:noAutofit/>
          </a:bodyPr>
          <a:lstStyle/>
          <a:p>
            <a:pPr algn="r"/>
            <a:r>
              <a:rPr lang="en-US" sz="6000" b="1" dirty="0">
                <a:solidFill>
                  <a:srgbClr val="FFFFFF"/>
                </a:solidFill>
              </a:rPr>
              <a:t>Enter: Positive Psychology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EFBFC3C-214B-3514-4D6D-90C4293C725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905052" y="750439"/>
          <a:ext cx="6666833" cy="57701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961582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34CC3FF-7AA4-46F4-8B24-2F9383D86D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85511" y="805742"/>
            <a:ext cx="3647770" cy="3193211"/>
            <a:chOff x="1674895" y="1345036"/>
            <a:chExt cx="5428610" cy="4210939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75E42E8-8B96-4FF0-9DCC-7E2084C0FD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8FEA8A4-ED0E-429C-884B-1599153B8F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CAEBFCD5-5356-4326-8D39-8235A46CD7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5315" y="685805"/>
            <a:ext cx="3624947" cy="3193211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A3731C-4642-4528-8EB5-52915D59F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584" y="859808"/>
            <a:ext cx="3543197" cy="2878986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FFFF00"/>
                </a:solidFill>
              </a:rPr>
              <a:t>Evidence-Based Eudaimonia</a:t>
            </a:r>
            <a:br>
              <a:rPr lang="en-US" b="1" dirty="0">
                <a:solidFill>
                  <a:srgbClr val="FFFF00"/>
                </a:solidFill>
              </a:rPr>
            </a:br>
            <a:r>
              <a:rPr lang="en-US" b="1" dirty="0">
                <a:solidFill>
                  <a:srgbClr val="FFFF00"/>
                </a:solidFill>
              </a:rPr>
              <a:t>with PPIs</a:t>
            </a:r>
          </a:p>
        </p:txBody>
      </p:sp>
      <p:grpSp>
        <p:nvGrpSpPr>
          <p:cNvPr id="19" name="Graphic 4">
            <a:extLst>
              <a:ext uri="{FF2B5EF4-FFF2-40B4-BE49-F238E27FC236}">
                <a16:creationId xmlns:a16="http://schemas.microsoft.com/office/drawing/2014/main" id="{5F2AA49C-5AC0-41C7-BFAF-74B8D8293C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9048" y="2335801"/>
            <a:ext cx="849365" cy="849366"/>
            <a:chOff x="5829300" y="3162300"/>
            <a:chExt cx="532256" cy="532257"/>
          </a:xfrm>
          <a:solidFill>
            <a:srgbClr val="FFFFFF"/>
          </a:solidFill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8A750A0-64B5-41B2-B525-A914EB40B3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F8216C77-85C1-4BDC-87A8-7E75933205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71AED48-754E-41AC-9ECC-DB25976447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8005417-D297-404F-82A5-8C4393E85F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7F942D6-2D0C-4894-81F0-6F81714BA4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4FAD802E-9670-4B80-876B-3FF64D29A1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38AF437-0BFB-40E4-ADA0-5749919AAC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Freeform: Shape 26">
              <a:extLst>
                <a:ext uri="{FF2B5EF4-FFF2-40B4-BE49-F238E27FC236}">
                  <a16:creationId xmlns:a16="http://schemas.microsoft.com/office/drawing/2014/main" id="{F8BC9C3D-CBBE-4D29-9DAC-98B3CAF397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A7016629-22ED-494E-9205-594895DA95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BFF3CC1E-0ED4-4599-9B4E-F057769B96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65A4B3A-F9A7-4FA6-A7F3-EA08E0BA15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783B6A14-A56D-4B95-8395-89CF53A09B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49F0868B-B193-43B6-BB1E-1FF72993EA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4" name="Graphic 4">
            <a:extLst>
              <a:ext uri="{FF2B5EF4-FFF2-40B4-BE49-F238E27FC236}">
                <a16:creationId xmlns:a16="http://schemas.microsoft.com/office/drawing/2014/main" id="{BB32367D-C4F2-49D5-A586-298C7CA821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9048" y="2335801"/>
            <a:ext cx="849365" cy="849366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E1FF7EE7-ACA2-4BFF-BA75-7FAE93FBB6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647462E-B5E8-4F02-A1E4-BD0380A224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412CE109-6153-414A-B2D6-C4F9C6FA2E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DAF530F5-D68D-4BC8-8984-F1A8B5DEB6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2EB69747-F9DD-4B80-B488-D5565D0BC6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73AFB787-B8A4-4269-9DA9-FF4A660303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6E682D93-25A6-4D91-9A81-3F247BBEE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9D5F48B5-53B4-4DA8-B929-6AFF506589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8CA195A3-2A74-4D13-A1B8-24765E26BF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B98F1918-C39D-4713-AB21-685A944355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33592273-DEE6-42E1-B824-11D5443323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12D6F82B-B619-4D8B-85AE-0E57103BA0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6246C574-90D4-412B-9444-203F7C83CD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FE1F2B-D95F-4260-AE97-B41C7034B5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95494" y="685805"/>
            <a:ext cx="5004620" cy="5534019"/>
          </a:xfrm>
        </p:spPr>
        <p:txBody>
          <a:bodyPr>
            <a:normAutofit/>
          </a:bodyPr>
          <a:lstStyle/>
          <a:p>
            <a:endParaRPr lang="en-US" sz="3600" dirty="0">
              <a:solidFill>
                <a:schemeClr val="bg1"/>
              </a:solidFill>
            </a:endParaRPr>
          </a:p>
          <a:p>
            <a:r>
              <a:rPr lang="en-US" sz="3600" dirty="0">
                <a:solidFill>
                  <a:schemeClr val="bg1"/>
                </a:solidFill>
              </a:rPr>
              <a:t>Three Good Things</a:t>
            </a:r>
          </a:p>
          <a:p>
            <a:r>
              <a:rPr lang="en-US" sz="3600" dirty="0">
                <a:solidFill>
                  <a:schemeClr val="bg1"/>
                </a:solidFill>
              </a:rPr>
              <a:t>Grounding, Calming, and Sleeping</a:t>
            </a:r>
          </a:p>
          <a:p>
            <a:r>
              <a:rPr lang="en-US" sz="3600" dirty="0">
                <a:solidFill>
                  <a:schemeClr val="bg1"/>
                </a:solidFill>
              </a:rPr>
              <a:t>Gratitude Practice</a:t>
            </a:r>
          </a:p>
          <a:p>
            <a:r>
              <a:rPr lang="en-US" sz="3600" dirty="0">
                <a:solidFill>
                  <a:schemeClr val="bg1"/>
                </a:solidFill>
              </a:rPr>
              <a:t>Savoring</a:t>
            </a:r>
          </a:p>
          <a:p>
            <a:r>
              <a:rPr lang="en-US" sz="3600" dirty="0">
                <a:solidFill>
                  <a:schemeClr val="bg1"/>
                </a:solidFill>
              </a:rPr>
              <a:t>The Three-Step Emotional Change Trick</a:t>
            </a:r>
          </a:p>
          <a:p>
            <a:r>
              <a:rPr lang="en-US" sz="3600" dirty="0">
                <a:solidFill>
                  <a:schemeClr val="bg1"/>
                </a:solidFill>
              </a:rPr>
              <a:t>Distractions</a:t>
            </a:r>
          </a:p>
          <a:p>
            <a:endParaRPr lang="en-US" sz="3600" dirty="0">
              <a:solidFill>
                <a:schemeClr val="bg1"/>
              </a:solidFill>
            </a:endParaRPr>
          </a:p>
          <a:p>
            <a:endParaRPr lang="en-US" sz="3600" dirty="0">
              <a:solidFill>
                <a:schemeClr val="bg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92329D4-AC4E-465A-A97A-8E401C8295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345126" y="3595709"/>
            <a:ext cx="2419470" cy="3225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7151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3731C-4642-4528-8EB5-52915D59F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794552"/>
            <a:ext cx="9603275" cy="1265980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rgbClr val="FFC000"/>
                </a:solidFill>
              </a:rPr>
              <a:t>Tool #1</a:t>
            </a:r>
            <a:r>
              <a:rPr lang="en-US" sz="5400" dirty="0"/>
              <a:t>: </a:t>
            </a:r>
            <a:r>
              <a:rPr lang="en-US" sz="5400" b="1" dirty="0"/>
              <a:t>Three Good Things</a:t>
            </a:r>
            <a:endParaRPr lang="en-US" sz="5400" b="1" dirty="0">
              <a:solidFill>
                <a:srgbClr val="FFC000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FE1F2B-D95F-4260-AE97-B41C7034B5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8095" y="2148397"/>
            <a:ext cx="4351106" cy="3915052"/>
          </a:xfrm>
        </p:spPr>
        <p:txBody>
          <a:bodyPr>
            <a:normAutofit/>
          </a:bodyPr>
          <a:lstStyle/>
          <a:p>
            <a:r>
              <a:rPr lang="en-US" sz="3600" dirty="0"/>
              <a:t>Survey – Thoughts and </a:t>
            </a:r>
            <a:r>
              <a:rPr lang="en-US" sz="3600" b="1" dirty="0">
                <a:solidFill>
                  <a:srgbClr val="FFC000"/>
                </a:solidFill>
              </a:rPr>
              <a:t>insomnias</a:t>
            </a:r>
          </a:p>
          <a:p>
            <a:endParaRPr lang="en-US" sz="3600" dirty="0"/>
          </a:p>
          <a:p>
            <a:r>
              <a:rPr lang="en-US" sz="3600" dirty="0"/>
              <a:t>Rumination is </a:t>
            </a:r>
            <a:r>
              <a:rPr lang="en-US" sz="3600" b="1" dirty="0">
                <a:solidFill>
                  <a:srgbClr val="FFC000"/>
                </a:solidFill>
              </a:rPr>
              <a:t>all-natural</a:t>
            </a:r>
            <a:r>
              <a:rPr lang="en-US" sz="3600" dirty="0"/>
              <a:t>, but not helpful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87B529-A263-4FAF-B1F7-22E753F27B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1739" y="1895629"/>
            <a:ext cx="6880261" cy="4962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7276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7146" y="804519"/>
            <a:ext cx="10222153" cy="1049235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chemeClr val="accent2"/>
                </a:solidFill>
              </a:rPr>
              <a:t>Three Good Things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5069" y="2038525"/>
            <a:ext cx="10658664" cy="4102216"/>
          </a:xfrm>
        </p:spPr>
        <p:txBody>
          <a:bodyPr>
            <a:noAutofit/>
          </a:bodyPr>
          <a:lstStyle/>
          <a:p>
            <a:r>
              <a:rPr lang="en-US" sz="3200" dirty="0"/>
              <a:t>Seligman’s signature technique</a:t>
            </a:r>
          </a:p>
          <a:p>
            <a:pPr lvl="1"/>
            <a:r>
              <a:rPr lang="en-US" sz="2800" dirty="0"/>
              <a:t>Before you go to sleep (or right now) </a:t>
            </a:r>
          </a:p>
          <a:p>
            <a:pPr lvl="1"/>
            <a:r>
              <a:rPr lang="en-US" sz="2800" dirty="0"/>
              <a:t>Write down (or think about) three good things that happened during the day (or last 24 hours)</a:t>
            </a:r>
          </a:p>
          <a:p>
            <a:pPr lvl="1"/>
            <a:r>
              <a:rPr lang="en-US" sz="2800" dirty="0"/>
              <a:t>Then track down in your mind </a:t>
            </a:r>
            <a:r>
              <a:rPr lang="en-US" sz="2800" b="1" dirty="0">
                <a:solidFill>
                  <a:schemeClr val="accent2"/>
                </a:solidFill>
              </a:rPr>
              <a:t>“Why” those things happened</a:t>
            </a:r>
          </a:p>
          <a:p>
            <a:pPr lvl="1"/>
            <a:r>
              <a:rPr lang="en-US" sz="2800" dirty="0"/>
              <a:t>Seligman: After a week, you’ll want to keep doing it (JSF: Maybe)</a:t>
            </a:r>
          </a:p>
          <a:p>
            <a:pPr lvl="1"/>
            <a:r>
              <a:rPr lang="en-US" sz="2800" dirty="0">
                <a:solidFill>
                  <a:schemeClr val="accent2"/>
                </a:solidFill>
              </a:rPr>
              <a:t>Volunteer</a:t>
            </a:r>
            <a:r>
              <a:rPr lang="en-US" sz="2800" dirty="0"/>
              <a:t>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C7DD5A-2330-437C-8912-2515E6B547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2237" y="0"/>
            <a:ext cx="4279763" cy="2255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6833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EDA9EF6-441D-62BA-91E3-F6E420323E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DB66C9CD-6BF4-44CA-8078-0BB8190807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5B71A1-D529-4D9A-0BA6-7856DF19F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862151"/>
            <a:ext cx="6120000" cy="1009486"/>
          </a:xfrm>
        </p:spPr>
        <p:txBody>
          <a:bodyPr vert="horz" lIns="0" tIns="0" rIns="0" bIns="0" rtlCol="0" anchor="b" anchorCtr="0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200" b="1" cap="none" spc="0" dirty="0">
                <a:solidFill>
                  <a:srgbClr val="FFFF00"/>
                </a:solidFill>
                <a:latin typeface="Century Gothic" panose="020B0502020202020204"/>
              </a:rPr>
              <a:t>Tool </a:t>
            </a:r>
            <a:r>
              <a:rPr kumimoji="0" lang="en-US" sz="4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#2</a:t>
            </a:r>
            <a:r>
              <a:rPr kumimoji="0" lang="en-US" sz="4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:</a:t>
            </a:r>
            <a:r>
              <a:rPr kumimoji="0" lang="en-US" sz="4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 </a:t>
            </a:r>
            <a:r>
              <a:rPr kumimoji="0" lang="en-US" sz="4200" b="0" i="0" u="none" strike="noStrike" kern="1200" cap="none" spc="0" normalizeH="0" baseline="0" noProof="0" dirty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Sleep Well</a:t>
            </a:r>
            <a:br>
              <a:rPr lang="en-US" sz="2400" dirty="0"/>
            </a:br>
            <a:endParaRPr lang="en-US" sz="2400" dirty="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7C6DF49-CBE3-4038-AC78-35DE4FD7C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870000" y="2310207"/>
            <a:ext cx="540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B68D63-B63A-FAEE-CDCD-C42AF78A23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194" y="2405746"/>
            <a:ext cx="7510205" cy="3990036"/>
          </a:xfrm>
        </p:spPr>
        <p:txBody>
          <a:bodyPr vert="horz" lIns="0" tIns="0" rIns="0" bIns="0" rtlCol="0" anchor="t" anchorCtr="0">
            <a:no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“What’s the most important thing for </a:t>
            </a:r>
            <a:r>
              <a:rPr kumimoji="0" lang="en-US" sz="3200" i="0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college success</a:t>
            </a:r>
            <a:r>
              <a:rPr kumimoji="0" lang="en-US" sz="3200" i="0" u="non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 health care workers’ health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?”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– Sleep 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Why? Sleep disruption is linked to accidents, illness, lower achievement, depression, irritability, worse MH, suicidality,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etc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!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Sleep paralysis, MHCC and the DSM – Wait a minute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Wingdings" panose="05000000000000000000" pitchFamily="2" charset="2"/>
              </a:rPr>
              <a:t>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j-ea"/>
              <a:cs typeface="+mj-cs"/>
            </a:endParaRPr>
          </a:p>
        </p:txBody>
      </p:sp>
      <p:pic>
        <p:nvPicPr>
          <p:cNvPr id="8" name="Picture 7" descr="Hand touching water">
            <a:extLst>
              <a:ext uri="{FF2B5EF4-FFF2-40B4-BE49-F238E27FC236}">
                <a16:creationId xmlns:a16="http://schemas.microsoft.com/office/drawing/2014/main" id="{991E5335-54F3-7EC9-3A23-B9E16720D3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475" r="34848" b="-1"/>
          <a:stretch/>
        </p:blipFill>
        <p:spPr>
          <a:xfrm>
            <a:off x="8321011" y="10"/>
            <a:ext cx="3870989" cy="685799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49C5FB-F205-4B6A-FC39-BA012019D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90636" y="8219913"/>
            <a:ext cx="5575300" cy="369332"/>
          </a:xfrm>
        </p:spPr>
        <p:txBody>
          <a:bodyPr vert="horz" lIns="0" tIns="0" rIns="0" bIns="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all" spc="300" normalizeH="0" baseline="0" noProof="0" dirty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89D97B-532C-22AB-8A9A-7D208F48B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 vert="horz" lIns="0" tIns="0" rIns="0" bIns="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52129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5204B-808D-4DC2-B0EF-9CD47D814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4750" y="696686"/>
            <a:ext cx="6120000" cy="117495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6000" b="1" cap="none" spc="0" dirty="0">
                <a:solidFill>
                  <a:srgbClr val="FFFF00"/>
                </a:solidFill>
                <a:latin typeface="Century Gothic" panose="020B0502020202020204"/>
              </a:rPr>
              <a:t>Rural </a:t>
            </a:r>
            <a:r>
              <a:rPr lang="en-US" sz="6000" b="1" cap="none" spc="0" dirty="0">
                <a:latin typeface="Century Gothic" panose="020B0502020202020204"/>
              </a:rPr>
              <a:t>Referrals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F93EE171-47CB-4A8E-B539-09FAC979AE2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12377" b="12377"/>
          <a:stretch>
            <a:fillRect/>
          </a:stretch>
        </p:blipFill>
        <p:spPr>
          <a:xfrm rot="5400000">
            <a:off x="-1493838" y="1493838"/>
            <a:ext cx="6858001" cy="3870325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A2DF1A-652C-4BA0-93B0-A89119C9C2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52257" y="2373086"/>
            <a:ext cx="7198755" cy="3690257"/>
          </a:xfrm>
        </p:spPr>
        <p:txBody>
          <a:bodyPr>
            <a:noAutofit/>
          </a:bodyPr>
          <a:lstStyle/>
          <a:p>
            <a:pPr marL="342900" indent="-342900" defTabSz="457200">
              <a:lnSpc>
                <a:spcPct val="100000"/>
              </a:lnSpc>
              <a:buClr>
                <a:srgbClr val="1E5155">
                  <a:lumMod val="40000"/>
                  <a:lumOff val="60000"/>
                </a:srgbClr>
              </a:buClr>
              <a:buSzPct val="80000"/>
              <a:buFont typeface="Wingdings 3" charset="2"/>
              <a:buChar char=""/>
              <a:defRPr/>
            </a:pPr>
            <a: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One principle of positive psychology is to focus on resources</a:t>
            </a:r>
          </a:p>
          <a:p>
            <a:pPr marL="342900" indent="-342900" defTabSz="457200">
              <a:lnSpc>
                <a:spcPct val="100000"/>
              </a:lnSpc>
              <a:buClr>
                <a:srgbClr val="1E5155">
                  <a:lumMod val="40000"/>
                  <a:lumOff val="60000"/>
                </a:srgbClr>
              </a:buClr>
              <a:buSzPct val="80000"/>
              <a:buFont typeface="Wingdings 3" charset="2"/>
              <a:buChar char=""/>
              <a:defRPr/>
            </a:pPr>
            <a:endParaRPr lang="en-US" sz="36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defTabSz="457200">
              <a:lnSpc>
                <a:spcPct val="100000"/>
              </a:lnSpc>
              <a:buClr>
                <a:srgbClr val="1E5155">
                  <a:lumMod val="40000"/>
                  <a:lumOff val="60000"/>
                </a:srgbClr>
              </a:buClr>
              <a:buSzPct val="80000"/>
              <a:buFont typeface="Wingdings 3" charset="2"/>
              <a:buChar char=""/>
              <a:defRPr/>
            </a:pPr>
            <a:r>
              <a:rPr lang="en-US" sz="3600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CBT-I</a:t>
            </a:r>
          </a:p>
          <a:p>
            <a:pPr marL="342900" indent="-342900" defTabSz="457200">
              <a:lnSpc>
                <a:spcPct val="100000"/>
              </a:lnSpc>
              <a:buClr>
                <a:srgbClr val="1E5155">
                  <a:lumMod val="40000"/>
                  <a:lumOff val="60000"/>
                </a:srgbClr>
              </a:buClr>
              <a:buSzPct val="80000"/>
              <a:buFont typeface="Wingdings 3" charset="2"/>
              <a:buChar char=""/>
              <a:defRPr/>
            </a:pPr>
            <a:endParaRPr lang="en-US" sz="36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defTabSz="457200">
              <a:lnSpc>
                <a:spcPct val="100000"/>
              </a:lnSpc>
              <a:buClr>
                <a:srgbClr val="1E5155">
                  <a:lumMod val="40000"/>
                  <a:lumOff val="60000"/>
                </a:srgbClr>
              </a:buClr>
              <a:buSzPct val="80000"/>
              <a:buFont typeface="Wingdings 3" charset="2"/>
              <a:buChar char=""/>
              <a:defRPr/>
            </a:pPr>
            <a: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PsychologyToday.com – Self referral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9CD01B-AEB6-4A3E-943B-C9D68A2FE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all" spc="300" normalizeH="0" baseline="0" noProof="0" dirty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4FB52E-89D7-4E36-94C6-9E6B2D702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05248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6" y="276837"/>
            <a:ext cx="6887986" cy="129190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200" b="1" dirty="0">
                <a:solidFill>
                  <a:schemeClr val="bg1"/>
                </a:solidFill>
              </a:rPr>
              <a:t>Sleep Hygiene </a:t>
            </a:r>
            <a:br>
              <a:rPr lang="en-US" sz="4200" b="1" dirty="0">
                <a:solidFill>
                  <a:schemeClr val="bg1"/>
                </a:solidFill>
              </a:rPr>
            </a:br>
            <a:r>
              <a:rPr lang="en-US" sz="4200" b="1" dirty="0">
                <a:solidFill>
                  <a:schemeClr val="bg1"/>
                </a:solidFill>
              </a:rPr>
              <a:t>(Not just showering)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61395" y="1734532"/>
            <a:ext cx="3405930" cy="4624323"/>
          </a:xfrm>
        </p:spPr>
        <p:txBody>
          <a:bodyPr>
            <a:normAutofit/>
          </a:bodyPr>
          <a:lstStyle/>
          <a:p>
            <a:pPr marL="514350" indent="-514350">
              <a:buClr>
                <a:prstClr val="black"/>
              </a:buClr>
              <a:buFont typeface="+mj-lt"/>
              <a:buAutoNum type="arabicPeriod"/>
            </a:pPr>
            <a:r>
              <a:rPr lang="en-US" sz="2800" b="1" dirty="0">
                <a:solidFill>
                  <a:schemeClr val="bg1"/>
                </a:solidFill>
              </a:rPr>
              <a:t>Routines</a:t>
            </a:r>
          </a:p>
          <a:p>
            <a:pPr marL="514350" lvl="0" indent="-514350">
              <a:buClr>
                <a:prstClr val="black"/>
              </a:buClr>
              <a:buFont typeface="+mj-lt"/>
              <a:buAutoNum type="arabicPeriod"/>
            </a:pPr>
            <a:r>
              <a:rPr lang="en-US" sz="2800" b="1" dirty="0">
                <a:solidFill>
                  <a:schemeClr val="bg1"/>
                </a:solidFill>
              </a:rPr>
              <a:t>Daily exercise</a:t>
            </a:r>
          </a:p>
          <a:p>
            <a:pPr marL="514350" lvl="0" indent="-514350">
              <a:buClr>
                <a:prstClr val="black"/>
              </a:buClr>
              <a:buFont typeface="+mj-lt"/>
              <a:buAutoNum type="arabicPeriod"/>
            </a:pPr>
            <a:r>
              <a:rPr lang="en-US" sz="2800" b="1" dirty="0">
                <a:solidFill>
                  <a:schemeClr val="bg1"/>
                </a:solidFill>
              </a:rPr>
              <a:t>Caffeine curfews</a:t>
            </a:r>
          </a:p>
          <a:p>
            <a:pPr marL="514350" lvl="0" indent="-514350">
              <a:buClr>
                <a:prstClr val="black"/>
              </a:buClr>
              <a:buFont typeface="+mj-lt"/>
              <a:buAutoNum type="arabicPeriod"/>
            </a:pPr>
            <a:r>
              <a:rPr lang="en-US" sz="2800" b="1" dirty="0">
                <a:solidFill>
                  <a:schemeClr val="bg1"/>
                </a:solidFill>
              </a:rPr>
              <a:t>Light and dark and sound and comfort</a:t>
            </a:r>
          </a:p>
          <a:p>
            <a:pPr marL="514350" lvl="0" indent="-514350">
              <a:buClr>
                <a:prstClr val="black"/>
              </a:buClr>
              <a:buFont typeface="+mj-lt"/>
              <a:buAutoNum type="arabicPeriod"/>
            </a:pPr>
            <a:r>
              <a:rPr lang="en-US" sz="2800" b="1" dirty="0">
                <a:solidFill>
                  <a:schemeClr val="bg1"/>
                </a:solidFill>
              </a:rPr>
              <a:t>Beds are for sleeping</a:t>
            </a:r>
          </a:p>
          <a:p>
            <a:pPr lvl="0">
              <a:buClr>
                <a:prstClr val="black"/>
              </a:buClr>
            </a:pPr>
            <a:endParaRPr lang="en-US" dirty="0"/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9CBB98-D1D3-4A62-AD89-80AB684ABDF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62943" y="1862356"/>
            <a:ext cx="7197754" cy="3928843"/>
          </a:xfrm>
        </p:spPr>
        <p:txBody>
          <a:bodyPr>
            <a:noAutofit/>
          </a:bodyPr>
          <a:lstStyle/>
          <a:p>
            <a:pPr marL="514350" lvl="0" indent="-514350">
              <a:buClr>
                <a:prstClr val="black"/>
              </a:buClr>
              <a:buFont typeface="+mj-lt"/>
              <a:buAutoNum type="arabicPeriod" startAt="6"/>
            </a:pPr>
            <a:r>
              <a:rPr lang="en-US" sz="2600" b="1" dirty="0">
                <a:solidFill>
                  <a:schemeClr val="bg1"/>
                </a:solidFill>
              </a:rPr>
              <a:t>Limit naps to less than 30 min [coffee naps]</a:t>
            </a:r>
          </a:p>
          <a:p>
            <a:pPr marL="514350" lvl="0" indent="-514350">
              <a:buClr>
                <a:prstClr val="black"/>
              </a:buClr>
              <a:buFont typeface="+mj-lt"/>
              <a:buAutoNum type="arabicPeriod" startAt="6"/>
            </a:pPr>
            <a:r>
              <a:rPr lang="en-US" sz="2600" b="1" dirty="0">
                <a:solidFill>
                  <a:schemeClr val="bg1"/>
                </a:solidFill>
              </a:rPr>
              <a:t>Avoid certain foods</a:t>
            </a:r>
          </a:p>
          <a:p>
            <a:pPr marL="514350" lvl="0" indent="-514350">
              <a:buClr>
                <a:prstClr val="black"/>
              </a:buClr>
              <a:buFont typeface="+mj-lt"/>
              <a:buAutoNum type="arabicPeriod" startAt="6"/>
            </a:pPr>
            <a:r>
              <a:rPr lang="en-US" sz="2600" b="1" dirty="0">
                <a:solidFill>
                  <a:schemeClr val="bg1"/>
                </a:solidFill>
              </a:rPr>
              <a:t>The temperature decline (Bath or shower)</a:t>
            </a:r>
          </a:p>
          <a:p>
            <a:pPr marL="514350" lvl="0" indent="-514350">
              <a:buClr>
                <a:prstClr val="black"/>
              </a:buClr>
              <a:buFont typeface="+mj-lt"/>
              <a:buAutoNum type="arabicPeriod" startAt="6"/>
            </a:pPr>
            <a:r>
              <a:rPr lang="en-US" sz="2600" b="1" dirty="0">
                <a:solidFill>
                  <a:schemeClr val="bg1"/>
                </a:solidFill>
              </a:rPr>
              <a:t>Screen light exposure and Tech in the bedroom?</a:t>
            </a:r>
          </a:p>
          <a:p>
            <a:pPr marL="514350" lvl="0" indent="-514350">
              <a:buClr>
                <a:prstClr val="black"/>
              </a:buClr>
              <a:buFont typeface="+mj-lt"/>
              <a:buAutoNum type="arabicPeriod" startAt="6"/>
            </a:pPr>
            <a:r>
              <a:rPr lang="en-US" sz="2600" b="1" dirty="0">
                <a:solidFill>
                  <a:schemeClr val="bg1"/>
                </a:solidFill>
              </a:rPr>
              <a:t>Have a plan for dealing with troubling thoughts and dreams [3 Good Things; mindfulness meditation]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06F538-14C4-4DD1-8426-B5984087EB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2229" y="-1136"/>
            <a:ext cx="24669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4165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solidFill>
                  <a:srgbClr val="FFC000"/>
                </a:solidFill>
              </a:rPr>
              <a:t>Tool #3</a:t>
            </a:r>
            <a:r>
              <a:rPr lang="en-US" sz="4800" b="1" dirty="0"/>
              <a:t>:</a:t>
            </a:r>
            <a:r>
              <a:rPr lang="en-US" sz="4800" b="1" dirty="0">
                <a:solidFill>
                  <a:srgbClr val="0070C0"/>
                </a:solidFill>
              </a:rPr>
              <a:t> </a:t>
            </a:r>
            <a:r>
              <a:rPr lang="en-US" sz="4800" dirty="0"/>
              <a:t>Savoring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339" y="1767840"/>
            <a:ext cx="10551515" cy="3698505"/>
          </a:xfrm>
        </p:spPr>
        <p:txBody>
          <a:bodyPr>
            <a:noAutofit/>
          </a:bodyPr>
          <a:lstStyle/>
          <a:p>
            <a:r>
              <a:rPr lang="en-US" sz="3200" dirty="0"/>
              <a:t>What is savoring?</a:t>
            </a:r>
          </a:p>
          <a:p>
            <a:r>
              <a:rPr lang="en-US" sz="3200" dirty="0"/>
              <a:t>Deliberate effort to extend and expand positive experiences [</a:t>
            </a:r>
            <a:r>
              <a:rPr lang="en-US" sz="3200" b="1" dirty="0">
                <a:solidFill>
                  <a:srgbClr val="FFC000"/>
                </a:solidFill>
              </a:rPr>
              <a:t>improves mood; increases satisfaction</a:t>
            </a:r>
            <a:r>
              <a:rPr lang="en-US" sz="3200" dirty="0"/>
              <a:t>]</a:t>
            </a:r>
          </a:p>
          <a:p>
            <a:pPr lvl="1"/>
            <a:r>
              <a:rPr lang="en-US" sz="3000" dirty="0"/>
              <a:t>Track/review fun </a:t>
            </a:r>
          </a:p>
          <a:p>
            <a:pPr lvl="1"/>
            <a:r>
              <a:rPr lang="en-US" sz="3000" dirty="0"/>
              <a:t>Track/review meaning</a:t>
            </a:r>
          </a:p>
          <a:p>
            <a:pPr lvl="1"/>
            <a:r>
              <a:rPr lang="en-US" sz="3000" dirty="0"/>
              <a:t>Your next run/walk/shopping/conversation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31583E-E403-409D-8B55-966DF28601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0081" y="0"/>
            <a:ext cx="3465527" cy="2310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7205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1451579" y="548640"/>
            <a:ext cx="8759221" cy="972186"/>
          </a:xfrm>
        </p:spPr>
        <p:txBody>
          <a:bodyPr>
            <a:noAutofit/>
          </a:bodyPr>
          <a:lstStyle/>
          <a:p>
            <a:r>
              <a:rPr lang="en-US" altLang="en-US" sz="4000" dirty="0"/>
              <a:t>What we do . . . Naturally. . . </a:t>
            </a:r>
            <a:br>
              <a:rPr lang="en-US" altLang="en-US" sz="4000" dirty="0"/>
            </a:br>
            <a:r>
              <a:rPr lang="en-US" altLang="en-US" sz="4000" b="1" dirty="0">
                <a:solidFill>
                  <a:srgbClr val="FFC000"/>
                </a:solidFill>
              </a:rPr>
              <a:t>The Opposite of Savoring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904127" y="2845942"/>
            <a:ext cx="10150728" cy="384253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en-US" altLang="en-US" sz="3200" dirty="0"/>
              <a:t>We </a:t>
            </a:r>
            <a:r>
              <a:rPr lang="en-US" altLang="en-US" sz="3200" b="1" dirty="0">
                <a:solidFill>
                  <a:srgbClr val="FFC000"/>
                </a:solidFill>
              </a:rPr>
              <a:t>dampen or spoil </a:t>
            </a:r>
            <a:r>
              <a:rPr lang="en-US" altLang="en-US" sz="3200" dirty="0"/>
              <a:t>good experiences, while savoring or chewing on our mistakes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endParaRPr lang="en-US" altLang="en-US" sz="3200" dirty="0"/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en-US" altLang="en-US" sz="3200" dirty="0"/>
              <a:t>Anybody ever get stuck </a:t>
            </a:r>
            <a:r>
              <a:rPr lang="en-US" altLang="en-US" sz="3200" b="1" dirty="0">
                <a:solidFill>
                  <a:srgbClr val="FFC000"/>
                </a:solidFill>
              </a:rPr>
              <a:t>chewing on the negative</a:t>
            </a:r>
            <a:r>
              <a:rPr lang="en-US" altLang="en-US" sz="3200" dirty="0"/>
              <a:t> or spoiling the positives? [Yet another natural obstacle to happiness]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A01810D-8A25-422C-91B0-29B9DA5619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4836" y="-1"/>
            <a:ext cx="2267164" cy="213380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31808AB-ECB1-4AD2-A64D-3D576C13FE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4836" y="3722913"/>
            <a:ext cx="2258764" cy="1286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2149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rgbClr val="FFC000"/>
                </a:solidFill>
              </a:rPr>
              <a:t>Easier Savoring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9466" y="1767840"/>
            <a:ext cx="7445706" cy="4211720"/>
          </a:xfrm>
        </p:spPr>
        <p:txBody>
          <a:bodyPr>
            <a:noAutofit/>
          </a:bodyPr>
          <a:lstStyle/>
          <a:p>
            <a:r>
              <a:rPr lang="en-US" sz="3200" dirty="0"/>
              <a:t>Mutual savoring</a:t>
            </a:r>
          </a:p>
          <a:p>
            <a:r>
              <a:rPr lang="en-US" sz="3200" dirty="0"/>
              <a:t>Find a friend – Remember when…</a:t>
            </a:r>
          </a:p>
          <a:p>
            <a:pPr lvl="1"/>
            <a:r>
              <a:rPr lang="en-US" sz="3000" dirty="0"/>
              <a:t>Improves mood and hope</a:t>
            </a:r>
          </a:p>
          <a:p>
            <a:pPr lvl="1"/>
            <a:r>
              <a:rPr lang="en-US" sz="3000" dirty="0"/>
              <a:t>Improves likelihood of repeating</a:t>
            </a:r>
          </a:p>
          <a:p>
            <a:pPr lvl="1"/>
            <a:r>
              <a:rPr lang="en-US" sz="3000" dirty="0"/>
              <a:t>Increases planning</a:t>
            </a:r>
          </a:p>
          <a:p>
            <a:pPr marL="228600" lvl="1">
              <a:spcBef>
                <a:spcPts val="1000"/>
              </a:spcBef>
            </a:pPr>
            <a:r>
              <a:rPr lang="en-US" sz="3200" dirty="0"/>
              <a:t>How will you REMEMBER to savor the positives?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A4C55E8-9D1C-47F8-BBC6-A16C1655BD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2833" y="1"/>
            <a:ext cx="4269167" cy="3015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1322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b="1" dirty="0">
                <a:solidFill>
                  <a:srgbClr val="FFC000"/>
                </a:solidFill>
              </a:rPr>
              <a:t>Tool #4</a:t>
            </a:r>
            <a:r>
              <a:rPr lang="en-US" sz="4400" b="1" dirty="0"/>
              <a:t>: </a:t>
            </a:r>
            <a:r>
              <a:rPr lang="en-US" sz="4400" dirty="0"/>
              <a:t>Gratitude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1743" y="1676400"/>
            <a:ext cx="6672943" cy="4970980"/>
          </a:xfrm>
        </p:spPr>
        <p:txBody>
          <a:bodyPr>
            <a:noAutofit/>
          </a:bodyPr>
          <a:lstStyle/>
          <a:p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 you want to increase optimism, improve life satisfaction, be healthier, exercise more, and be happier?</a:t>
            </a:r>
          </a:p>
          <a:p>
            <a:endParaRPr lang="en-US" sz="3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Weave intentional gratitude into your life</a:t>
            </a:r>
          </a:p>
          <a:p>
            <a:endParaRPr lang="en-US" sz="3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AB2E71-B35A-4E99-927E-8AC0CC6F81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1039" y="0"/>
            <a:ext cx="38709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1098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  <a:lumOff val="35000"/>
          </a:schemeClr>
        </a:solidFill>
        <a:effectLst/>
      </p:bgPr>
    </p:bg>
    <p:spTree>
      <p:nvGrpSpPr>
        <p:cNvPr id="1" name="Shape 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Google Shape;973;p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en-US" sz="5400" dirty="0">
                <a:solidFill>
                  <a:srgbClr val="FFC000"/>
                </a:solidFill>
              </a:rPr>
              <a:t>Gratitude </a:t>
            </a:r>
            <a:r>
              <a:rPr lang="es" sz="5400" dirty="0">
                <a:solidFill>
                  <a:srgbClr val="FFC000"/>
                </a:solidFill>
              </a:rPr>
              <a:t>PRACTICE </a:t>
            </a:r>
            <a:r>
              <a:rPr lang="en-US" sz="5400" dirty="0">
                <a:solidFill>
                  <a:srgbClr val="FFC000"/>
                </a:solidFill>
              </a:rPr>
              <a:t>Now</a:t>
            </a:r>
            <a:endParaRPr sz="5400" dirty="0">
              <a:solidFill>
                <a:srgbClr val="FFC000"/>
              </a:solidFill>
            </a:endParaRPr>
          </a:p>
        </p:txBody>
      </p:sp>
      <p:sp>
        <p:nvSpPr>
          <p:cNvPr id="974" name="Google Shape;974;p17"/>
          <p:cNvSpPr txBox="1"/>
          <p:nvPr/>
        </p:nvSpPr>
        <p:spPr>
          <a:xfrm>
            <a:off x="565079" y="2064634"/>
            <a:ext cx="9634835" cy="4575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en-US" sz="3200" b="1" kern="0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 Light"/>
              </a:rPr>
              <a:t>Get</a:t>
            </a:r>
            <a:r>
              <a:rPr lang="en-US" sz="3200" kern="0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 Light"/>
              </a:rPr>
              <a:t> centered and reflect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Montserrat Light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 Light"/>
              </a:rPr>
              <a:t>T</a:t>
            </a:r>
            <a:r>
              <a:rPr kumimoji="0" lang="es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 Light"/>
              </a:rPr>
              <a:t>hink of </a:t>
            </a:r>
            <a:r>
              <a:rPr kumimoji="0" lang="es" sz="32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 Light"/>
              </a:rPr>
              <a:t>one thing, 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 Light"/>
              </a:rPr>
              <a:t>one person, one experience, one event, one goal, or one moment </a:t>
            </a:r>
            <a:r>
              <a:rPr kumimoji="0" lang="es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 Light"/>
              </a:rPr>
              <a:t>you’re thankful for. 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s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 Light"/>
              </a:rPr>
              <a:t>Choose one of these things and write 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 Light"/>
              </a:rPr>
              <a:t>it</a:t>
            </a:r>
            <a:r>
              <a:rPr kumimoji="0" lang="es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 Light"/>
              </a:rPr>
              <a:t> down 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 Light"/>
              </a:rPr>
              <a:t>or pop it into the front of your brain</a:t>
            </a:r>
            <a:r>
              <a:rPr kumimoji="0" lang="es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 Light"/>
              </a:rPr>
              <a:t>.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s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 Light"/>
              </a:rPr>
              <a:t>Share with someone if/when you want to [</a:t>
            </a:r>
            <a:r>
              <a:rPr lang="es" sz="3200" b="1" kern="0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 Light"/>
              </a:rPr>
              <a:t>Homework</a:t>
            </a:r>
            <a:r>
              <a:rPr kumimoji="0" lang="es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 Light"/>
              </a:rPr>
              <a:t>]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Montserrat Light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2933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44C84E-65B5-4C73-BA5C-BE149CA265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9443" y="18193"/>
            <a:ext cx="2182557" cy="1835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6740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1FF9F-4411-4650-8EF9-1CC3E90BFC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241" y="367645"/>
            <a:ext cx="10633613" cy="1486109"/>
          </a:xfrm>
        </p:spPr>
        <p:txBody>
          <a:bodyPr>
            <a:noAutofit/>
          </a:bodyPr>
          <a:lstStyle/>
          <a:p>
            <a:r>
              <a:rPr lang="en-US" sz="5400" dirty="0">
                <a:solidFill>
                  <a:srgbClr val="FFC000"/>
                </a:solidFill>
              </a:rPr>
              <a:t>Bonus: Positive Distractions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31B7BC-6AFE-40DD-918C-248FE6E75C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241" y="1853754"/>
            <a:ext cx="9603276" cy="4224829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Life is hard</a:t>
            </a:r>
          </a:p>
          <a:p>
            <a:r>
              <a:rPr lang="en-US" sz="2800" dirty="0"/>
              <a:t>We all experience common unhappiness and wonder about ourselves</a:t>
            </a:r>
          </a:p>
          <a:p>
            <a:r>
              <a:rPr lang="en-US" sz="2800" dirty="0"/>
              <a:t>Emotions are a pain</a:t>
            </a:r>
            <a:r>
              <a:rPr lang="en-US" sz="2800" dirty="0">
                <a:sym typeface="Wingdings" panose="05000000000000000000" pitchFamily="2" charset="2"/>
              </a:rPr>
              <a:t>; your work is immensely stressful</a:t>
            </a:r>
          </a:p>
          <a:p>
            <a:r>
              <a:rPr lang="en-US" sz="2800" dirty="0">
                <a:sym typeface="Wingdings" panose="05000000000000000000" pitchFamily="2" charset="2"/>
              </a:rPr>
              <a:t>Sometimes, we need distractions</a:t>
            </a:r>
          </a:p>
          <a:p>
            <a:pPr lvl="1"/>
            <a:r>
              <a:rPr lang="en-US" sz="2600" b="1" dirty="0">
                <a:solidFill>
                  <a:srgbClr val="FFC000"/>
                </a:solidFill>
                <a:sym typeface="Wingdings" panose="05000000000000000000" pitchFamily="2" charset="2"/>
              </a:rPr>
              <a:t>What songs help you feel your feelings or boost your mood? </a:t>
            </a:r>
            <a:r>
              <a:rPr lang="en-US" sz="2600" dirty="0">
                <a:sym typeface="Wingdings" panose="05000000000000000000" pitchFamily="2" charset="2"/>
              </a:rPr>
              <a:t>[JSF]</a:t>
            </a:r>
          </a:p>
          <a:p>
            <a:pPr lvl="1"/>
            <a:r>
              <a:rPr lang="en-US" sz="2600" dirty="0">
                <a:sym typeface="Wingdings" panose="05000000000000000000" pitchFamily="2" charset="2"/>
              </a:rPr>
              <a:t>What places? What cat videos? What . . . ?</a:t>
            </a:r>
            <a:endParaRPr lang="en-US" sz="2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590C8E-FB07-4507-AACA-71575FFB88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0085314" y="300956"/>
            <a:ext cx="2407643" cy="1805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1924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0AD48-BE94-49D1-A479-88810E381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871" y="452718"/>
            <a:ext cx="9680964" cy="1400530"/>
          </a:xfrm>
        </p:spPr>
        <p:txBody>
          <a:bodyPr>
            <a:normAutofit/>
          </a:bodyPr>
          <a:lstStyle/>
          <a:p>
            <a:r>
              <a:rPr lang="en-US" altLang="en-US" sz="7200" dirty="0">
                <a:solidFill>
                  <a:srgbClr val="FFC000"/>
                </a:solidFill>
              </a:rPr>
              <a:t>Summary</a:t>
            </a:r>
            <a:endParaRPr lang="en-US" sz="7200" dirty="0">
              <a:solidFill>
                <a:srgbClr val="FFC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98180D-906B-4552-9014-6C3EA5F725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9560" y="1853248"/>
            <a:ext cx="10680568" cy="4234043"/>
          </a:xfrm>
          <a:noFill/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000" dirty="0"/>
              <a:t>Three good things</a:t>
            </a:r>
          </a:p>
          <a:p>
            <a:r>
              <a:rPr lang="en-US" sz="3000" dirty="0"/>
              <a:t>Strategies for sleeping (or almost sleeping) well</a:t>
            </a:r>
          </a:p>
          <a:p>
            <a:pPr>
              <a:lnSpc>
                <a:spcPct val="100000"/>
              </a:lnSpc>
            </a:pPr>
            <a:r>
              <a:rPr lang="en-US" sz="3000" dirty="0"/>
              <a:t>Savoring</a:t>
            </a:r>
          </a:p>
          <a:p>
            <a:r>
              <a:rPr lang="en-US" sz="3000" dirty="0"/>
              <a:t>Gratitude</a:t>
            </a:r>
          </a:p>
          <a:p>
            <a:pPr>
              <a:lnSpc>
                <a:spcPct val="100000"/>
              </a:lnSpc>
            </a:pPr>
            <a:r>
              <a:rPr lang="en-US" sz="3000" dirty="0"/>
              <a:t>Positive distractions</a:t>
            </a:r>
          </a:p>
          <a:p>
            <a:r>
              <a:rPr lang="en-US" sz="3000" dirty="0"/>
              <a:t>(If time permits) </a:t>
            </a:r>
            <a:r>
              <a:rPr lang="en-US" altLang="en-US" sz="3000" dirty="0"/>
              <a:t>Three-step emotional change trick</a:t>
            </a:r>
          </a:p>
          <a:p>
            <a:endParaRPr lang="en-US" sz="3000" dirty="0"/>
          </a:p>
          <a:p>
            <a:endParaRPr lang="en-US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31143D-E80C-4F03-AE4E-32F9B03259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9610724" y="368754"/>
            <a:ext cx="2950029" cy="22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9565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0AD48-BE94-49D1-A479-88810E381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365632"/>
            <a:ext cx="9404723" cy="1400530"/>
          </a:xfrm>
        </p:spPr>
        <p:txBody>
          <a:bodyPr>
            <a:normAutofit/>
          </a:bodyPr>
          <a:lstStyle/>
          <a:p>
            <a:r>
              <a:rPr lang="en-US" altLang="en-US" sz="6000" dirty="0">
                <a:solidFill>
                  <a:srgbClr val="FFC000"/>
                </a:solidFill>
              </a:rPr>
              <a:t>Final Conclusions</a:t>
            </a:r>
            <a:endParaRPr lang="en-US" sz="6000" dirty="0">
              <a:solidFill>
                <a:srgbClr val="FFC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98180D-906B-4552-9014-6C3EA5F725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142" y="1853754"/>
            <a:ext cx="9778691" cy="4233537"/>
          </a:xfrm>
        </p:spPr>
        <p:txBody>
          <a:bodyPr>
            <a:noAutofit/>
          </a:bodyPr>
          <a:lstStyle/>
          <a:p>
            <a:r>
              <a:rPr lang="en-US" altLang="en-US" sz="2800" dirty="0"/>
              <a:t>The brain, our culture, the news . . . are all built to track negativity </a:t>
            </a:r>
          </a:p>
          <a:p>
            <a:r>
              <a:rPr lang="en-US" altLang="en-US" sz="2800" dirty="0"/>
              <a:t>Well-being (</a:t>
            </a:r>
            <a:r>
              <a:rPr lang="en-US" altLang="en-US" sz="2800" dirty="0" err="1"/>
              <a:t>eudaimonic</a:t>
            </a:r>
            <a:r>
              <a:rPr lang="en-US" altLang="en-US" sz="2800" dirty="0"/>
              <a:t> happiness) requires awareness, intention, effort, reminders, and persistence </a:t>
            </a:r>
          </a:p>
          <a:p>
            <a:r>
              <a:rPr lang="en-US" sz="2800" dirty="0"/>
              <a:t>Most of us will forget to apply these unless we REMEMBER</a:t>
            </a:r>
          </a:p>
          <a:p>
            <a:r>
              <a:rPr lang="en-US" sz="2800" dirty="0"/>
              <a:t>Select and practice a few evidence-based positive psychology interventions and see what happens. </a:t>
            </a:r>
          </a:p>
          <a:p>
            <a:r>
              <a:rPr lang="en-US" sz="2800" dirty="0"/>
              <a:t>Experiment! </a:t>
            </a:r>
            <a:br>
              <a:rPr lang="en-US" altLang="en-US" sz="2800" dirty="0"/>
            </a:br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FB438E-34F8-4C15-8341-7F1A531F60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8960" y="0"/>
            <a:ext cx="2213040" cy="295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6024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E55B1-04F7-4089-9903-25E94A3AD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>
                <a:solidFill>
                  <a:schemeClr val="accent2"/>
                </a:solidFill>
                <a:latin typeface="Leelawadee" panose="020B0502040204020203" pitchFamily="34" charset="-34"/>
                <a:cs typeface="Leelawadee" panose="020B0502040204020203" pitchFamily="34" charset="-34"/>
              </a:rPr>
              <a:t>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44CCAE-F191-49EC-9FF8-758313D96F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1" y="2015732"/>
            <a:ext cx="9096603" cy="4037749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For more homework ideas, just do an internet search: </a:t>
            </a:r>
            <a:r>
              <a:rPr lang="en-US" sz="2800" dirty="0">
                <a:solidFill>
                  <a:srgbClr val="FFC000"/>
                </a:solidFill>
              </a:rPr>
              <a:t>Sommers-Flanagan + Happiness Homework</a:t>
            </a:r>
          </a:p>
          <a:p>
            <a:r>
              <a:rPr lang="en-US" sz="2800" dirty="0"/>
              <a:t>University of Pennsylvania Positive Psychology Center: </a:t>
            </a:r>
            <a:r>
              <a:rPr lang="en-US" sz="2800" dirty="0">
                <a:solidFill>
                  <a:srgbClr val="FFC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https://ppc.sas.upenn.edu/</a:t>
            </a:r>
            <a:r>
              <a:rPr lang="en-US" sz="2800" dirty="0">
                <a:solidFill>
                  <a:srgbClr val="FFC000"/>
                </a:solidFill>
              </a:rPr>
              <a:t> </a:t>
            </a:r>
          </a:p>
          <a:p>
            <a:r>
              <a:rPr lang="en-US" sz="2800" dirty="0"/>
              <a:t>Greater Good Magazine: </a:t>
            </a:r>
            <a:r>
              <a:rPr lang="en-US" sz="2800" dirty="0">
                <a:solidFill>
                  <a:srgbClr val="FFC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https://greatergood.berkeley.edu/</a:t>
            </a:r>
            <a:r>
              <a:rPr lang="en-US" sz="2800" dirty="0">
                <a:solidFill>
                  <a:srgbClr val="FFC000"/>
                </a:solidFill>
              </a:rPr>
              <a:t> </a:t>
            </a:r>
          </a:p>
          <a:p>
            <a:r>
              <a:rPr lang="en-US" sz="2800" dirty="0"/>
              <a:t>The Montana Happiness Project: </a:t>
            </a:r>
            <a:r>
              <a:rPr lang="en-US" sz="2800" dirty="0">
                <a:solidFill>
                  <a:srgbClr val="FFC0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https://montanahappinessproject.com/</a:t>
            </a:r>
            <a:r>
              <a:rPr lang="en-US" sz="2800" dirty="0">
                <a:solidFill>
                  <a:srgbClr val="FFC000"/>
                </a:solidFill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2F4FD5-74E0-4891-974A-3BC566EA8A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78960" y="0"/>
            <a:ext cx="2213040" cy="295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3305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2035628"/>
          </a:xfrm>
        </p:spPr>
        <p:txBody>
          <a:bodyPr>
            <a:normAutofit fontScale="90000"/>
          </a:bodyPr>
          <a:lstStyle/>
          <a:p>
            <a:pPr algn="ctr"/>
            <a:br>
              <a:rPr lang="en-US" b="1" dirty="0"/>
            </a:br>
            <a:r>
              <a:rPr lang="en-US" sz="4900" b="1" dirty="0">
                <a:solidFill>
                  <a:srgbClr val="FF0000"/>
                </a:solidFill>
                <a:latin typeface="+mn-lt"/>
              </a:rPr>
              <a:t>Tool #1:</a:t>
            </a:r>
            <a:r>
              <a:rPr lang="en-US" sz="4800" b="1" dirty="0"/>
              <a:t> </a:t>
            </a:r>
            <a:r>
              <a:rPr lang="en-US" sz="4900" b="1" dirty="0">
                <a:latin typeface="+mn-lt"/>
              </a:rPr>
              <a:t>The Three-Step Emotional Change Trick</a:t>
            </a:r>
            <a:br>
              <a:rPr lang="en-US" sz="4900" b="1" dirty="0"/>
            </a:br>
            <a:r>
              <a:rPr lang="en-US" sz="4900" b="1" dirty="0">
                <a:solidFill>
                  <a:srgbClr val="00B050"/>
                </a:solidFill>
              </a:rPr>
              <a:t>[We do not do toxic positivity]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E6D41E6-57F5-6A4A-AD5E-499CB6F944C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450975" y="2177143"/>
          <a:ext cx="9604375" cy="45828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20070234"/>
      </p:ext>
    </p:extLst>
  </p:cSld>
  <p:clrMapOvr>
    <a:masterClrMapping/>
  </p:clrMapOvr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4.xml><?xml version="1.0" encoding="utf-8"?>
<a:theme xmlns:a="http://schemas.openxmlformats.org/drawingml/2006/main" name="Theme1">
  <a:themeElements>
    <a:clrScheme name="Custom 3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2EAE1"/>
      </a:accent1>
      <a:accent2>
        <a:srgbClr val="AD1F1F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811717"/>
      </a:folHlink>
    </a:clrScheme>
    <a:fontScheme name="Custom 35">
      <a:majorFont>
        <a:latin typeface="Arial Nova"/>
        <a:ea typeface=""/>
        <a:cs typeface=""/>
      </a:majorFont>
      <a:minorFont>
        <a:latin typeface="Arial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wissPresentation A_Win32_MW_JS_SL_v2.potx" id="{F3EA0D10-81D8-413D-A4CA-F5D1D5CC8037}" vid="{9BA86A48-81B4-441C-9F07-EEAF91A8FC35}"/>
    </a:ext>
  </a:extLst>
</a:theme>
</file>

<file path=ppt/theme/theme5.xml><?xml version="1.0" encoding="utf-8"?>
<a:theme xmlns:a="http://schemas.openxmlformats.org/drawingml/2006/main" name="LeafVTI">
  <a:themeElements>
    <a:clrScheme name="Leaf">
      <a:dk1>
        <a:sysClr val="windowText" lastClr="000000"/>
      </a:dk1>
      <a:lt1>
        <a:sysClr val="window" lastClr="FFFFFF"/>
      </a:lt1>
      <a:dk2>
        <a:srgbClr val="732124"/>
      </a:dk2>
      <a:lt2>
        <a:srgbClr val="F0EDE5"/>
      </a:lt2>
      <a:accent1>
        <a:srgbClr val="D34817"/>
      </a:accent1>
      <a:accent2>
        <a:srgbClr val="A68D65"/>
      </a:accent2>
      <a:accent3>
        <a:srgbClr val="728377"/>
      </a:accent3>
      <a:accent4>
        <a:srgbClr val="B4797B"/>
      </a:accent4>
      <a:accent5>
        <a:srgbClr val="CE8439"/>
      </a:accent5>
      <a:accent6>
        <a:srgbClr val="CF3A2A"/>
      </a:accent6>
      <a:hlink>
        <a:srgbClr val="D06853"/>
      </a:hlink>
      <a:folHlink>
        <a:srgbClr val="B67779"/>
      </a:folHlink>
    </a:clrScheme>
    <a:fontScheme name="Leaf">
      <a:majorFont>
        <a:latin typeface="Rockwell Nova Light"/>
        <a:ea typeface=""/>
        <a:cs typeface=""/>
      </a:majorFont>
      <a:minorFont>
        <a:latin typeface="Avenir Next LT Pro Light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eafVTI" id="{AD13D32C-3873-4EF1-A28C-5D0E64FF0913}" vid="{0D2E0FD0-9C17-4337-BD21-33917FC300A9}"/>
    </a:ext>
  </a:extLst>
</a:theme>
</file>

<file path=ppt/theme/theme6.xml><?xml version="1.0" encoding="utf-8"?>
<a:theme xmlns:a="http://schemas.openxmlformats.org/drawingml/2006/main" name="1_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7043</TotalTime>
  <Words>1237</Words>
  <Application>Microsoft Office PowerPoint</Application>
  <PresentationFormat>Widescreen</PresentationFormat>
  <Paragraphs>178</Paragraphs>
  <Slides>27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27</vt:i4>
      </vt:variant>
    </vt:vector>
  </HeadingPairs>
  <TitlesOfParts>
    <vt:vector size="47" baseType="lpstr">
      <vt:lpstr>Arial</vt:lpstr>
      <vt:lpstr>Arial Nova</vt:lpstr>
      <vt:lpstr>Avenir Next LT Pro Light</vt:lpstr>
      <vt:lpstr>Calibri</vt:lpstr>
      <vt:lpstr>Calibri Light</vt:lpstr>
      <vt:lpstr>Century Gothic</vt:lpstr>
      <vt:lpstr>Gill Sans MT</vt:lpstr>
      <vt:lpstr>Leelawadee</vt:lpstr>
      <vt:lpstr>Lucida Handwriting</vt:lpstr>
      <vt:lpstr>Montserrat Light</vt:lpstr>
      <vt:lpstr>Rockwell Nova Light</vt:lpstr>
      <vt:lpstr>Symbol</vt:lpstr>
      <vt:lpstr>Wingdings</vt:lpstr>
      <vt:lpstr>Wingdings 3</vt:lpstr>
      <vt:lpstr>Gallery</vt:lpstr>
      <vt:lpstr>Office Theme</vt:lpstr>
      <vt:lpstr>Ion</vt:lpstr>
      <vt:lpstr>Theme1</vt:lpstr>
      <vt:lpstr>LeafVTI</vt:lpstr>
      <vt:lpstr>1_Ion</vt:lpstr>
      <vt:lpstr>Why We Should Be in Pursuit of Eudaimonia   (Not just “Happiness”)</vt:lpstr>
      <vt:lpstr>Hello and Welcome</vt:lpstr>
      <vt:lpstr>Learning Objectives</vt:lpstr>
      <vt:lpstr>The Flashback: What is the Pursuit of Happiness?</vt:lpstr>
      <vt:lpstr>PowerPoint Presentation</vt:lpstr>
      <vt:lpstr>The Best Definition?</vt:lpstr>
      <vt:lpstr>The Best Definition and Healthcare Professionals?</vt:lpstr>
      <vt:lpstr>Reflection </vt:lpstr>
      <vt:lpstr>Why Push Eudaimonic Happiness?</vt:lpstr>
      <vt:lpstr>Why?   This seems to be the way most of our brains are built</vt:lpstr>
      <vt:lpstr>Enter: Positive Psychology</vt:lpstr>
      <vt:lpstr>Evidence-Based Eudaimonia with PPIs</vt:lpstr>
      <vt:lpstr>Tool #1: Three Good Things</vt:lpstr>
      <vt:lpstr>Three Good Things</vt:lpstr>
      <vt:lpstr>Tool #2: Sleep Well </vt:lpstr>
      <vt:lpstr>Rural Referrals</vt:lpstr>
      <vt:lpstr>Sleep Hygiene  (Not just showering)</vt:lpstr>
      <vt:lpstr>Tool #3: Savoring</vt:lpstr>
      <vt:lpstr>What we do . . . Naturally. . .  The Opposite of Savoring</vt:lpstr>
      <vt:lpstr>Easier Savoring</vt:lpstr>
      <vt:lpstr>Tool #4: Gratitude</vt:lpstr>
      <vt:lpstr>Gratitude PRACTICE Now</vt:lpstr>
      <vt:lpstr>Bonus: Positive Distractions</vt:lpstr>
      <vt:lpstr>Summary</vt:lpstr>
      <vt:lpstr>Final Conclusions</vt:lpstr>
      <vt:lpstr>Resources</vt:lpstr>
      <vt:lpstr> Tool #1: The Three-Step Emotional Change Trick [We do not do toxic positivity]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World of Behavioral Health</dc:title>
  <dc:creator>Molloy, Molly</dc:creator>
  <cp:lastModifiedBy>Sommers-Flanagan, John</cp:lastModifiedBy>
  <cp:revision>231</cp:revision>
  <dcterms:created xsi:type="dcterms:W3CDTF">2020-07-24T22:22:05Z</dcterms:created>
  <dcterms:modified xsi:type="dcterms:W3CDTF">2025-03-03T18:44:21Z</dcterms:modified>
</cp:coreProperties>
</file>