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4.xml" ContentType="application/vnd.openxmlformats-officedocument.theme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5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theme/theme6.xml" ContentType="application/vnd.openxmlformats-officedocument.theme+xml"/>
  <Override PartName="/ppt/slideLayouts/slideLayout87.xml" ContentType="application/vnd.openxmlformats-officedocument.presentationml.slideLayout+xml"/>
  <Override PartName="/ppt/theme/theme7.xml" ContentType="application/vnd.openxmlformats-officedocument.theme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78" r:id="rId1"/>
    <p:sldMasterId id="2147483797" r:id="rId2"/>
    <p:sldMasterId id="2147483809" r:id="rId3"/>
    <p:sldMasterId id="2147483863" r:id="rId4"/>
    <p:sldMasterId id="2147483878" r:id="rId5"/>
    <p:sldMasterId id="2147483894" r:id="rId6"/>
    <p:sldMasterId id="2147483913" r:id="rId7"/>
    <p:sldMasterId id="2147483915" r:id="rId8"/>
  </p:sldMasterIdLst>
  <p:notesMasterIdLst>
    <p:notesMasterId r:id="rId39"/>
  </p:notesMasterIdLst>
  <p:sldIdLst>
    <p:sldId id="256" r:id="rId9"/>
    <p:sldId id="448" r:id="rId10"/>
    <p:sldId id="925" r:id="rId11"/>
    <p:sldId id="926" r:id="rId12"/>
    <p:sldId id="468" r:id="rId13"/>
    <p:sldId id="927" r:id="rId14"/>
    <p:sldId id="470" r:id="rId15"/>
    <p:sldId id="928" r:id="rId16"/>
    <p:sldId id="929" r:id="rId17"/>
    <p:sldId id="477" r:id="rId18"/>
    <p:sldId id="323" r:id="rId19"/>
    <p:sldId id="930" r:id="rId20"/>
    <p:sldId id="931" r:id="rId21"/>
    <p:sldId id="436" r:id="rId22"/>
    <p:sldId id="484" r:id="rId23"/>
    <p:sldId id="463" r:id="rId24"/>
    <p:sldId id="288" r:id="rId25"/>
    <p:sldId id="481" r:id="rId26"/>
    <p:sldId id="482" r:id="rId27"/>
    <p:sldId id="279" r:id="rId28"/>
    <p:sldId id="268" r:id="rId29"/>
    <p:sldId id="278" r:id="rId30"/>
    <p:sldId id="492" r:id="rId31"/>
    <p:sldId id="494" r:id="rId32"/>
    <p:sldId id="274" r:id="rId33"/>
    <p:sldId id="490" r:id="rId34"/>
    <p:sldId id="496" r:id="rId35"/>
    <p:sldId id="497" r:id="rId36"/>
    <p:sldId id="442" r:id="rId37"/>
    <p:sldId id="498" r:id="rId3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339933"/>
    <a:srgbClr val="FF3300"/>
    <a:srgbClr val="333300"/>
    <a:srgbClr val="66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79" autoAdjust="0"/>
    <p:restoredTop sz="77778" autoAdjust="0"/>
  </p:normalViewPr>
  <p:slideViewPr>
    <p:cSldViewPr snapToGrid="0">
      <p:cViewPr varScale="1">
        <p:scale>
          <a:sx n="59" d="100"/>
          <a:sy n="59" d="100"/>
        </p:scale>
        <p:origin x="92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13.xml"/><Relationship Id="rId34" Type="http://schemas.openxmlformats.org/officeDocument/2006/relationships/slide" Target="slides/slide26.xml"/><Relationship Id="rId42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slide" Target="slides/slide21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40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slide" Target="slides/slide23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tableStyles" Target="tableStyles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sv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12" Type="http://schemas.openxmlformats.org/officeDocument/2006/relationships/image" Target="../media/image37.svg"/><Relationship Id="rId2" Type="http://schemas.openxmlformats.org/officeDocument/2006/relationships/image" Target="../media/image27.svg"/><Relationship Id="rId1" Type="http://schemas.openxmlformats.org/officeDocument/2006/relationships/image" Target="../media/image26.png"/><Relationship Id="rId6" Type="http://schemas.openxmlformats.org/officeDocument/2006/relationships/image" Target="../media/image31.svg"/><Relationship Id="rId11" Type="http://schemas.openxmlformats.org/officeDocument/2006/relationships/image" Target="../media/image36.png"/><Relationship Id="rId5" Type="http://schemas.openxmlformats.org/officeDocument/2006/relationships/image" Target="../media/image30.png"/><Relationship Id="rId10" Type="http://schemas.openxmlformats.org/officeDocument/2006/relationships/image" Target="../media/image35.svg"/><Relationship Id="rId4" Type="http://schemas.openxmlformats.org/officeDocument/2006/relationships/image" Target="../media/image29.svg"/><Relationship Id="rId9" Type="http://schemas.openxmlformats.org/officeDocument/2006/relationships/image" Target="../media/image34.pn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sv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12" Type="http://schemas.openxmlformats.org/officeDocument/2006/relationships/image" Target="../media/image37.svg"/><Relationship Id="rId2" Type="http://schemas.openxmlformats.org/officeDocument/2006/relationships/image" Target="../media/image27.svg"/><Relationship Id="rId1" Type="http://schemas.openxmlformats.org/officeDocument/2006/relationships/image" Target="../media/image26.png"/><Relationship Id="rId6" Type="http://schemas.openxmlformats.org/officeDocument/2006/relationships/image" Target="../media/image31.svg"/><Relationship Id="rId11" Type="http://schemas.openxmlformats.org/officeDocument/2006/relationships/image" Target="../media/image36.png"/><Relationship Id="rId5" Type="http://schemas.openxmlformats.org/officeDocument/2006/relationships/image" Target="../media/image30.png"/><Relationship Id="rId10" Type="http://schemas.openxmlformats.org/officeDocument/2006/relationships/image" Target="../media/image35.svg"/><Relationship Id="rId4" Type="http://schemas.openxmlformats.org/officeDocument/2006/relationships/image" Target="../media/image29.svg"/><Relationship Id="rId9" Type="http://schemas.openxmlformats.org/officeDocument/2006/relationships/image" Target="../media/image34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1B2BBA1-F782-44BA-A0F5-7E234C624B35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FD51F383-565F-4A07-9750-22DFA2A5E4E7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400" dirty="0"/>
            <a:t>Depression: 54,040</a:t>
          </a:r>
        </a:p>
      </dgm:t>
    </dgm:pt>
    <dgm:pt modelId="{7F0CC082-4CF6-4439-B809-3CCAA7806C96}" type="parTrans" cxnId="{95B722B1-E440-4397-9338-05AD395A11BC}">
      <dgm:prSet/>
      <dgm:spPr/>
      <dgm:t>
        <a:bodyPr/>
        <a:lstStyle/>
        <a:p>
          <a:endParaRPr lang="en-US"/>
        </a:p>
      </dgm:t>
    </dgm:pt>
    <dgm:pt modelId="{583B8C7E-47C1-48D8-8E6F-A36D1E447C42}" type="sibTrans" cxnId="{95B722B1-E440-4397-9338-05AD395A11BC}">
      <dgm:prSet/>
      <dgm:spPr/>
      <dgm:t>
        <a:bodyPr/>
        <a:lstStyle/>
        <a:p>
          <a:endParaRPr lang="en-US"/>
        </a:p>
      </dgm:t>
    </dgm:pt>
    <dgm:pt modelId="{D0430639-E389-4C7C-AE2C-D1F2CD50B0DD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400" dirty="0"/>
            <a:t>Anxiety: 41,416</a:t>
          </a:r>
        </a:p>
      </dgm:t>
    </dgm:pt>
    <dgm:pt modelId="{183460BA-15C3-4190-A262-FE6E8FA9AD7E}" type="parTrans" cxnId="{8950AECD-B694-4937-9327-DDF5341E6932}">
      <dgm:prSet/>
      <dgm:spPr/>
      <dgm:t>
        <a:bodyPr/>
        <a:lstStyle/>
        <a:p>
          <a:endParaRPr lang="en-US"/>
        </a:p>
      </dgm:t>
    </dgm:pt>
    <dgm:pt modelId="{2C4E0495-6FA0-4EAD-96FE-22B04F7BCA97}" type="sibTrans" cxnId="{8950AECD-B694-4937-9327-DDF5341E6932}">
      <dgm:prSet/>
      <dgm:spPr/>
      <dgm:t>
        <a:bodyPr/>
        <a:lstStyle/>
        <a:p>
          <a:endParaRPr lang="en-US"/>
        </a:p>
      </dgm:t>
    </dgm:pt>
    <dgm:pt modelId="{370BD9FA-0DE2-4DD4-A27A-BBB446E81B09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400" dirty="0"/>
            <a:t>Anger: 5,584</a:t>
          </a:r>
        </a:p>
      </dgm:t>
    </dgm:pt>
    <dgm:pt modelId="{8D936EE3-EB8D-4E9F-9226-06DDF43A2C0F}" type="parTrans" cxnId="{61D88863-73DF-4A7B-95B1-FC485EC87BA4}">
      <dgm:prSet/>
      <dgm:spPr/>
      <dgm:t>
        <a:bodyPr/>
        <a:lstStyle/>
        <a:p>
          <a:endParaRPr lang="en-US"/>
        </a:p>
      </dgm:t>
    </dgm:pt>
    <dgm:pt modelId="{D5C7B4D8-3B66-49C1-A421-A4EC41F959B4}" type="sibTrans" cxnId="{61D88863-73DF-4A7B-95B1-FC485EC87BA4}">
      <dgm:prSet/>
      <dgm:spPr/>
      <dgm:t>
        <a:bodyPr/>
        <a:lstStyle/>
        <a:p>
          <a:endParaRPr lang="en-US"/>
        </a:p>
      </dgm:t>
    </dgm:pt>
    <dgm:pt modelId="{4CE016B0-C270-475D-9792-C40596622988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400" dirty="0"/>
            <a:t>Life Satisfaction: 2,582</a:t>
          </a:r>
        </a:p>
      </dgm:t>
    </dgm:pt>
    <dgm:pt modelId="{3B06DF4F-4AC3-4079-A70B-2717275C3767}" type="parTrans" cxnId="{BB9DD899-7E3B-4CF8-9819-27A4A067351C}">
      <dgm:prSet/>
      <dgm:spPr/>
      <dgm:t>
        <a:bodyPr/>
        <a:lstStyle/>
        <a:p>
          <a:endParaRPr lang="en-US"/>
        </a:p>
      </dgm:t>
    </dgm:pt>
    <dgm:pt modelId="{B42C8A25-0121-4648-B955-4354E53CC707}" type="sibTrans" cxnId="{BB9DD899-7E3B-4CF8-9819-27A4A067351C}">
      <dgm:prSet/>
      <dgm:spPr/>
      <dgm:t>
        <a:bodyPr/>
        <a:lstStyle/>
        <a:p>
          <a:endParaRPr lang="en-US"/>
        </a:p>
      </dgm:t>
    </dgm:pt>
    <dgm:pt modelId="{C90E28F6-D4B1-43E5-BFEF-8275A09DDB62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400" dirty="0"/>
            <a:t>Happiness: 1,710</a:t>
          </a:r>
        </a:p>
      </dgm:t>
    </dgm:pt>
    <dgm:pt modelId="{A4877371-82B4-41ED-82F1-410AF648C1DB}" type="parTrans" cxnId="{26586D11-71D5-4DAF-BEA4-F514E4AAC5D1}">
      <dgm:prSet/>
      <dgm:spPr/>
      <dgm:t>
        <a:bodyPr/>
        <a:lstStyle/>
        <a:p>
          <a:endParaRPr lang="en-US"/>
        </a:p>
      </dgm:t>
    </dgm:pt>
    <dgm:pt modelId="{CCED9154-68AD-4CDF-97B5-4FE7B6DCA4F7}" type="sibTrans" cxnId="{26586D11-71D5-4DAF-BEA4-F514E4AAC5D1}">
      <dgm:prSet/>
      <dgm:spPr/>
      <dgm:t>
        <a:bodyPr/>
        <a:lstStyle/>
        <a:p>
          <a:endParaRPr lang="en-US"/>
        </a:p>
      </dgm:t>
    </dgm:pt>
    <dgm:pt modelId="{255F53D7-59E5-4803-8553-E0137F73192A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400" dirty="0"/>
            <a:t>Joy: 415</a:t>
          </a:r>
        </a:p>
      </dgm:t>
    </dgm:pt>
    <dgm:pt modelId="{A98570CA-FD3B-4AF7-B5D6-529C2ED40CB8}" type="parTrans" cxnId="{7A8DFCBB-1C64-46B2-B6F9-C4AA2B258054}">
      <dgm:prSet/>
      <dgm:spPr/>
      <dgm:t>
        <a:bodyPr/>
        <a:lstStyle/>
        <a:p>
          <a:endParaRPr lang="en-US"/>
        </a:p>
      </dgm:t>
    </dgm:pt>
    <dgm:pt modelId="{25A8DF0F-145C-43DB-A044-34E99E53FE0D}" type="sibTrans" cxnId="{7A8DFCBB-1C64-46B2-B6F9-C4AA2B258054}">
      <dgm:prSet/>
      <dgm:spPr/>
      <dgm:t>
        <a:bodyPr/>
        <a:lstStyle/>
        <a:p>
          <a:endParaRPr lang="en-US"/>
        </a:p>
      </dgm:t>
    </dgm:pt>
    <dgm:pt modelId="{6259615F-3205-4FCB-A4ED-0136B5FD36EC}" type="pres">
      <dgm:prSet presAssocID="{61B2BBA1-F782-44BA-A0F5-7E234C624B35}" presName="root" presStyleCnt="0">
        <dgm:presLayoutVars>
          <dgm:dir/>
          <dgm:resizeHandles val="exact"/>
        </dgm:presLayoutVars>
      </dgm:prSet>
      <dgm:spPr/>
    </dgm:pt>
    <dgm:pt modelId="{7CBECA2A-FF59-4854-8F1C-10483E74D0B2}" type="pres">
      <dgm:prSet presAssocID="{FD51F383-565F-4A07-9750-22DFA2A5E4E7}" presName="compNode" presStyleCnt="0"/>
      <dgm:spPr/>
    </dgm:pt>
    <dgm:pt modelId="{356B0CC0-AA19-4A45-ABD6-072D2DB89930}" type="pres">
      <dgm:prSet presAssocID="{FD51F383-565F-4A07-9750-22DFA2A5E4E7}" presName="iconRect" presStyleLbl="node1" presStyleIdx="0" presStyleCnt="6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rying Face with No Fill"/>
        </a:ext>
      </dgm:extLst>
    </dgm:pt>
    <dgm:pt modelId="{576EF22A-CFB0-4E9F-BC23-7486E7BF48FB}" type="pres">
      <dgm:prSet presAssocID="{FD51F383-565F-4A07-9750-22DFA2A5E4E7}" presName="spaceRect" presStyleCnt="0"/>
      <dgm:spPr/>
    </dgm:pt>
    <dgm:pt modelId="{F6A5DFF7-F01B-40EF-B35B-A2CF2D08E978}" type="pres">
      <dgm:prSet presAssocID="{FD51F383-565F-4A07-9750-22DFA2A5E4E7}" presName="textRect" presStyleLbl="revTx" presStyleIdx="0" presStyleCnt="6">
        <dgm:presLayoutVars>
          <dgm:chMax val="1"/>
          <dgm:chPref val="1"/>
        </dgm:presLayoutVars>
      </dgm:prSet>
      <dgm:spPr/>
    </dgm:pt>
    <dgm:pt modelId="{A90B57E8-64C3-4B3A-9C1D-DCF5481C990E}" type="pres">
      <dgm:prSet presAssocID="{583B8C7E-47C1-48D8-8E6F-A36D1E447C42}" presName="sibTrans" presStyleCnt="0"/>
      <dgm:spPr/>
    </dgm:pt>
    <dgm:pt modelId="{447C0801-F77C-4C34-8719-0B80CEAD36C4}" type="pres">
      <dgm:prSet presAssocID="{D0430639-E389-4C7C-AE2C-D1F2CD50B0DD}" presName="compNode" presStyleCnt="0"/>
      <dgm:spPr/>
    </dgm:pt>
    <dgm:pt modelId="{AAF1C9D4-C753-4124-BF82-F00ED8B905BA}" type="pres">
      <dgm:prSet presAssocID="{D0430639-E389-4C7C-AE2C-D1F2CD50B0DD}" presName="iconRect" presStyleLbl="node1" presStyleIdx="1" presStyleCnt="6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rain in head"/>
        </a:ext>
      </dgm:extLst>
    </dgm:pt>
    <dgm:pt modelId="{358F2CB7-213A-472E-B423-7EF8BE965722}" type="pres">
      <dgm:prSet presAssocID="{D0430639-E389-4C7C-AE2C-D1F2CD50B0DD}" presName="spaceRect" presStyleCnt="0"/>
      <dgm:spPr/>
    </dgm:pt>
    <dgm:pt modelId="{3531476E-72ED-455A-A9E4-DA7BE3E955A3}" type="pres">
      <dgm:prSet presAssocID="{D0430639-E389-4C7C-AE2C-D1F2CD50B0DD}" presName="textRect" presStyleLbl="revTx" presStyleIdx="1" presStyleCnt="6">
        <dgm:presLayoutVars>
          <dgm:chMax val="1"/>
          <dgm:chPref val="1"/>
        </dgm:presLayoutVars>
      </dgm:prSet>
      <dgm:spPr/>
    </dgm:pt>
    <dgm:pt modelId="{C6A6753A-D971-4E0C-851B-B5E5AA36620F}" type="pres">
      <dgm:prSet presAssocID="{2C4E0495-6FA0-4EAD-96FE-22B04F7BCA97}" presName="sibTrans" presStyleCnt="0"/>
      <dgm:spPr/>
    </dgm:pt>
    <dgm:pt modelId="{56705A45-9BBB-42B8-B13A-B2A67D899ED8}" type="pres">
      <dgm:prSet presAssocID="{370BD9FA-0DE2-4DD4-A27A-BBB446E81B09}" presName="compNode" presStyleCnt="0"/>
      <dgm:spPr/>
    </dgm:pt>
    <dgm:pt modelId="{5FFCF2C5-586A-474A-BB37-737A77DC49C7}" type="pres">
      <dgm:prSet presAssocID="{370BD9FA-0DE2-4DD4-A27A-BBB446E81B09}" presName="iconRect" presStyleLbl="node1" presStyleIdx="2" presStyleCnt="6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ngry Face with No Fill"/>
        </a:ext>
      </dgm:extLst>
    </dgm:pt>
    <dgm:pt modelId="{5E6FB04C-1BA1-4C6C-9C25-7DFB8B2AA1F6}" type="pres">
      <dgm:prSet presAssocID="{370BD9FA-0DE2-4DD4-A27A-BBB446E81B09}" presName="spaceRect" presStyleCnt="0"/>
      <dgm:spPr/>
    </dgm:pt>
    <dgm:pt modelId="{5F806B87-B74A-4F24-97FE-B94FBEE4EE83}" type="pres">
      <dgm:prSet presAssocID="{370BD9FA-0DE2-4DD4-A27A-BBB446E81B09}" presName="textRect" presStyleLbl="revTx" presStyleIdx="2" presStyleCnt="6">
        <dgm:presLayoutVars>
          <dgm:chMax val="1"/>
          <dgm:chPref val="1"/>
        </dgm:presLayoutVars>
      </dgm:prSet>
      <dgm:spPr/>
    </dgm:pt>
    <dgm:pt modelId="{A03881D3-2CDE-44BE-80FD-0C8CC1BD66F4}" type="pres">
      <dgm:prSet presAssocID="{D5C7B4D8-3B66-49C1-A421-A4EC41F959B4}" presName="sibTrans" presStyleCnt="0"/>
      <dgm:spPr/>
    </dgm:pt>
    <dgm:pt modelId="{CC24AE14-4952-432A-9D1F-2B6C4DCD74B1}" type="pres">
      <dgm:prSet presAssocID="{4CE016B0-C270-475D-9792-C40596622988}" presName="compNode" presStyleCnt="0"/>
      <dgm:spPr/>
    </dgm:pt>
    <dgm:pt modelId="{82B20B6A-ECA3-4024-8ADC-78C82C88A924}" type="pres">
      <dgm:prSet presAssocID="{4CE016B0-C270-475D-9792-C40596622988}" presName="iconRect" presStyleLbl="node1" presStyleIdx="3" presStyleCnt="6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miling Face with No Fill"/>
        </a:ext>
      </dgm:extLst>
    </dgm:pt>
    <dgm:pt modelId="{4F8E6B02-7AA1-4ACE-AA5C-0F9F26A847E4}" type="pres">
      <dgm:prSet presAssocID="{4CE016B0-C270-475D-9792-C40596622988}" presName="spaceRect" presStyleCnt="0"/>
      <dgm:spPr/>
    </dgm:pt>
    <dgm:pt modelId="{DEC134A8-ADB0-486B-9894-10E80FF06117}" type="pres">
      <dgm:prSet presAssocID="{4CE016B0-C270-475D-9792-C40596622988}" presName="textRect" presStyleLbl="revTx" presStyleIdx="3" presStyleCnt="6">
        <dgm:presLayoutVars>
          <dgm:chMax val="1"/>
          <dgm:chPref val="1"/>
        </dgm:presLayoutVars>
      </dgm:prSet>
      <dgm:spPr/>
    </dgm:pt>
    <dgm:pt modelId="{18992EAA-670D-4249-A989-F73ED421FC98}" type="pres">
      <dgm:prSet presAssocID="{B42C8A25-0121-4648-B955-4354E53CC707}" presName="sibTrans" presStyleCnt="0"/>
      <dgm:spPr/>
    </dgm:pt>
    <dgm:pt modelId="{9CDFF4DD-DCCC-4604-8BB6-70F99F139724}" type="pres">
      <dgm:prSet presAssocID="{C90E28F6-D4B1-43E5-BFEF-8275A09DDB62}" presName="compNode" presStyleCnt="0"/>
      <dgm:spPr/>
    </dgm:pt>
    <dgm:pt modelId="{6206BB85-C073-4956-950C-96723049AA9B}" type="pres">
      <dgm:prSet presAssocID="{C90E28F6-D4B1-43E5-BFEF-8275A09DDB62}" presName="iconRect" presStyleLbl="node1" presStyleIdx="4" presStyleCnt="6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rinning Face with No Fill"/>
        </a:ext>
      </dgm:extLst>
    </dgm:pt>
    <dgm:pt modelId="{F40E3DCC-3618-4B3E-9B7F-C7D352D1A9A6}" type="pres">
      <dgm:prSet presAssocID="{C90E28F6-D4B1-43E5-BFEF-8275A09DDB62}" presName="spaceRect" presStyleCnt="0"/>
      <dgm:spPr/>
    </dgm:pt>
    <dgm:pt modelId="{3005232A-F30D-4D77-99D9-821DA4DD6B97}" type="pres">
      <dgm:prSet presAssocID="{C90E28F6-D4B1-43E5-BFEF-8275A09DDB62}" presName="textRect" presStyleLbl="revTx" presStyleIdx="4" presStyleCnt="6">
        <dgm:presLayoutVars>
          <dgm:chMax val="1"/>
          <dgm:chPref val="1"/>
        </dgm:presLayoutVars>
      </dgm:prSet>
      <dgm:spPr/>
    </dgm:pt>
    <dgm:pt modelId="{333F30DA-E1A6-4CAE-8D79-FF36268A3105}" type="pres">
      <dgm:prSet presAssocID="{CCED9154-68AD-4CDF-97B5-4FE7B6DCA4F7}" presName="sibTrans" presStyleCnt="0"/>
      <dgm:spPr/>
    </dgm:pt>
    <dgm:pt modelId="{47067CBA-AB6F-4158-90E1-F53226C3B16C}" type="pres">
      <dgm:prSet presAssocID="{255F53D7-59E5-4803-8553-E0137F73192A}" presName="compNode" presStyleCnt="0"/>
      <dgm:spPr/>
    </dgm:pt>
    <dgm:pt modelId="{9818D4CE-C0E5-4BCB-806A-91E25819608B}" type="pres">
      <dgm:prSet presAssocID="{255F53D7-59E5-4803-8553-E0137F73192A}" presName="iconRect" presStyleLbl="node1" presStyleIdx="5" presStyleCnt="6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rt"/>
        </a:ext>
      </dgm:extLst>
    </dgm:pt>
    <dgm:pt modelId="{413A75DF-733D-46A0-A74F-CA44E70DA02F}" type="pres">
      <dgm:prSet presAssocID="{255F53D7-59E5-4803-8553-E0137F73192A}" presName="spaceRect" presStyleCnt="0"/>
      <dgm:spPr/>
    </dgm:pt>
    <dgm:pt modelId="{28ACD595-0D45-4683-A787-5562CD8AA144}" type="pres">
      <dgm:prSet presAssocID="{255F53D7-59E5-4803-8553-E0137F73192A}" presName="textRect" presStyleLbl="revTx" presStyleIdx="5" presStyleCnt="6">
        <dgm:presLayoutVars>
          <dgm:chMax val="1"/>
          <dgm:chPref val="1"/>
        </dgm:presLayoutVars>
      </dgm:prSet>
      <dgm:spPr/>
    </dgm:pt>
  </dgm:ptLst>
  <dgm:cxnLst>
    <dgm:cxn modelId="{7FACF40F-79BF-44D3-823F-48D3F095A514}" type="presOf" srcId="{D0430639-E389-4C7C-AE2C-D1F2CD50B0DD}" destId="{3531476E-72ED-455A-A9E4-DA7BE3E955A3}" srcOrd="0" destOrd="0" presId="urn:microsoft.com/office/officeart/2018/2/layout/IconLabelList"/>
    <dgm:cxn modelId="{26586D11-71D5-4DAF-BEA4-F514E4AAC5D1}" srcId="{61B2BBA1-F782-44BA-A0F5-7E234C624B35}" destId="{C90E28F6-D4B1-43E5-BFEF-8275A09DDB62}" srcOrd="4" destOrd="0" parTransId="{A4877371-82B4-41ED-82F1-410AF648C1DB}" sibTransId="{CCED9154-68AD-4CDF-97B5-4FE7B6DCA4F7}"/>
    <dgm:cxn modelId="{D3584037-E754-4AC9-898D-07DEC2655B6F}" type="presOf" srcId="{370BD9FA-0DE2-4DD4-A27A-BBB446E81B09}" destId="{5F806B87-B74A-4F24-97FE-B94FBEE4EE83}" srcOrd="0" destOrd="0" presId="urn:microsoft.com/office/officeart/2018/2/layout/IconLabelList"/>
    <dgm:cxn modelId="{61D88863-73DF-4A7B-95B1-FC485EC87BA4}" srcId="{61B2BBA1-F782-44BA-A0F5-7E234C624B35}" destId="{370BD9FA-0DE2-4DD4-A27A-BBB446E81B09}" srcOrd="2" destOrd="0" parTransId="{8D936EE3-EB8D-4E9F-9226-06DDF43A2C0F}" sibTransId="{D5C7B4D8-3B66-49C1-A421-A4EC41F959B4}"/>
    <dgm:cxn modelId="{94560972-2C6A-4350-B832-B59BFFCC9E85}" type="presOf" srcId="{FD51F383-565F-4A07-9750-22DFA2A5E4E7}" destId="{F6A5DFF7-F01B-40EF-B35B-A2CF2D08E978}" srcOrd="0" destOrd="0" presId="urn:microsoft.com/office/officeart/2018/2/layout/IconLabelList"/>
    <dgm:cxn modelId="{014E678A-8B45-4FB4-B063-7B03EA8EFE41}" type="presOf" srcId="{4CE016B0-C270-475D-9792-C40596622988}" destId="{DEC134A8-ADB0-486B-9894-10E80FF06117}" srcOrd="0" destOrd="0" presId="urn:microsoft.com/office/officeart/2018/2/layout/IconLabelList"/>
    <dgm:cxn modelId="{BB9DD899-7E3B-4CF8-9819-27A4A067351C}" srcId="{61B2BBA1-F782-44BA-A0F5-7E234C624B35}" destId="{4CE016B0-C270-475D-9792-C40596622988}" srcOrd="3" destOrd="0" parTransId="{3B06DF4F-4AC3-4079-A70B-2717275C3767}" sibTransId="{B42C8A25-0121-4648-B955-4354E53CC707}"/>
    <dgm:cxn modelId="{C2546DB0-A832-419E-873B-EC3D952C101D}" type="presOf" srcId="{255F53D7-59E5-4803-8553-E0137F73192A}" destId="{28ACD595-0D45-4683-A787-5562CD8AA144}" srcOrd="0" destOrd="0" presId="urn:microsoft.com/office/officeart/2018/2/layout/IconLabelList"/>
    <dgm:cxn modelId="{95B722B1-E440-4397-9338-05AD395A11BC}" srcId="{61B2BBA1-F782-44BA-A0F5-7E234C624B35}" destId="{FD51F383-565F-4A07-9750-22DFA2A5E4E7}" srcOrd="0" destOrd="0" parTransId="{7F0CC082-4CF6-4439-B809-3CCAA7806C96}" sibTransId="{583B8C7E-47C1-48D8-8E6F-A36D1E447C42}"/>
    <dgm:cxn modelId="{7A8DFCBB-1C64-46B2-B6F9-C4AA2B258054}" srcId="{61B2BBA1-F782-44BA-A0F5-7E234C624B35}" destId="{255F53D7-59E5-4803-8553-E0137F73192A}" srcOrd="5" destOrd="0" parTransId="{A98570CA-FD3B-4AF7-B5D6-529C2ED40CB8}" sibTransId="{25A8DF0F-145C-43DB-A044-34E99E53FE0D}"/>
    <dgm:cxn modelId="{A536D8C4-1D00-48CD-80D6-5E6F835AB88E}" type="presOf" srcId="{C90E28F6-D4B1-43E5-BFEF-8275A09DDB62}" destId="{3005232A-F30D-4D77-99D9-821DA4DD6B97}" srcOrd="0" destOrd="0" presId="urn:microsoft.com/office/officeart/2018/2/layout/IconLabelList"/>
    <dgm:cxn modelId="{8950AECD-B694-4937-9327-DDF5341E6932}" srcId="{61B2BBA1-F782-44BA-A0F5-7E234C624B35}" destId="{D0430639-E389-4C7C-AE2C-D1F2CD50B0DD}" srcOrd="1" destOrd="0" parTransId="{183460BA-15C3-4190-A262-FE6E8FA9AD7E}" sibTransId="{2C4E0495-6FA0-4EAD-96FE-22B04F7BCA97}"/>
    <dgm:cxn modelId="{4443C6D7-85BE-4C03-9C6E-B714C01212A7}" type="presOf" srcId="{61B2BBA1-F782-44BA-A0F5-7E234C624B35}" destId="{6259615F-3205-4FCB-A4ED-0136B5FD36EC}" srcOrd="0" destOrd="0" presId="urn:microsoft.com/office/officeart/2018/2/layout/IconLabelList"/>
    <dgm:cxn modelId="{F1ABBE1F-EE96-4D77-B370-AAA5E60DCC04}" type="presParOf" srcId="{6259615F-3205-4FCB-A4ED-0136B5FD36EC}" destId="{7CBECA2A-FF59-4854-8F1C-10483E74D0B2}" srcOrd="0" destOrd="0" presId="urn:microsoft.com/office/officeart/2018/2/layout/IconLabelList"/>
    <dgm:cxn modelId="{B59250EB-F93F-4DD5-9E5C-4C97865540AF}" type="presParOf" srcId="{7CBECA2A-FF59-4854-8F1C-10483E74D0B2}" destId="{356B0CC0-AA19-4A45-ABD6-072D2DB89930}" srcOrd="0" destOrd="0" presId="urn:microsoft.com/office/officeart/2018/2/layout/IconLabelList"/>
    <dgm:cxn modelId="{EE54CF98-0B20-4C31-901C-C00D03C51E6B}" type="presParOf" srcId="{7CBECA2A-FF59-4854-8F1C-10483E74D0B2}" destId="{576EF22A-CFB0-4E9F-BC23-7486E7BF48FB}" srcOrd="1" destOrd="0" presId="urn:microsoft.com/office/officeart/2018/2/layout/IconLabelList"/>
    <dgm:cxn modelId="{7D7507F4-64A4-4198-BB57-ABDEA63E9773}" type="presParOf" srcId="{7CBECA2A-FF59-4854-8F1C-10483E74D0B2}" destId="{F6A5DFF7-F01B-40EF-B35B-A2CF2D08E978}" srcOrd="2" destOrd="0" presId="urn:microsoft.com/office/officeart/2018/2/layout/IconLabelList"/>
    <dgm:cxn modelId="{38469AA0-686C-4709-836E-1E68F1A98B2E}" type="presParOf" srcId="{6259615F-3205-4FCB-A4ED-0136B5FD36EC}" destId="{A90B57E8-64C3-4B3A-9C1D-DCF5481C990E}" srcOrd="1" destOrd="0" presId="urn:microsoft.com/office/officeart/2018/2/layout/IconLabelList"/>
    <dgm:cxn modelId="{2040ABBF-9695-498E-A363-0975D3BEACE6}" type="presParOf" srcId="{6259615F-3205-4FCB-A4ED-0136B5FD36EC}" destId="{447C0801-F77C-4C34-8719-0B80CEAD36C4}" srcOrd="2" destOrd="0" presId="urn:microsoft.com/office/officeart/2018/2/layout/IconLabelList"/>
    <dgm:cxn modelId="{55AC23ED-C430-468D-A021-7A354C1C1EA2}" type="presParOf" srcId="{447C0801-F77C-4C34-8719-0B80CEAD36C4}" destId="{AAF1C9D4-C753-4124-BF82-F00ED8B905BA}" srcOrd="0" destOrd="0" presId="urn:microsoft.com/office/officeart/2018/2/layout/IconLabelList"/>
    <dgm:cxn modelId="{469A077B-2F2B-45D2-8F82-61E9B78D309A}" type="presParOf" srcId="{447C0801-F77C-4C34-8719-0B80CEAD36C4}" destId="{358F2CB7-213A-472E-B423-7EF8BE965722}" srcOrd="1" destOrd="0" presId="urn:microsoft.com/office/officeart/2018/2/layout/IconLabelList"/>
    <dgm:cxn modelId="{2C1D18D8-3F1A-4471-B03D-D54F789F1B26}" type="presParOf" srcId="{447C0801-F77C-4C34-8719-0B80CEAD36C4}" destId="{3531476E-72ED-455A-A9E4-DA7BE3E955A3}" srcOrd="2" destOrd="0" presId="urn:microsoft.com/office/officeart/2018/2/layout/IconLabelList"/>
    <dgm:cxn modelId="{C87B6277-A0DD-4D42-B845-A46185ECB821}" type="presParOf" srcId="{6259615F-3205-4FCB-A4ED-0136B5FD36EC}" destId="{C6A6753A-D971-4E0C-851B-B5E5AA36620F}" srcOrd="3" destOrd="0" presId="urn:microsoft.com/office/officeart/2018/2/layout/IconLabelList"/>
    <dgm:cxn modelId="{BFA21C2A-F520-4C75-9F0C-13F1EE59F2BB}" type="presParOf" srcId="{6259615F-3205-4FCB-A4ED-0136B5FD36EC}" destId="{56705A45-9BBB-42B8-B13A-B2A67D899ED8}" srcOrd="4" destOrd="0" presId="urn:microsoft.com/office/officeart/2018/2/layout/IconLabelList"/>
    <dgm:cxn modelId="{926F4DCD-D2A8-4FB3-8645-00D703BA05E6}" type="presParOf" srcId="{56705A45-9BBB-42B8-B13A-B2A67D899ED8}" destId="{5FFCF2C5-586A-474A-BB37-737A77DC49C7}" srcOrd="0" destOrd="0" presId="urn:microsoft.com/office/officeart/2018/2/layout/IconLabelList"/>
    <dgm:cxn modelId="{95E57390-6CE3-40FD-B27B-F11E4021448E}" type="presParOf" srcId="{56705A45-9BBB-42B8-B13A-B2A67D899ED8}" destId="{5E6FB04C-1BA1-4C6C-9C25-7DFB8B2AA1F6}" srcOrd="1" destOrd="0" presId="urn:microsoft.com/office/officeart/2018/2/layout/IconLabelList"/>
    <dgm:cxn modelId="{23EE6C60-CCE4-40CB-8466-9E9C7781FBE5}" type="presParOf" srcId="{56705A45-9BBB-42B8-B13A-B2A67D899ED8}" destId="{5F806B87-B74A-4F24-97FE-B94FBEE4EE83}" srcOrd="2" destOrd="0" presId="urn:microsoft.com/office/officeart/2018/2/layout/IconLabelList"/>
    <dgm:cxn modelId="{3F46A2CE-8E5E-466F-B772-8D37D2956899}" type="presParOf" srcId="{6259615F-3205-4FCB-A4ED-0136B5FD36EC}" destId="{A03881D3-2CDE-44BE-80FD-0C8CC1BD66F4}" srcOrd="5" destOrd="0" presId="urn:microsoft.com/office/officeart/2018/2/layout/IconLabelList"/>
    <dgm:cxn modelId="{313AA37C-46CE-406A-A4F4-CA83A52D5499}" type="presParOf" srcId="{6259615F-3205-4FCB-A4ED-0136B5FD36EC}" destId="{CC24AE14-4952-432A-9D1F-2B6C4DCD74B1}" srcOrd="6" destOrd="0" presId="urn:microsoft.com/office/officeart/2018/2/layout/IconLabelList"/>
    <dgm:cxn modelId="{CBC0E48C-5CEB-4E32-84EC-F623C502DAC6}" type="presParOf" srcId="{CC24AE14-4952-432A-9D1F-2B6C4DCD74B1}" destId="{82B20B6A-ECA3-4024-8ADC-78C82C88A924}" srcOrd="0" destOrd="0" presId="urn:microsoft.com/office/officeart/2018/2/layout/IconLabelList"/>
    <dgm:cxn modelId="{6EA2DA3B-78BE-4EB3-8DCC-CC70694146E8}" type="presParOf" srcId="{CC24AE14-4952-432A-9D1F-2B6C4DCD74B1}" destId="{4F8E6B02-7AA1-4ACE-AA5C-0F9F26A847E4}" srcOrd="1" destOrd="0" presId="urn:microsoft.com/office/officeart/2018/2/layout/IconLabelList"/>
    <dgm:cxn modelId="{919D76BB-97C1-417F-A792-8AF4F44D19D0}" type="presParOf" srcId="{CC24AE14-4952-432A-9D1F-2B6C4DCD74B1}" destId="{DEC134A8-ADB0-486B-9894-10E80FF06117}" srcOrd="2" destOrd="0" presId="urn:microsoft.com/office/officeart/2018/2/layout/IconLabelList"/>
    <dgm:cxn modelId="{3416D517-5FAD-4DCC-BD1C-89B8E1FAD613}" type="presParOf" srcId="{6259615F-3205-4FCB-A4ED-0136B5FD36EC}" destId="{18992EAA-670D-4249-A989-F73ED421FC98}" srcOrd="7" destOrd="0" presId="urn:microsoft.com/office/officeart/2018/2/layout/IconLabelList"/>
    <dgm:cxn modelId="{206CD0EB-9A4B-41B8-B01E-0BC40DBC32E0}" type="presParOf" srcId="{6259615F-3205-4FCB-A4ED-0136B5FD36EC}" destId="{9CDFF4DD-DCCC-4604-8BB6-70F99F139724}" srcOrd="8" destOrd="0" presId="urn:microsoft.com/office/officeart/2018/2/layout/IconLabelList"/>
    <dgm:cxn modelId="{43E41EF4-C642-4586-923B-EDF8A8B04D40}" type="presParOf" srcId="{9CDFF4DD-DCCC-4604-8BB6-70F99F139724}" destId="{6206BB85-C073-4956-950C-96723049AA9B}" srcOrd="0" destOrd="0" presId="urn:microsoft.com/office/officeart/2018/2/layout/IconLabelList"/>
    <dgm:cxn modelId="{E0BEB213-9F1A-49FD-BAB4-07CD5537BEB5}" type="presParOf" srcId="{9CDFF4DD-DCCC-4604-8BB6-70F99F139724}" destId="{F40E3DCC-3618-4B3E-9B7F-C7D352D1A9A6}" srcOrd="1" destOrd="0" presId="urn:microsoft.com/office/officeart/2018/2/layout/IconLabelList"/>
    <dgm:cxn modelId="{E603C0AA-80C3-4EC0-89BF-00DD6E301ABA}" type="presParOf" srcId="{9CDFF4DD-DCCC-4604-8BB6-70F99F139724}" destId="{3005232A-F30D-4D77-99D9-821DA4DD6B97}" srcOrd="2" destOrd="0" presId="urn:microsoft.com/office/officeart/2018/2/layout/IconLabelList"/>
    <dgm:cxn modelId="{217D3029-0448-4B0D-93F7-28AF1A8961BB}" type="presParOf" srcId="{6259615F-3205-4FCB-A4ED-0136B5FD36EC}" destId="{333F30DA-E1A6-4CAE-8D79-FF36268A3105}" srcOrd="9" destOrd="0" presId="urn:microsoft.com/office/officeart/2018/2/layout/IconLabelList"/>
    <dgm:cxn modelId="{0F508539-FFE4-48CA-BDC9-F0D6B7744703}" type="presParOf" srcId="{6259615F-3205-4FCB-A4ED-0136B5FD36EC}" destId="{47067CBA-AB6F-4158-90E1-F53226C3B16C}" srcOrd="10" destOrd="0" presId="urn:microsoft.com/office/officeart/2018/2/layout/IconLabelList"/>
    <dgm:cxn modelId="{41303137-61FF-4BE4-B5FB-F436C181FA60}" type="presParOf" srcId="{47067CBA-AB6F-4158-90E1-F53226C3B16C}" destId="{9818D4CE-C0E5-4BCB-806A-91E25819608B}" srcOrd="0" destOrd="0" presId="urn:microsoft.com/office/officeart/2018/2/layout/IconLabelList"/>
    <dgm:cxn modelId="{46573F89-2E25-46CC-85F3-CEF78A212D24}" type="presParOf" srcId="{47067CBA-AB6F-4158-90E1-F53226C3B16C}" destId="{413A75DF-733D-46A0-A74F-CA44E70DA02F}" srcOrd="1" destOrd="0" presId="urn:microsoft.com/office/officeart/2018/2/layout/IconLabelList"/>
    <dgm:cxn modelId="{381E6ED4-4CCB-43A3-ADB2-D4F2A10F0A5F}" type="presParOf" srcId="{47067CBA-AB6F-4158-90E1-F53226C3B16C}" destId="{28ACD595-0D45-4683-A787-5562CD8AA144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86B53E9-7162-4875-927B-48D1583C4037}" type="doc">
      <dgm:prSet loTypeId="urn:microsoft.com/office/officeart/2005/8/layout/vList2" loCatId="list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D7CA292C-F740-40A2-AEA0-A8EA6F09562C}">
      <dgm:prSet/>
      <dgm:spPr/>
      <dgm:t>
        <a:bodyPr/>
        <a:lstStyle/>
        <a:p>
          <a:r>
            <a:rPr lang="en-US" dirty="0"/>
            <a:t>Martin Seligman – 1998 – San Francisco – Positive psychology</a:t>
          </a:r>
        </a:p>
      </dgm:t>
    </dgm:pt>
    <dgm:pt modelId="{2C3AC004-71A7-403F-850F-43F8ACF0C4D8}" type="parTrans" cxnId="{8EC0246A-2C70-445B-9D29-19C3310E8795}">
      <dgm:prSet/>
      <dgm:spPr/>
      <dgm:t>
        <a:bodyPr/>
        <a:lstStyle/>
        <a:p>
          <a:endParaRPr lang="en-US"/>
        </a:p>
      </dgm:t>
    </dgm:pt>
    <dgm:pt modelId="{531AAEC9-646A-4A5A-981B-1B68B67EB026}" type="sibTrans" cxnId="{8EC0246A-2C70-445B-9D29-19C3310E8795}">
      <dgm:prSet/>
      <dgm:spPr/>
      <dgm:t>
        <a:bodyPr/>
        <a:lstStyle/>
        <a:p>
          <a:endParaRPr lang="en-US"/>
        </a:p>
      </dgm:t>
    </dgm:pt>
    <dgm:pt modelId="{CA29CF02-2947-40B7-93AD-75314C28939F}">
      <dgm:prSet/>
      <dgm:spPr/>
      <dgm:t>
        <a:bodyPr/>
        <a:lstStyle/>
        <a:p>
          <a:r>
            <a:rPr lang="en-US" dirty="0"/>
            <a:t>Let’s study joy, happiness, what strengthens people, and what makes people emotionally healthy and well?</a:t>
          </a:r>
        </a:p>
      </dgm:t>
    </dgm:pt>
    <dgm:pt modelId="{BD55F18A-59B7-42D7-91B2-CE3CF087C2DB}" type="parTrans" cxnId="{2A5322AD-1953-4286-9709-18C9D1E63AE2}">
      <dgm:prSet/>
      <dgm:spPr/>
      <dgm:t>
        <a:bodyPr/>
        <a:lstStyle/>
        <a:p>
          <a:endParaRPr lang="en-US"/>
        </a:p>
      </dgm:t>
    </dgm:pt>
    <dgm:pt modelId="{996A9DE1-33C8-4AB0-A06F-75F9D325D930}" type="sibTrans" cxnId="{2A5322AD-1953-4286-9709-18C9D1E63AE2}">
      <dgm:prSet/>
      <dgm:spPr/>
      <dgm:t>
        <a:bodyPr/>
        <a:lstStyle/>
        <a:p>
          <a:endParaRPr lang="en-US"/>
        </a:p>
      </dgm:t>
    </dgm:pt>
    <dgm:pt modelId="{AF3CE264-318A-4675-BC4D-A2989996C6F0}">
      <dgm:prSet/>
      <dgm:spPr/>
      <dgm:t>
        <a:bodyPr/>
        <a:lstStyle/>
        <a:p>
          <a:r>
            <a:rPr lang="en-US" dirty="0"/>
            <a:t>Seligman and others created and evaluated Positive Psychology Interventions (PPIs); PPIs are practices designed to increase positive affect and engagement with a meaningful life.</a:t>
          </a:r>
        </a:p>
      </dgm:t>
    </dgm:pt>
    <dgm:pt modelId="{DA1A12DD-A7B4-48BD-8817-A459AC81B52D}" type="parTrans" cxnId="{D26CD833-B75E-4DBF-827E-0CDC6EB0A5A3}">
      <dgm:prSet/>
      <dgm:spPr/>
      <dgm:t>
        <a:bodyPr/>
        <a:lstStyle/>
        <a:p>
          <a:endParaRPr lang="en-US"/>
        </a:p>
      </dgm:t>
    </dgm:pt>
    <dgm:pt modelId="{1159122F-7E2D-434B-9056-665E00023E84}" type="sibTrans" cxnId="{D26CD833-B75E-4DBF-827E-0CDC6EB0A5A3}">
      <dgm:prSet/>
      <dgm:spPr/>
      <dgm:t>
        <a:bodyPr/>
        <a:lstStyle/>
        <a:p>
          <a:endParaRPr lang="en-US"/>
        </a:p>
      </dgm:t>
    </dgm:pt>
    <dgm:pt modelId="{52E2DF35-24D5-406E-AF3C-DCBA7345DDD4}" type="pres">
      <dgm:prSet presAssocID="{C86B53E9-7162-4875-927B-48D1583C4037}" presName="linear" presStyleCnt="0">
        <dgm:presLayoutVars>
          <dgm:animLvl val="lvl"/>
          <dgm:resizeHandles val="exact"/>
        </dgm:presLayoutVars>
      </dgm:prSet>
      <dgm:spPr/>
    </dgm:pt>
    <dgm:pt modelId="{E59CA417-AA74-4118-8317-713AB48FD0D7}" type="pres">
      <dgm:prSet presAssocID="{D7CA292C-F740-40A2-AEA0-A8EA6F09562C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F2F9E203-1D14-4EE1-AE66-94C4A39DBF4B}" type="pres">
      <dgm:prSet presAssocID="{531AAEC9-646A-4A5A-981B-1B68B67EB026}" presName="spacer" presStyleCnt="0"/>
      <dgm:spPr/>
    </dgm:pt>
    <dgm:pt modelId="{13F61275-5A43-4927-8AAC-925B84633A07}" type="pres">
      <dgm:prSet presAssocID="{CA29CF02-2947-40B7-93AD-75314C28939F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03867B7A-CF5F-4C12-B0D2-2F2C569C237F}" type="pres">
      <dgm:prSet presAssocID="{996A9DE1-33C8-4AB0-A06F-75F9D325D930}" presName="spacer" presStyleCnt="0"/>
      <dgm:spPr/>
    </dgm:pt>
    <dgm:pt modelId="{24059D17-8A0B-4E94-A2D1-8990992DBAC0}" type="pres">
      <dgm:prSet presAssocID="{AF3CE264-318A-4675-BC4D-A2989996C6F0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28A37A0D-B6C8-4E8F-BDF4-1EAD447536B3}" type="presOf" srcId="{CA29CF02-2947-40B7-93AD-75314C28939F}" destId="{13F61275-5A43-4927-8AAC-925B84633A07}" srcOrd="0" destOrd="0" presId="urn:microsoft.com/office/officeart/2005/8/layout/vList2"/>
    <dgm:cxn modelId="{D26CD833-B75E-4DBF-827E-0CDC6EB0A5A3}" srcId="{C86B53E9-7162-4875-927B-48D1583C4037}" destId="{AF3CE264-318A-4675-BC4D-A2989996C6F0}" srcOrd="2" destOrd="0" parTransId="{DA1A12DD-A7B4-48BD-8817-A459AC81B52D}" sibTransId="{1159122F-7E2D-434B-9056-665E00023E84}"/>
    <dgm:cxn modelId="{D759D961-4479-4DB5-AE8E-CE42E614E2EF}" type="presOf" srcId="{D7CA292C-F740-40A2-AEA0-A8EA6F09562C}" destId="{E59CA417-AA74-4118-8317-713AB48FD0D7}" srcOrd="0" destOrd="0" presId="urn:microsoft.com/office/officeart/2005/8/layout/vList2"/>
    <dgm:cxn modelId="{8EC0246A-2C70-445B-9D29-19C3310E8795}" srcId="{C86B53E9-7162-4875-927B-48D1583C4037}" destId="{D7CA292C-F740-40A2-AEA0-A8EA6F09562C}" srcOrd="0" destOrd="0" parTransId="{2C3AC004-71A7-403F-850F-43F8ACF0C4D8}" sibTransId="{531AAEC9-646A-4A5A-981B-1B68B67EB026}"/>
    <dgm:cxn modelId="{2A5322AD-1953-4286-9709-18C9D1E63AE2}" srcId="{C86B53E9-7162-4875-927B-48D1583C4037}" destId="{CA29CF02-2947-40B7-93AD-75314C28939F}" srcOrd="1" destOrd="0" parTransId="{BD55F18A-59B7-42D7-91B2-CE3CF087C2DB}" sibTransId="{996A9DE1-33C8-4AB0-A06F-75F9D325D930}"/>
    <dgm:cxn modelId="{40AF4EEC-BF90-4DD5-A17D-71E3DC23A115}" type="presOf" srcId="{AF3CE264-318A-4675-BC4D-A2989996C6F0}" destId="{24059D17-8A0B-4E94-A2D1-8990992DBAC0}" srcOrd="0" destOrd="0" presId="urn:microsoft.com/office/officeart/2005/8/layout/vList2"/>
    <dgm:cxn modelId="{56A9EFF9-AA7B-4E31-913A-E24C2434E457}" type="presOf" srcId="{C86B53E9-7162-4875-927B-48D1583C4037}" destId="{52E2DF35-24D5-406E-AF3C-DCBA7345DDD4}" srcOrd="0" destOrd="0" presId="urn:microsoft.com/office/officeart/2005/8/layout/vList2"/>
    <dgm:cxn modelId="{DA4FF8AD-3D4D-4FD5-BC86-A90CFAB7E77A}" type="presParOf" srcId="{52E2DF35-24D5-406E-AF3C-DCBA7345DDD4}" destId="{E59CA417-AA74-4118-8317-713AB48FD0D7}" srcOrd="0" destOrd="0" presId="urn:microsoft.com/office/officeart/2005/8/layout/vList2"/>
    <dgm:cxn modelId="{BE13A06F-D0BD-4C1B-AAF6-95A6E6849339}" type="presParOf" srcId="{52E2DF35-24D5-406E-AF3C-DCBA7345DDD4}" destId="{F2F9E203-1D14-4EE1-AE66-94C4A39DBF4B}" srcOrd="1" destOrd="0" presId="urn:microsoft.com/office/officeart/2005/8/layout/vList2"/>
    <dgm:cxn modelId="{86432D8E-D8AC-4ECB-9CA3-51EA09332374}" type="presParOf" srcId="{52E2DF35-24D5-406E-AF3C-DCBA7345DDD4}" destId="{13F61275-5A43-4927-8AAC-925B84633A07}" srcOrd="2" destOrd="0" presId="urn:microsoft.com/office/officeart/2005/8/layout/vList2"/>
    <dgm:cxn modelId="{DAFF4304-9D8B-4D4D-9D98-AF839FB58D13}" type="presParOf" srcId="{52E2DF35-24D5-406E-AF3C-DCBA7345DDD4}" destId="{03867B7A-CF5F-4C12-B0D2-2F2C569C237F}" srcOrd="3" destOrd="0" presId="urn:microsoft.com/office/officeart/2005/8/layout/vList2"/>
    <dgm:cxn modelId="{1823EC11-5825-431D-ACFB-C5611F7F19C7}" type="presParOf" srcId="{52E2DF35-24D5-406E-AF3C-DCBA7345DDD4}" destId="{24059D17-8A0B-4E94-A2D1-8990992DBAC0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56B0CC0-AA19-4A45-ABD6-072D2DB89930}">
      <dsp:nvSpPr>
        <dsp:cNvPr id="0" name=""/>
        <dsp:cNvSpPr/>
      </dsp:nvSpPr>
      <dsp:spPr>
        <a:xfrm>
          <a:off x="893750" y="270275"/>
          <a:ext cx="741181" cy="741181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6A5DFF7-F01B-40EF-B35B-A2CF2D08E978}">
      <dsp:nvSpPr>
        <dsp:cNvPr id="0" name=""/>
        <dsp:cNvSpPr/>
      </dsp:nvSpPr>
      <dsp:spPr>
        <a:xfrm>
          <a:off x="440806" y="1323789"/>
          <a:ext cx="1647070" cy="10281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Depression: 54,040</a:t>
          </a:r>
        </a:p>
      </dsp:txBody>
      <dsp:txXfrm>
        <a:off x="440806" y="1323789"/>
        <a:ext cx="1647070" cy="1028132"/>
      </dsp:txXfrm>
    </dsp:sp>
    <dsp:sp modelId="{AAF1C9D4-C753-4124-BF82-F00ED8B905BA}">
      <dsp:nvSpPr>
        <dsp:cNvPr id="0" name=""/>
        <dsp:cNvSpPr/>
      </dsp:nvSpPr>
      <dsp:spPr>
        <a:xfrm>
          <a:off x="2829058" y="270275"/>
          <a:ext cx="741181" cy="741181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531476E-72ED-455A-A9E4-DA7BE3E955A3}">
      <dsp:nvSpPr>
        <dsp:cNvPr id="0" name=""/>
        <dsp:cNvSpPr/>
      </dsp:nvSpPr>
      <dsp:spPr>
        <a:xfrm>
          <a:off x="2376113" y="1323789"/>
          <a:ext cx="1647070" cy="10281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Anxiety: 41,416</a:t>
          </a:r>
        </a:p>
      </dsp:txBody>
      <dsp:txXfrm>
        <a:off x="2376113" y="1323789"/>
        <a:ext cx="1647070" cy="1028132"/>
      </dsp:txXfrm>
    </dsp:sp>
    <dsp:sp modelId="{5FFCF2C5-586A-474A-BB37-737A77DC49C7}">
      <dsp:nvSpPr>
        <dsp:cNvPr id="0" name=""/>
        <dsp:cNvSpPr/>
      </dsp:nvSpPr>
      <dsp:spPr>
        <a:xfrm>
          <a:off x="4764365" y="270275"/>
          <a:ext cx="741181" cy="741181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F806B87-B74A-4F24-97FE-B94FBEE4EE83}">
      <dsp:nvSpPr>
        <dsp:cNvPr id="0" name=""/>
        <dsp:cNvSpPr/>
      </dsp:nvSpPr>
      <dsp:spPr>
        <a:xfrm>
          <a:off x="4311421" y="1323789"/>
          <a:ext cx="1647070" cy="10281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Anger: 5,584</a:t>
          </a:r>
        </a:p>
      </dsp:txBody>
      <dsp:txXfrm>
        <a:off x="4311421" y="1323789"/>
        <a:ext cx="1647070" cy="1028132"/>
      </dsp:txXfrm>
    </dsp:sp>
    <dsp:sp modelId="{82B20B6A-ECA3-4024-8ADC-78C82C88A924}">
      <dsp:nvSpPr>
        <dsp:cNvPr id="0" name=""/>
        <dsp:cNvSpPr/>
      </dsp:nvSpPr>
      <dsp:spPr>
        <a:xfrm>
          <a:off x="893750" y="2763689"/>
          <a:ext cx="741181" cy="741181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EC134A8-ADB0-486B-9894-10E80FF06117}">
      <dsp:nvSpPr>
        <dsp:cNvPr id="0" name=""/>
        <dsp:cNvSpPr/>
      </dsp:nvSpPr>
      <dsp:spPr>
        <a:xfrm>
          <a:off x="440806" y="3817202"/>
          <a:ext cx="1647070" cy="10281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Life Satisfaction: 2,582</a:t>
          </a:r>
        </a:p>
      </dsp:txBody>
      <dsp:txXfrm>
        <a:off x="440806" y="3817202"/>
        <a:ext cx="1647070" cy="1028132"/>
      </dsp:txXfrm>
    </dsp:sp>
    <dsp:sp modelId="{6206BB85-C073-4956-950C-96723049AA9B}">
      <dsp:nvSpPr>
        <dsp:cNvPr id="0" name=""/>
        <dsp:cNvSpPr/>
      </dsp:nvSpPr>
      <dsp:spPr>
        <a:xfrm>
          <a:off x="2829058" y="2763689"/>
          <a:ext cx="741181" cy="741181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005232A-F30D-4D77-99D9-821DA4DD6B97}">
      <dsp:nvSpPr>
        <dsp:cNvPr id="0" name=""/>
        <dsp:cNvSpPr/>
      </dsp:nvSpPr>
      <dsp:spPr>
        <a:xfrm>
          <a:off x="2376113" y="3817202"/>
          <a:ext cx="1647070" cy="10281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Happiness: 1,710</a:t>
          </a:r>
        </a:p>
      </dsp:txBody>
      <dsp:txXfrm>
        <a:off x="2376113" y="3817202"/>
        <a:ext cx="1647070" cy="1028132"/>
      </dsp:txXfrm>
    </dsp:sp>
    <dsp:sp modelId="{9818D4CE-C0E5-4BCB-806A-91E25819608B}">
      <dsp:nvSpPr>
        <dsp:cNvPr id="0" name=""/>
        <dsp:cNvSpPr/>
      </dsp:nvSpPr>
      <dsp:spPr>
        <a:xfrm>
          <a:off x="4764365" y="2763689"/>
          <a:ext cx="741181" cy="741181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8ACD595-0D45-4683-A787-5562CD8AA144}">
      <dsp:nvSpPr>
        <dsp:cNvPr id="0" name=""/>
        <dsp:cNvSpPr/>
      </dsp:nvSpPr>
      <dsp:spPr>
        <a:xfrm>
          <a:off x="4311421" y="3817202"/>
          <a:ext cx="1647070" cy="10281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Joy: 415</a:t>
          </a:r>
        </a:p>
      </dsp:txBody>
      <dsp:txXfrm>
        <a:off x="4311421" y="3817202"/>
        <a:ext cx="1647070" cy="102813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9CA417-AA74-4118-8317-713AB48FD0D7}">
      <dsp:nvSpPr>
        <dsp:cNvPr id="0" name=""/>
        <dsp:cNvSpPr/>
      </dsp:nvSpPr>
      <dsp:spPr>
        <a:xfrm>
          <a:off x="0" y="14888"/>
          <a:ext cx="6666833" cy="1863522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Martin Seligman – 1998 – San Francisco – Positive psychology</a:t>
          </a:r>
        </a:p>
      </dsp:txBody>
      <dsp:txXfrm>
        <a:off x="90970" y="105858"/>
        <a:ext cx="6484893" cy="1681582"/>
      </dsp:txXfrm>
    </dsp:sp>
    <dsp:sp modelId="{13F61275-5A43-4927-8AAC-925B84633A07}">
      <dsp:nvSpPr>
        <dsp:cNvPr id="0" name=""/>
        <dsp:cNvSpPr/>
      </dsp:nvSpPr>
      <dsp:spPr>
        <a:xfrm>
          <a:off x="0" y="1953290"/>
          <a:ext cx="6666833" cy="1863522"/>
        </a:xfrm>
        <a:prstGeom prst="roundRect">
          <a:avLst/>
        </a:prstGeom>
        <a:gradFill rotWithShape="0">
          <a:gsLst>
            <a:gs pos="0">
              <a:schemeClr val="accent5">
                <a:hueOff val="-3379271"/>
                <a:satOff val="-8710"/>
                <a:lumOff val="-588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3379271"/>
                <a:satOff val="-8710"/>
                <a:lumOff val="-588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3379271"/>
                <a:satOff val="-8710"/>
                <a:lumOff val="-588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Let’s study joy, happiness, what strengthens people, and what makes people emotionally healthy and well?</a:t>
          </a:r>
        </a:p>
      </dsp:txBody>
      <dsp:txXfrm>
        <a:off x="90970" y="2044260"/>
        <a:ext cx="6484893" cy="1681582"/>
      </dsp:txXfrm>
    </dsp:sp>
    <dsp:sp modelId="{24059D17-8A0B-4E94-A2D1-8990992DBAC0}">
      <dsp:nvSpPr>
        <dsp:cNvPr id="0" name=""/>
        <dsp:cNvSpPr/>
      </dsp:nvSpPr>
      <dsp:spPr>
        <a:xfrm>
          <a:off x="0" y="3891692"/>
          <a:ext cx="6666833" cy="1863522"/>
        </a:xfrm>
        <a:prstGeom prst="roundRect">
          <a:avLst/>
        </a:prstGeom>
        <a:gradFill rotWithShape="0">
          <a:gsLst>
            <a:gs pos="0">
              <a:schemeClr val="accent5">
                <a:hueOff val="-6758543"/>
                <a:satOff val="-17419"/>
                <a:lumOff val="-1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758543"/>
                <a:satOff val="-17419"/>
                <a:lumOff val="-1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758543"/>
                <a:satOff val="-17419"/>
                <a:lumOff val="-1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Seligman and others created and evaluated Positive Psychology Interventions (PPIs); PPIs are practices designed to increase positive affect and engagement with a meaningful life.</a:t>
          </a:r>
        </a:p>
      </dsp:txBody>
      <dsp:txXfrm>
        <a:off x="90970" y="3982662"/>
        <a:ext cx="6484893" cy="168158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85A9A7-6F5D-48AC-842E-8AF71B61D0AA}" type="datetimeFigureOut">
              <a:rPr lang="en-US" smtClean="0"/>
              <a:t>1/30/2025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9B79B4-4715-452B-BB03-F44567C815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4495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622705E-F5CA-4F8E-A341-FCE090E1835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58527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John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622705E-F5CA-4F8E-A341-FCE090E1835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385302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John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622705E-F5CA-4F8E-A341-FCE090E1835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618914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John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622705E-F5CA-4F8E-A341-FCE090E1835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315019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John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622705E-F5CA-4F8E-A341-FCE090E1835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253617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John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622705E-F5CA-4F8E-A341-FCE090E1835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094920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Lillian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622705E-F5CA-4F8E-A341-FCE090E1835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365156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John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622705E-F5CA-4F8E-A341-FCE090E1835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897159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Lillian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622705E-F5CA-4F8E-A341-FCE090E1835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8558082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Lillian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622705E-F5CA-4F8E-A341-FCE090E1835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336984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John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622705E-F5CA-4F8E-A341-FCE090E1835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956364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Lillian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622705E-F5CA-4F8E-A341-FCE090E1835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5698278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Lillian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622705E-F5CA-4F8E-A341-FCE090E1835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4893813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422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C1D8F7-2BDD-4C56-98AF-2E212EF349F3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Medium"/>
                <a:ea typeface="+mn-ea"/>
                <a:cs typeface="+mn-cs"/>
              </a:rPr>
              <a:pPr marL="0" marR="0" lvl="0" indent="0" algn="r" defTabSz="94228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ranklin Gothic Medium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1199233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John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622705E-F5CA-4F8E-A341-FCE090E1835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3361816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9B79B4-4715-452B-BB03-F44567C8159E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22411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0" name="Google Shape;970;gebfdc20829_0_18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1" name="Google Shape;971;gebfdc20829_0_18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209672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8.xml"/></Relationships>
</file>

<file path=ppt/slideLayouts/_rels/slideLayout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8.xml"/></Relationships>
</file>

<file path=ppt/slideLayouts/_rels/slideLayout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1/30/2025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58614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1/30/2025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59525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1/30/2025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815691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1/30/2025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33716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1/30/2025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623967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1/30/2025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97466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1/30/2025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92171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1/30/2025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50797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smtClean="0"/>
              <a:t>1/30/2025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895473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1/30/2025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259542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1/30/2025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14017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6D03AE-F21A-23BD-05C6-36DF6B5134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BD6E506-7A62-113F-654C-F7904CF1EA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0ADCDF-C05D-F4C5-796F-FFEDCC48C6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1/30/2025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392EDD-09BC-2522-CFD9-DC09943269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210D89-B2A9-E4ED-837E-14CBF67B41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77622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C886DE-49AA-5E1A-8621-0D2CEEA8B0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59EFEE-04EA-94F5-07B6-1C5C7A7DE6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E236FC-DD61-ED7A-59C8-9F6119A9D2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1/30/2025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8545E2-3E44-12C1-073E-06D0000EFC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6A367D-349E-D092-32E5-2174227F0F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12222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BDCC51-B2EE-5B82-ECA6-D59B3EEE03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D14B16-5EF4-D278-37FB-4B65F346D1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8EF382-4767-B70B-942B-94AE3A6C41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1/30/2025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5AE314-0A81-D3BF-A61C-A17CAF94DF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865F43-B6ED-338E-2E3F-2AF804BD3E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6494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7B3A48-B432-0F5E-65C6-C963D8D8D7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0A51E2-FEC0-AB8B-4D78-5AB0FEBDCA7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1C1B95-E60F-B6E2-50C5-757B352B9F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0FDD06-6091-0FA8-BD6D-429A3D6198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1/30/2025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070F24-E2C4-DE47-FB07-BC03C5410F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1FF301-7E95-4ED1-E15B-37E550A574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39103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9A76C7-0B65-AEBB-493A-41708E0214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57C85C-B1EB-82B3-75AC-FC26EB195E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E2BB2C3-56B0-0F86-5960-A4DF9D1D8E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22AA853-74FA-745A-97E8-AF084D1F39C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7919CC3-7AAB-CC8F-F6CA-3988054120E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34A4704-3FFF-8DBB-95C3-CFBE75727A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1/30/2025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E7E44A-623F-233C-2ECF-6F349D190E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4719125-5A45-4B2C-ACE7-5F54F16DD0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96553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7CE988-F743-E963-4570-6E746270F8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8D879EE-3E37-5D81-8FB4-A266A6C756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1/30/2025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D116136-81B0-C7D9-01FE-1EA3E821CA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A915D2-08B0-EB4E-B667-44326E3DFE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829269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B7BB04A-8EAC-8AFC-331E-2FA20BED28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1/30/2025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5DA8D1B-AA62-FB45-2FDD-F8C41719DF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0D0726-2DEF-CCE4-35DD-DF88AF6D57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895000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34D7EC-508D-FCCD-4AF1-DF2AF3ACE2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B71C22-6691-EE89-2692-03805C00CE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A84A19-10A3-2C60-E3C9-7F0AD5BCE1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B37079-80F0-EF46-44A2-B4EE6C289E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1/30/2025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22CCD5-0E66-F5AA-A4C6-67E0BBB8DF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E18AAA-FB66-FCE9-5947-294A418D62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807760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B6B5EF-910A-3B66-E759-79CF8BD2EF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A055B96-AAD6-55A2-3E1D-9CA12BD8E59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08984D-6478-BEC1-1EC3-E3B46E14D8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5C1DB2-EBE9-B4B1-22C8-93A10DAE2C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1/30/2025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468FAA-3E8E-9DF6-6CB4-52A90F5D5F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1F46CB-5FEC-1E7B-CD7D-72347B107B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003648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93C060-A934-66EF-8184-DF2801ABFB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E233510-32C2-4B38-7839-9136B9851B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F7D43E-7FA4-3E89-1D38-4EE5482B7C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1/30/2025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5A6DA3-C7E4-0FDD-09BD-7158E51D15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F8DCF1-8DFD-CF24-09BA-6AE868E3DA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027002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68FB78F-A16F-9419-856B-8960BE807A7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1398631-7396-C40C-62C5-0195E85390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31BF1E-2A6D-66A0-DE64-C09F200DC6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1/30/2025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13A011-86BE-3A01-2FF9-9E020E3DF9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65741E-7233-2972-FD3B-38F062DAF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3967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1/30/2025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830143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1/30/2025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75752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1/30/2025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063316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1/30/2025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631317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1/30/2025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048673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1/30/2025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142348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1/30/2025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334788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1/30/2025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935157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1/30/2025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253150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1/30/2025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361888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1/30/2025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815141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1/30/2025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4303362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1/30/2025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63165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1/30/2025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584925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1/30/2025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359102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1/30/2025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205512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1/30/2025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800757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E31DFB3-42E8-9540-92FB-4AE3F4203F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0" y="1"/>
            <a:ext cx="11158847" cy="58248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13C1B90-0A14-7B4B-B05B-357A6A88291E}"/>
              </a:ext>
            </a:extLst>
          </p:cNvPr>
          <p:cNvCxnSpPr>
            <a:cxnSpLocks/>
          </p:cNvCxnSpPr>
          <p:nvPr userDrawn="1"/>
        </p:nvCxnSpPr>
        <p:spPr>
          <a:xfrm>
            <a:off x="1036261" y="4159793"/>
            <a:ext cx="10122586" cy="0"/>
          </a:xfrm>
          <a:prstGeom prst="line">
            <a:avLst/>
          </a:prstGeom>
          <a:ln w="1270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Content Placeholder 10">
            <a:extLst>
              <a:ext uri="{FF2B5EF4-FFF2-40B4-BE49-F238E27FC236}">
                <a16:creationId xmlns:a16="http://schemas.microsoft.com/office/drawing/2014/main" id="{90097E88-8912-8A4F-9D00-BDA132434FE4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033153" y="4728131"/>
            <a:ext cx="7806047" cy="28116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58E2CE6-6A25-40B9-BD31-82C7507389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6313" y="1656344"/>
            <a:ext cx="7805737" cy="2113466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121789"/>
      </p:ext>
    </p:extLst>
  </p:cSld>
  <p:clrMapOvr>
    <a:masterClrMapping/>
  </p:clrMapOvr>
  <p:hf sldNum="0" hdr="0" ftr="0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E7687ADE-BAA9-634F-96B8-ACF4EE9BDF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0" y="-6836"/>
            <a:ext cx="11158847" cy="58248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FC26CF-26CC-354C-BB60-AD3E01D575E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28700" y="2286000"/>
            <a:ext cx="7810499" cy="290453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BEC4E73-6A9F-2F46-89D1-559CE56C12BE}"/>
              </a:ext>
            </a:extLst>
          </p:cNvPr>
          <p:cNvCxnSpPr>
            <a:cxnSpLocks/>
          </p:cNvCxnSpPr>
          <p:nvPr userDrawn="1"/>
        </p:nvCxnSpPr>
        <p:spPr>
          <a:xfrm>
            <a:off x="1033153" y="1871272"/>
            <a:ext cx="10125694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Title 1">
            <a:extLst>
              <a:ext uri="{FF2B5EF4-FFF2-40B4-BE49-F238E27FC236}">
                <a16:creationId xmlns:a16="http://schemas.microsoft.com/office/drawing/2014/main" id="{88BFD865-74BB-5B40-8DA8-7D7B921A75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999068"/>
            <a:ext cx="7810500" cy="64528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5A4B708A-874B-4F75-A235-6908EB43FA8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/>
              <a:t>September 3, 20XX </a:t>
            </a:r>
            <a:endParaRPr lang="en-US" dirty="0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71D589B3-67A1-4B39-9EEF-2FB7AB10ECE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Annual Review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5D91E6B-55B5-4092-AD3B-F7E1FD004599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7782931A-7D25-4B4B-9464-57AE418934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418552"/>
      </p:ext>
    </p:extLst>
  </p:cSld>
  <p:clrMapOvr>
    <a:masterClrMapping/>
  </p:clrMapOvr>
  <p:hf sldNum="0" hdr="0" ftr="0"/>
  <p:extLst>
    <p:ext uri="{DCECCB84-F9BA-43D5-87BE-67443E8EF086}">
      <p15:sldGuideLst xmlns:p15="http://schemas.microsoft.com/office/powerpoint/2012/main">
        <p15:guide id="2" pos="648">
          <p15:clr>
            <a:srgbClr val="FBAE40"/>
          </p15:clr>
        </p15:guide>
        <p15:guide id="4" orient="horz" pos="1152">
          <p15:clr>
            <a:srgbClr val="FBAE40"/>
          </p15:clr>
        </p15:guide>
        <p15:guide id="5" orient="horz" pos="1440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1">
            <a:extLst>
              <a:ext uri="{FF2B5EF4-FFF2-40B4-BE49-F238E27FC236}">
                <a16:creationId xmlns:a16="http://schemas.microsoft.com/office/drawing/2014/main" id="{B35C0DBA-B958-984A-8540-551D3604D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999068"/>
            <a:ext cx="4876800" cy="64528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0C9ECF50-A899-D84A-8DA7-545D7B1945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28700" y="2286003"/>
            <a:ext cx="4876800" cy="356869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18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C23E260-2F88-C54F-893E-80966D14934A}"/>
              </a:ext>
            </a:extLst>
          </p:cNvPr>
          <p:cNvCxnSpPr>
            <a:cxnSpLocks/>
          </p:cNvCxnSpPr>
          <p:nvPr userDrawn="1"/>
        </p:nvCxnSpPr>
        <p:spPr>
          <a:xfrm>
            <a:off x="1033153" y="1869925"/>
            <a:ext cx="4872347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41785DC-164D-344A-8D61-85C59CABECC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354824" y="990600"/>
            <a:ext cx="4837176" cy="483717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AAE1D3B9-B2D1-4927-BE44-8408FBD84C06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/>
              <a:t>September 3, 20XX </a:t>
            </a:r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67447116-BCE7-456E-88B8-96ADC76E5FC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Annual Review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03B6347-A35F-4216-9988-7393E598E123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7782931A-7D25-4B4B-9464-57AE418934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205752"/>
      </p:ext>
    </p:extLst>
  </p:cSld>
  <p:clrMapOvr>
    <a:masterClrMapping/>
  </p:clrMapOvr>
  <p:hf sldNum="0" hdr="0" ftr="0"/>
  <p:extLst>
    <p:ext uri="{DCECCB84-F9BA-43D5-87BE-67443E8EF086}">
      <p15:sldGuideLst xmlns:p15="http://schemas.microsoft.com/office/powerpoint/2012/main">
        <p15:guide id="2" pos="648">
          <p15:clr>
            <a:srgbClr val="FBAE40"/>
          </p15:clr>
        </p15:guide>
        <p15:guide id="4" orient="horz" pos="1152">
          <p15:clr>
            <a:srgbClr val="FBAE40"/>
          </p15:clr>
        </p15:guide>
        <p15:guide id="5" orient="horz" pos="1440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FD808B2-C5CA-FE45-B556-461D856BF7A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4425CA9F-967F-1545-8E32-09F4DB0F04F6}"/>
              </a:ext>
            </a:extLst>
          </p:cNvPr>
          <p:cNvCxnSpPr>
            <a:cxnSpLocks/>
          </p:cNvCxnSpPr>
          <p:nvPr userDrawn="1"/>
        </p:nvCxnSpPr>
        <p:spPr>
          <a:xfrm flipV="1">
            <a:off x="1044475" y="1862667"/>
            <a:ext cx="10103049" cy="867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Title 1">
            <a:extLst>
              <a:ext uri="{FF2B5EF4-FFF2-40B4-BE49-F238E27FC236}">
                <a16:creationId xmlns:a16="http://schemas.microsoft.com/office/drawing/2014/main" id="{69DD4EBD-237B-7245-A9C2-A37674E23E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999068"/>
            <a:ext cx="7810500" cy="64528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3194396"/>
      </p:ext>
    </p:extLst>
  </p:cSld>
  <p:clrMapOvr>
    <a:masterClrMapping/>
  </p:clrMapOvr>
  <p:hf sldNum="0" hdr="0" ftr="0"/>
  <p:extLst>
    <p:ext uri="{DCECCB84-F9BA-43D5-87BE-67443E8EF086}">
      <p15:sldGuideLst xmlns:p15="http://schemas.microsoft.com/office/powerpoint/2012/main">
        <p15:guide id="2" pos="648">
          <p15:clr>
            <a:srgbClr val="FBAE40"/>
          </p15:clr>
        </p15:guide>
        <p15:guide id="4" orient="horz" pos="1152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BBA6D65B-10A2-D743-9FFA-D14B8696F3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0" y="-6836"/>
            <a:ext cx="11158847" cy="58248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US" dirty="0"/>
          </a:p>
        </p:txBody>
      </p:sp>
      <p:sp>
        <p:nvSpPr>
          <p:cNvPr id="10" name="Chart Placeholder 3">
            <a:extLst>
              <a:ext uri="{FF2B5EF4-FFF2-40B4-BE49-F238E27FC236}">
                <a16:creationId xmlns:a16="http://schemas.microsoft.com/office/drawing/2014/main" id="{FCB9F5CF-0F1D-284B-B997-AC308FED47B9}"/>
              </a:ext>
            </a:extLst>
          </p:cNvPr>
          <p:cNvSpPr>
            <a:spLocks noGrp="1"/>
          </p:cNvSpPr>
          <p:nvPr>
            <p:ph type="chart" sz="quarter" idx="11"/>
          </p:nvPr>
        </p:nvSpPr>
        <p:spPr>
          <a:xfrm>
            <a:off x="951345" y="2286000"/>
            <a:ext cx="9145155" cy="316492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chart</a:t>
            </a:r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A5652B48-7CDD-5645-B29B-54727CA5FF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999068"/>
            <a:ext cx="7810500" cy="64528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C0F4C76-2690-7448-8D03-9692C2BB1016}"/>
              </a:ext>
            </a:extLst>
          </p:cNvPr>
          <p:cNvCxnSpPr>
            <a:cxnSpLocks/>
          </p:cNvCxnSpPr>
          <p:nvPr userDrawn="1"/>
        </p:nvCxnSpPr>
        <p:spPr>
          <a:xfrm>
            <a:off x="1033153" y="1871272"/>
            <a:ext cx="10125694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1C09B5-CD25-4B65-9120-D8EBD79ABC86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r>
              <a:rPr lang="en-US"/>
              <a:t>September 3, 20XX 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6281DE-BBF4-4AA1-B110-DC418232A013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Annual Review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39333A-6926-414D-9C9D-B62395A38A8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782931A-7D25-4B4B-9464-57AE418934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4926621"/>
      </p:ext>
    </p:extLst>
  </p:cSld>
  <p:clrMapOvr>
    <a:masterClrMapping/>
  </p:clrMapOvr>
  <p:hf sldNum="0" hdr="0" ftr="0"/>
  <p:extLst>
    <p:ext uri="{DCECCB84-F9BA-43D5-87BE-67443E8EF086}">
      <p15:sldGuideLst xmlns:p15="http://schemas.microsoft.com/office/powerpoint/2012/main">
        <p15:guide id="2" pos="648">
          <p15:clr>
            <a:srgbClr val="FBAE40"/>
          </p15:clr>
        </p15:guide>
        <p15:guide id="4" orient="horz" pos="1152">
          <p15:clr>
            <a:srgbClr val="FBAE40"/>
          </p15:clr>
        </p15:guide>
        <p15:guide id="5" orient="horz" pos="1440">
          <p15:clr>
            <a:srgbClr val="FBAE40"/>
          </p15:clr>
        </p15:guide>
        <p15:guide id="6" pos="6360">
          <p15:clr>
            <a:srgbClr val="FBAE40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1855E5B9-5A63-2D46-8653-3FD1F538F5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0" y="4453"/>
            <a:ext cx="11158847" cy="582484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US" dirty="0"/>
          </a:p>
        </p:txBody>
      </p:sp>
      <p:sp>
        <p:nvSpPr>
          <p:cNvPr id="3" name="Table Placeholder 2">
            <a:extLst>
              <a:ext uri="{FF2B5EF4-FFF2-40B4-BE49-F238E27FC236}">
                <a16:creationId xmlns:a16="http://schemas.microsoft.com/office/drawing/2014/main" id="{03FB492B-801F-1741-BD1B-89F9C6BFF0EC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1028700" y="2423161"/>
            <a:ext cx="9067800" cy="2227404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table</a:t>
            </a:r>
            <a:endParaRPr lang="en-US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774545B3-0290-D848-BDB5-811BC52BD4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999068"/>
            <a:ext cx="10096500" cy="64528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3709460-09E4-854A-889B-491A934DE40F}"/>
              </a:ext>
            </a:extLst>
          </p:cNvPr>
          <p:cNvCxnSpPr>
            <a:cxnSpLocks/>
          </p:cNvCxnSpPr>
          <p:nvPr userDrawn="1"/>
        </p:nvCxnSpPr>
        <p:spPr>
          <a:xfrm>
            <a:off x="1033153" y="1871272"/>
            <a:ext cx="10125694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0F749A19-BE29-4599-ABBE-E7C61FF9EE3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/>
              <a:t>September 3, 20XX </a:t>
            </a:r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98F30C11-6611-47E2-9CF7-8EE77F4CD10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Annual Review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5AF710E8-4CE9-4D79-8121-DD559D321EC4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7782931A-7D25-4B4B-9464-57AE418934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3104800"/>
      </p:ext>
    </p:extLst>
  </p:cSld>
  <p:clrMapOvr>
    <a:masterClrMapping/>
  </p:clrMapOvr>
  <p:hf sldNum="0" hdr="0" ftr="0"/>
  <p:extLst>
    <p:ext uri="{DCECCB84-F9BA-43D5-87BE-67443E8EF086}">
      <p15:sldGuideLst xmlns:p15="http://schemas.microsoft.com/office/powerpoint/2012/main">
        <p15:guide id="2" pos="648">
          <p15:clr>
            <a:srgbClr val="FBAE40"/>
          </p15:clr>
        </p15:guide>
        <p15:guide id="4" orient="horz" pos="1152">
          <p15:clr>
            <a:srgbClr val="FBAE40"/>
          </p15:clr>
        </p15:guide>
        <p15:guide id="5" orient="horz" pos="1440">
          <p15:clr>
            <a:srgbClr val="FBAE40"/>
          </p15:clr>
        </p15:guide>
        <p15:guide id="6" pos="6360">
          <p15:clr>
            <a:srgbClr val="FBAE40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6A99595-F780-594B-8C36-E4E5AF5E1C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0" y="-6836"/>
            <a:ext cx="11158847" cy="58248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US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4AFB169-81B7-454B-BE19-407333C86F3B}"/>
              </a:ext>
            </a:extLst>
          </p:cNvPr>
          <p:cNvCxnSpPr>
            <a:cxnSpLocks/>
          </p:cNvCxnSpPr>
          <p:nvPr userDrawn="1"/>
        </p:nvCxnSpPr>
        <p:spPr>
          <a:xfrm>
            <a:off x="2184935" y="1874704"/>
            <a:ext cx="8973912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FC26CF-26CC-354C-BB60-AD3E01D575E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28700" y="2304344"/>
            <a:ext cx="7810500" cy="298926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50000"/>
              </a:lnSpc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BA06611-233D-45FA-A146-AB9D4F4A78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1525" y="978781"/>
            <a:ext cx="1589372" cy="1325563"/>
          </a:xfrm>
          <a:prstGeom prst="rect">
            <a:avLst/>
          </a:prstGeom>
        </p:spPr>
        <p:txBody>
          <a:bodyPr/>
          <a:lstStyle>
            <a:lvl1pPr>
              <a:defRPr sz="20000"/>
            </a:lvl1pPr>
          </a:lstStyle>
          <a:p>
            <a:r>
              <a:rPr lang="en-US" dirty="0"/>
              <a:t>“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94887C6-2D97-4388-AA65-CEEA6591BFB1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/>
              <a:t>September 3, 20XX 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3F84EFA-1D77-40D3-B5AC-6652DC26F0E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Annual Review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713CA07C-1BC2-4B16-8557-27C373CFCE9C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7782931A-7D25-4B4B-9464-57AE418934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7383444"/>
      </p:ext>
    </p:extLst>
  </p:cSld>
  <p:clrMapOvr>
    <a:masterClrMapping/>
  </p:clrMapOvr>
  <p:hf sldNum="0" hdr="0" ftr="0"/>
  <p:extLst>
    <p:ext uri="{DCECCB84-F9BA-43D5-87BE-67443E8EF086}">
      <p15:sldGuideLst xmlns:p15="http://schemas.microsoft.com/office/powerpoint/2012/main">
        <p15:guide id="2" pos="648">
          <p15:clr>
            <a:srgbClr val="FBAE40"/>
          </p15:clr>
        </p15:guide>
        <p15:guide id="4" orient="horz" pos="1152">
          <p15:clr>
            <a:srgbClr val="FBAE40"/>
          </p15:clr>
        </p15:guide>
        <p15:guide id="5" orient="horz" pos="1440">
          <p15:clr>
            <a:srgbClr val="FBAE40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EFAD8BFA-14F6-F54A-AB64-29F9F7616A7D}"/>
              </a:ext>
            </a:extLst>
          </p:cNvPr>
          <p:cNvCxnSpPr>
            <a:cxnSpLocks/>
          </p:cNvCxnSpPr>
          <p:nvPr userDrawn="1"/>
        </p:nvCxnSpPr>
        <p:spPr>
          <a:xfrm>
            <a:off x="1033153" y="1874640"/>
            <a:ext cx="10125694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5B9E731-6B9B-024E-9360-F9F34CC6638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28700" y="4313437"/>
            <a:ext cx="1828800" cy="40122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800" b="1"/>
            </a:lvl1pPr>
            <a:lvl2pPr marL="457200" indent="0">
              <a:buNone/>
              <a:defRPr sz="1600"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Text Placeholder 4">
            <a:extLst>
              <a:ext uri="{FF2B5EF4-FFF2-40B4-BE49-F238E27FC236}">
                <a16:creationId xmlns:a16="http://schemas.microsoft.com/office/drawing/2014/main" id="{FD3D9C96-2F42-E545-BD97-AC8568E2F49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28700" y="4752757"/>
            <a:ext cx="1828800" cy="55245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0"/>
            </a:lvl1pPr>
            <a:lvl2pPr marL="457200" indent="0">
              <a:buNone/>
              <a:defRPr sz="1600"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Text Placeholder 4">
            <a:extLst>
              <a:ext uri="{FF2B5EF4-FFF2-40B4-BE49-F238E27FC236}">
                <a16:creationId xmlns:a16="http://schemas.microsoft.com/office/drawing/2014/main" id="{892AA37C-BA0F-9C4F-B098-EDFE391C47D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784600" y="4332486"/>
            <a:ext cx="1828800" cy="40122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800" b="1"/>
            </a:lvl1pPr>
            <a:lvl2pPr marL="457200" indent="0">
              <a:buNone/>
              <a:defRPr sz="1600"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2" name="Text Placeholder 4">
            <a:extLst>
              <a:ext uri="{FF2B5EF4-FFF2-40B4-BE49-F238E27FC236}">
                <a16:creationId xmlns:a16="http://schemas.microsoft.com/office/drawing/2014/main" id="{EEAAAC92-F1DA-6847-8D56-1ACCD5E3B0F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84600" y="4752757"/>
            <a:ext cx="1828800" cy="55245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0"/>
            </a:lvl1pPr>
            <a:lvl2pPr marL="457200" indent="0">
              <a:buNone/>
              <a:defRPr sz="1600"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3" name="Text Placeholder 4">
            <a:extLst>
              <a:ext uri="{FF2B5EF4-FFF2-40B4-BE49-F238E27FC236}">
                <a16:creationId xmlns:a16="http://schemas.microsoft.com/office/drawing/2014/main" id="{F4E4153D-E2B3-7D4A-8D92-FF6597B2FB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31512" y="4313436"/>
            <a:ext cx="1828800" cy="42027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800" b="1"/>
            </a:lvl1pPr>
            <a:lvl2pPr marL="457200" indent="0">
              <a:buNone/>
              <a:defRPr sz="1600"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Text Placeholder 4">
            <a:extLst>
              <a:ext uri="{FF2B5EF4-FFF2-40B4-BE49-F238E27FC236}">
                <a16:creationId xmlns:a16="http://schemas.microsoft.com/office/drawing/2014/main" id="{0D6B703A-5BF6-744F-A3D3-C65E3F8B3B6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531512" y="4752757"/>
            <a:ext cx="1828800" cy="55245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0"/>
            </a:lvl1pPr>
            <a:lvl2pPr marL="457200" indent="0">
              <a:buNone/>
              <a:defRPr sz="1600"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5" name="Text Placeholder 4">
            <a:extLst>
              <a:ext uri="{FF2B5EF4-FFF2-40B4-BE49-F238E27FC236}">
                <a16:creationId xmlns:a16="http://schemas.microsoft.com/office/drawing/2014/main" id="{982A9FE5-981A-B340-B8F8-D2DB83C1960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296400" y="4332486"/>
            <a:ext cx="1828800" cy="42027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800" b="1"/>
            </a:lvl1pPr>
            <a:lvl2pPr marL="457200" indent="0">
              <a:buNone/>
              <a:defRPr sz="1600"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Text Placeholder 4">
            <a:extLst>
              <a:ext uri="{FF2B5EF4-FFF2-40B4-BE49-F238E27FC236}">
                <a16:creationId xmlns:a16="http://schemas.microsoft.com/office/drawing/2014/main" id="{594B2391-B4C8-5542-8285-39BAD874EC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9296400" y="4752757"/>
            <a:ext cx="1828800" cy="55245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0"/>
            </a:lvl1pPr>
            <a:lvl2pPr marL="457200" indent="0">
              <a:buNone/>
              <a:defRPr sz="1600"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7" name="Picture Placeholder 25">
            <a:extLst>
              <a:ext uri="{FF2B5EF4-FFF2-40B4-BE49-F238E27FC236}">
                <a16:creationId xmlns:a16="http://schemas.microsoft.com/office/drawing/2014/main" id="{A2D87BC1-884E-CD4E-BABF-B7AF4DF7869E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1028700" y="2308936"/>
            <a:ext cx="1828800" cy="183159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8" name="Picture Placeholder 25">
            <a:extLst>
              <a:ext uri="{FF2B5EF4-FFF2-40B4-BE49-F238E27FC236}">
                <a16:creationId xmlns:a16="http://schemas.microsoft.com/office/drawing/2014/main" id="{DB0763B3-E65F-8A47-AA7C-C9A56C50600F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784600" y="2308936"/>
            <a:ext cx="1828800" cy="183159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9" name="Picture Placeholder 25">
            <a:extLst>
              <a:ext uri="{FF2B5EF4-FFF2-40B4-BE49-F238E27FC236}">
                <a16:creationId xmlns:a16="http://schemas.microsoft.com/office/drawing/2014/main" id="{1E0F47CF-6DE7-F745-B9D8-55421009AF4E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540500" y="2308936"/>
            <a:ext cx="1828800" cy="183159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0" name="Picture Placeholder 25">
            <a:extLst>
              <a:ext uri="{FF2B5EF4-FFF2-40B4-BE49-F238E27FC236}">
                <a16:creationId xmlns:a16="http://schemas.microsoft.com/office/drawing/2014/main" id="{B4621956-6AB4-E346-8900-9AE2A51ADBC5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9296400" y="2314278"/>
            <a:ext cx="1828800" cy="183159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5" name="Title 1">
            <a:extLst>
              <a:ext uri="{FF2B5EF4-FFF2-40B4-BE49-F238E27FC236}">
                <a16:creationId xmlns:a16="http://schemas.microsoft.com/office/drawing/2014/main" id="{3B64062A-6292-0441-95CB-9A91F49DBA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999068"/>
            <a:ext cx="7810500" cy="64528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383883EC-FACE-4093-9976-8B0D4C8BEBCC}"/>
              </a:ext>
            </a:extLst>
          </p:cNvPr>
          <p:cNvSpPr>
            <a:spLocks noGrp="1"/>
          </p:cNvSpPr>
          <p:nvPr>
            <p:ph type="dt" sz="half" idx="22"/>
          </p:nvPr>
        </p:nvSpPr>
        <p:spPr/>
        <p:txBody>
          <a:bodyPr/>
          <a:lstStyle/>
          <a:p>
            <a:r>
              <a:rPr lang="en-US"/>
              <a:t>September 3, 20XX </a:t>
            </a:r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2611EE2-9C8D-405E-9ABF-8EFD1E1D6BB5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Annual Review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FE126EB-13BB-4830-A999-3778C11747A6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7782931A-7D25-4B4B-9464-57AE418934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814356"/>
      </p:ext>
    </p:extLst>
  </p:cSld>
  <p:clrMapOvr>
    <a:masterClrMapping/>
  </p:clrMapOvr>
  <p:hf sldNum="0" hdr="0" ftr="0"/>
  <p:extLst>
    <p:ext uri="{DCECCB84-F9BA-43D5-87BE-67443E8EF086}">
      <p15:sldGuideLst xmlns:p15="http://schemas.microsoft.com/office/powerpoint/2012/main">
        <p15:guide id="2" pos="648">
          <p15:clr>
            <a:srgbClr val="FBAE40"/>
          </p15:clr>
        </p15:guide>
        <p15:guide id="4" orient="horz" pos="1152">
          <p15:clr>
            <a:srgbClr val="FBAE40"/>
          </p15:clr>
        </p15:guide>
        <p15:guide id="5" orient="horz" pos="1440">
          <p15:clr>
            <a:srgbClr val="FBAE40"/>
          </p15:clr>
        </p15:guide>
        <p15:guide id="8" orient="horz" pos="3072">
          <p15:clr>
            <a:srgbClr val="FBAE40"/>
          </p15:clr>
        </p15:guide>
        <p15:guide id="13" pos="6384">
          <p15:clr>
            <a:srgbClr val="FBAE40"/>
          </p15:clr>
        </p15:guide>
        <p15:guide id="14" orient="horz" pos="3216">
          <p15:clr>
            <a:srgbClr val="FBAE40"/>
          </p15:clr>
        </p15:guide>
      </p15:sldGuideLst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1">
            <a:extLst>
              <a:ext uri="{FF2B5EF4-FFF2-40B4-BE49-F238E27FC236}">
                <a16:creationId xmlns:a16="http://schemas.microsoft.com/office/drawing/2014/main" id="{A116A2E3-682D-BD4F-9FC9-4546B0C9A1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999068"/>
            <a:ext cx="7810500" cy="64528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ED64AC08-85A6-6F44-88B4-3FAE91B70C1B}"/>
              </a:ext>
            </a:extLst>
          </p:cNvPr>
          <p:cNvCxnSpPr>
            <a:cxnSpLocks/>
          </p:cNvCxnSpPr>
          <p:nvPr userDrawn="1"/>
        </p:nvCxnSpPr>
        <p:spPr>
          <a:xfrm>
            <a:off x="1033153" y="1871272"/>
            <a:ext cx="10125694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D1056DE-470B-C64D-99AE-5039A021EC5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941616" y="2328553"/>
            <a:ext cx="2286000" cy="911029"/>
          </a:xfrm>
          <a:prstGeom prst="rect">
            <a:avLst/>
          </a:prstGeom>
        </p:spPr>
        <p:txBody>
          <a:bodyPr/>
          <a:lstStyle>
            <a:lvl1pPr>
              <a:buNone/>
              <a:defRPr sz="18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7" name="Text Placeholder 4">
            <a:extLst>
              <a:ext uri="{FF2B5EF4-FFF2-40B4-BE49-F238E27FC236}">
                <a16:creationId xmlns:a16="http://schemas.microsoft.com/office/drawing/2014/main" id="{4ADA9C53-0DC4-4D43-B80C-9B0A9E0EBD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206672" y="2328553"/>
            <a:ext cx="2286000" cy="911029"/>
          </a:xfrm>
          <a:prstGeom prst="rect">
            <a:avLst/>
          </a:prstGeom>
        </p:spPr>
        <p:txBody>
          <a:bodyPr/>
          <a:lstStyle>
            <a:lvl1pPr>
              <a:buNone/>
              <a:defRPr sz="18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F8E68047-DF25-AB45-A0F0-F4DFE23516C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206672" y="3336211"/>
            <a:ext cx="2286000" cy="249099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Text Placeholder 4">
            <a:extLst>
              <a:ext uri="{FF2B5EF4-FFF2-40B4-BE49-F238E27FC236}">
                <a16:creationId xmlns:a16="http://schemas.microsoft.com/office/drawing/2014/main" id="{61DB1B27-14E7-1549-BDAA-6DD31A1B1FC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839200" y="2328553"/>
            <a:ext cx="2286000" cy="911029"/>
          </a:xfrm>
          <a:prstGeom prst="rect">
            <a:avLst/>
          </a:prstGeom>
        </p:spPr>
        <p:txBody>
          <a:bodyPr/>
          <a:lstStyle>
            <a:lvl1pPr>
              <a:buNone/>
              <a:defRPr sz="18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2" name="Text Placeholder 4">
            <a:extLst>
              <a:ext uri="{FF2B5EF4-FFF2-40B4-BE49-F238E27FC236}">
                <a16:creationId xmlns:a16="http://schemas.microsoft.com/office/drawing/2014/main" id="{69D66743-22F2-C84F-9FD2-F350766D6CD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839200" y="3331030"/>
            <a:ext cx="2286000" cy="246653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Text Placeholder 4">
            <a:extLst>
              <a:ext uri="{FF2B5EF4-FFF2-40B4-BE49-F238E27FC236}">
                <a16:creationId xmlns:a16="http://schemas.microsoft.com/office/drawing/2014/main" id="{4A38EF55-8739-4A40-A228-67296EA938B3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574144" y="2328553"/>
            <a:ext cx="2286000" cy="911029"/>
          </a:xfrm>
          <a:prstGeom prst="rect">
            <a:avLst/>
          </a:prstGeom>
        </p:spPr>
        <p:txBody>
          <a:bodyPr/>
          <a:lstStyle>
            <a:lvl1pPr>
              <a:buNone/>
              <a:defRPr sz="18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Text Placeholder 4">
            <a:extLst>
              <a:ext uri="{FF2B5EF4-FFF2-40B4-BE49-F238E27FC236}">
                <a16:creationId xmlns:a16="http://schemas.microsoft.com/office/drawing/2014/main" id="{268DC74C-B0F9-2649-BEC3-BBA0BD737650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557921" y="3331029"/>
            <a:ext cx="2286000" cy="246653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B1422B-E6C5-43B2-9F2B-DECEB381214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968377" y="3331029"/>
            <a:ext cx="2286000" cy="246697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400"/>
            </a:lvl1pPr>
            <a:lvl2pPr>
              <a:buNone/>
              <a:defRPr sz="1400"/>
            </a:lvl2pPr>
            <a:lvl3pPr>
              <a:buNone/>
              <a:defRPr sz="1400"/>
            </a:lvl3pPr>
            <a:lvl4pPr>
              <a:buNone/>
              <a:defRPr sz="1400"/>
            </a:lvl4pPr>
            <a:lvl5pPr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BC81DA9-1713-43A7-A2CF-A9525B11AF43}"/>
              </a:ext>
            </a:extLst>
          </p:cNvPr>
          <p:cNvSpPr>
            <a:spLocks noGrp="1"/>
          </p:cNvSpPr>
          <p:nvPr>
            <p:ph type="dt" sz="half" idx="26"/>
          </p:nvPr>
        </p:nvSpPr>
        <p:spPr/>
        <p:txBody>
          <a:bodyPr/>
          <a:lstStyle/>
          <a:p>
            <a:r>
              <a:rPr lang="en-US"/>
              <a:t>September 3, 20XX 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A76A8F0-5D79-4C8A-9966-308409EB26B0}"/>
              </a:ext>
            </a:extLst>
          </p:cNvPr>
          <p:cNvSpPr>
            <a:spLocks noGrp="1"/>
          </p:cNvSpPr>
          <p:nvPr>
            <p:ph type="ftr" sz="quarter" idx="27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Annual Review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F85BAE5-43DA-49F0-89E6-66D549C52389}"/>
              </a:ext>
            </a:extLst>
          </p:cNvPr>
          <p:cNvSpPr>
            <a:spLocks noGrp="1"/>
          </p:cNvSpPr>
          <p:nvPr>
            <p:ph type="sldNum" sz="quarter" idx="28"/>
          </p:nvPr>
        </p:nvSpPr>
        <p:spPr/>
        <p:txBody>
          <a:bodyPr/>
          <a:lstStyle/>
          <a:p>
            <a:fld id="{7782931A-7D25-4B4B-9464-57AE418934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9541410"/>
      </p:ext>
    </p:extLst>
  </p:cSld>
  <p:clrMapOvr>
    <a:masterClrMapping/>
  </p:clrMapOvr>
  <p:hf sldNum="0" hdr="0" ftr="0"/>
  <p:extLst>
    <p:ext uri="{DCECCB84-F9BA-43D5-87BE-67443E8EF086}">
      <p15:sldGuideLst xmlns:p15="http://schemas.microsoft.com/office/powerpoint/2012/main">
        <p15:guide id="2" pos="648">
          <p15:clr>
            <a:srgbClr val="FBAE40"/>
          </p15:clr>
        </p15:guide>
        <p15:guide id="4" orient="horz" pos="1152">
          <p15:clr>
            <a:srgbClr val="FBAE40"/>
          </p15:clr>
        </p15:guide>
        <p15:guide id="5" orient="horz" pos="1440">
          <p15:clr>
            <a:srgbClr val="FBAE40"/>
          </p15:clr>
        </p15:guide>
        <p15:guide id="14" pos="1488">
          <p15:clr>
            <a:srgbClr val="FBAE40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91C010F4-E1E5-354F-9B4A-6253D3DC2F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36641" y="3044590"/>
            <a:ext cx="4868860" cy="1942138"/>
          </a:xfrm>
          <a:prstGeom prst="rect">
            <a:avLst/>
          </a:prstGeom>
        </p:spPr>
        <p:txBody>
          <a:bodyPr lIns="0" tIns="0" rIns="0" bIns="0" anchor="t" anchorCtr="0"/>
          <a:lstStyle>
            <a:lvl1pPr marL="285750" indent="-285750">
              <a:buFont typeface="Wingdings" pitchFamily="2" charset="2"/>
              <a:buChar char="§"/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C2F7C8C0-EB32-3C44-930E-DE05403C543A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6285649" y="3044590"/>
            <a:ext cx="4868860" cy="1942138"/>
          </a:xfrm>
          <a:prstGeom prst="rect">
            <a:avLst/>
          </a:prstGeom>
        </p:spPr>
        <p:txBody>
          <a:bodyPr lIns="0" tIns="0" rIns="0" bIns="0" anchor="t" anchorCtr="0"/>
          <a:lstStyle>
            <a:lvl1pPr marL="285750" indent="-285750">
              <a:buFont typeface="Wingdings" pitchFamily="2" charset="2"/>
              <a:buChar char="§"/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E06473F2-000A-7C44-9048-A0C0D4B652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999068"/>
            <a:ext cx="7810500" cy="64528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B6A0597E-7AE3-F242-9DDF-F678A5E11458}"/>
              </a:ext>
            </a:extLst>
          </p:cNvPr>
          <p:cNvCxnSpPr>
            <a:cxnSpLocks/>
          </p:cNvCxnSpPr>
          <p:nvPr userDrawn="1"/>
        </p:nvCxnSpPr>
        <p:spPr>
          <a:xfrm>
            <a:off x="1033153" y="1871272"/>
            <a:ext cx="10125694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EAB7162A-656B-3447-976F-951853C325A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941616" y="2328554"/>
            <a:ext cx="4963884" cy="645284"/>
          </a:xfrm>
          <a:prstGeom prst="rect">
            <a:avLst/>
          </a:prstGeom>
        </p:spPr>
        <p:txBody>
          <a:bodyPr/>
          <a:lstStyle>
            <a:lvl1pPr>
              <a:buNone/>
              <a:defRPr sz="18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C8B98E47-9A5A-E54C-A093-86D516AAD0F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58199" y="2328554"/>
            <a:ext cx="4868860" cy="645284"/>
          </a:xfrm>
          <a:prstGeom prst="rect">
            <a:avLst/>
          </a:prstGeom>
        </p:spPr>
        <p:txBody>
          <a:bodyPr/>
          <a:lstStyle>
            <a:lvl1pPr>
              <a:buNone/>
              <a:defRPr sz="18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E274C5-9C2D-4A46-AEAE-9DBE1C417477}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r>
              <a:rPr lang="en-US"/>
              <a:t>September 3, 20XX 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419017-8DD9-4B28-B0F1-E82FFB8C1DFB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Annual Review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0BFF08-A844-4449-9EC2-5B6B6C2D62AF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7782931A-7D25-4B4B-9464-57AE418934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727610"/>
      </p:ext>
    </p:extLst>
  </p:cSld>
  <p:clrMapOvr>
    <a:masterClrMapping/>
  </p:clrMapOvr>
  <p:hf sldNum="0" hdr="0" ftr="0"/>
  <p:extLst>
    <p:ext uri="{DCECCB84-F9BA-43D5-87BE-67443E8EF086}">
      <p15:sldGuideLst xmlns:p15="http://schemas.microsoft.com/office/powerpoint/2012/main">
        <p15:guide id="2" pos="648">
          <p15:clr>
            <a:srgbClr val="FBAE40"/>
          </p15:clr>
        </p15:guide>
        <p15:guide id="4" orient="horz" pos="1152">
          <p15:clr>
            <a:srgbClr val="FBAE40"/>
          </p15:clr>
        </p15:guide>
        <p15:guide id="5" orient="horz" pos="1440">
          <p15:clr>
            <a:srgbClr val="FBAE40"/>
          </p15:clr>
        </p15:guide>
      </p15:sldGuideLst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2476683E-62F2-7746-A136-3A729C70D8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36641" y="3052691"/>
            <a:ext cx="3078159" cy="1942138"/>
          </a:xfrm>
          <a:prstGeom prst="rect">
            <a:avLst/>
          </a:prstGeom>
        </p:spPr>
        <p:txBody>
          <a:bodyPr lIns="0" tIns="0" rIns="0" bIns="0" anchor="t" anchorCtr="0"/>
          <a:lstStyle>
            <a:lvl1pPr marL="285750" indent="-285750">
              <a:buFont typeface="Wingdings" pitchFamily="2" charset="2"/>
              <a:buChar char="§"/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EF5BDE3-656A-414E-BE18-702CA738A9D2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8039099" y="3044590"/>
            <a:ext cx="3115409" cy="1942138"/>
          </a:xfrm>
          <a:prstGeom prst="rect">
            <a:avLst/>
          </a:prstGeom>
        </p:spPr>
        <p:txBody>
          <a:bodyPr lIns="0" tIns="0" rIns="0" bIns="0" anchor="t" anchorCtr="0"/>
          <a:lstStyle>
            <a:lvl1pPr marL="285750" indent="-285750">
              <a:buFont typeface="Wingdings" pitchFamily="2" charset="2"/>
              <a:buChar char="§"/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Content Placeholder 3">
            <a:extLst>
              <a:ext uri="{FF2B5EF4-FFF2-40B4-BE49-F238E27FC236}">
                <a16:creationId xmlns:a16="http://schemas.microsoft.com/office/drawing/2014/main" id="{0EAADDF0-090D-2C4F-BE2D-160C2C550298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4539760" y="3044590"/>
            <a:ext cx="3115409" cy="1942138"/>
          </a:xfrm>
          <a:prstGeom prst="rect">
            <a:avLst/>
          </a:prstGeom>
        </p:spPr>
        <p:txBody>
          <a:bodyPr lIns="0" tIns="0" rIns="0" bIns="0" anchor="t" anchorCtr="0"/>
          <a:lstStyle>
            <a:lvl1pPr marL="285750" indent="-285750">
              <a:buFont typeface="Wingdings" pitchFamily="2" charset="2"/>
              <a:buChar char="§"/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3E0EAFBC-DE77-7648-95EC-91DDA529FA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999068"/>
            <a:ext cx="7810500" cy="64528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E2A16A97-402E-8040-9B48-1B6ED23ABC4F}"/>
              </a:ext>
            </a:extLst>
          </p:cNvPr>
          <p:cNvCxnSpPr>
            <a:cxnSpLocks/>
          </p:cNvCxnSpPr>
          <p:nvPr userDrawn="1"/>
        </p:nvCxnSpPr>
        <p:spPr>
          <a:xfrm>
            <a:off x="1033153" y="1871272"/>
            <a:ext cx="10125694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Text Placeholder 4">
            <a:extLst>
              <a:ext uri="{FF2B5EF4-FFF2-40B4-BE49-F238E27FC236}">
                <a16:creationId xmlns:a16="http://schemas.microsoft.com/office/drawing/2014/main" id="{B4BD319C-69C3-3D46-977C-F80FD35E3C6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941616" y="2328554"/>
            <a:ext cx="3173184" cy="645284"/>
          </a:xfrm>
          <a:prstGeom prst="rect">
            <a:avLst/>
          </a:prstGeom>
        </p:spPr>
        <p:txBody>
          <a:bodyPr/>
          <a:lstStyle>
            <a:lvl1pPr>
              <a:buNone/>
              <a:defRPr sz="1800" b="1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4F6FB95E-AD0D-3843-8241-AB907F5915C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66252" y="2328554"/>
            <a:ext cx="3115409" cy="645284"/>
          </a:xfrm>
          <a:prstGeom prst="rect">
            <a:avLst/>
          </a:prstGeom>
        </p:spPr>
        <p:txBody>
          <a:bodyPr/>
          <a:lstStyle>
            <a:lvl1pPr>
              <a:buNone/>
              <a:defRPr sz="1800" b="1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Text Placeholder 4">
            <a:extLst>
              <a:ext uri="{FF2B5EF4-FFF2-40B4-BE49-F238E27FC236}">
                <a16:creationId xmlns:a16="http://schemas.microsoft.com/office/drawing/2014/main" id="{CC85BB87-C622-304F-9F58-8716188AA54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933114" y="2328554"/>
            <a:ext cx="3115409" cy="645284"/>
          </a:xfrm>
          <a:prstGeom prst="rect">
            <a:avLst/>
          </a:prstGeom>
        </p:spPr>
        <p:txBody>
          <a:bodyPr/>
          <a:lstStyle>
            <a:lvl1pPr>
              <a:buNone/>
              <a:defRPr sz="1800" b="1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C6B0B5-56D6-429D-BC3A-5E501EDADA88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r>
              <a:rPr lang="en-US"/>
              <a:t>September 3, 20XX 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88DFE9-DB89-4EB9-9FB1-D484EC0C1B58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Annual Review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50C09F4-4087-4A1E-B8B8-85A748DC9014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7782931A-7D25-4B4B-9464-57AE418934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895571"/>
      </p:ext>
    </p:extLst>
  </p:cSld>
  <p:clrMapOvr>
    <a:masterClrMapping/>
  </p:clrMapOvr>
  <p:hf sldNum="0" hdr="0" ftr="0"/>
  <p:extLst>
    <p:ext uri="{DCECCB84-F9BA-43D5-87BE-67443E8EF086}">
      <p15:sldGuideLst xmlns:p15="http://schemas.microsoft.com/office/powerpoint/2012/main">
        <p15:guide id="2" pos="648">
          <p15:clr>
            <a:srgbClr val="FBAE40"/>
          </p15:clr>
        </p15:guide>
        <p15:guide id="4" orient="horz" pos="1152">
          <p15:clr>
            <a:srgbClr val="FBAE40"/>
          </p15:clr>
        </p15:guide>
        <p15:guide id="5" orient="horz" pos="1800">
          <p15:clr>
            <a:srgbClr val="FBAE40"/>
          </p15:clr>
        </p15:guide>
      </p15:sldGuideLst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D6FA74B-53F8-584F-85D3-47FB14D40E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999068"/>
            <a:ext cx="7810500" cy="64528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C152369-C198-1E48-8F65-F6AC0534DFF6}"/>
              </a:ext>
            </a:extLst>
          </p:cNvPr>
          <p:cNvCxnSpPr>
            <a:cxnSpLocks/>
          </p:cNvCxnSpPr>
          <p:nvPr userDrawn="1"/>
        </p:nvCxnSpPr>
        <p:spPr>
          <a:xfrm>
            <a:off x="1033153" y="1871272"/>
            <a:ext cx="10125694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8921E4-02B0-3748-9844-933F710058F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28700" y="2321923"/>
            <a:ext cx="4876800" cy="3825952"/>
          </a:xfrm>
          <a:prstGeom prst="rect">
            <a:avLst/>
          </a:prstGeom>
        </p:spPr>
        <p:txBody>
          <a:bodyPr/>
          <a:lstStyle>
            <a:lvl1pPr>
              <a:buNone/>
              <a:defRPr sz="1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43048678-0BD6-C448-8690-BD61FC60950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248400" y="2286000"/>
            <a:ext cx="4876800" cy="2746375"/>
          </a:xfrm>
          <a:prstGeom prst="rect">
            <a:avLst/>
          </a:prstGeom>
        </p:spPr>
        <p:txBody>
          <a:bodyPr/>
          <a:lstStyle>
            <a:lvl1pPr>
              <a:buNone/>
              <a:defRPr sz="1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AC8134C-ADB9-4E1C-97DD-12E5DE2C7753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r>
              <a:rPr lang="en-US"/>
              <a:t>September 3, 20XX 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7A0C24D-14BB-46C9-A4C2-DB15E4FB9B2B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Annual Review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033D085-5F13-41E2-9C46-08E3E2846CC8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782931A-7D25-4B4B-9464-57AE418934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2731810"/>
      </p:ext>
    </p:extLst>
  </p:cSld>
  <p:clrMapOvr>
    <a:masterClrMapping/>
  </p:clrMapOvr>
  <p:hf sldNum="0" hdr="0" ftr="0"/>
  <p:extLst>
    <p:ext uri="{DCECCB84-F9BA-43D5-87BE-67443E8EF086}">
      <p15:sldGuideLst xmlns:p15="http://schemas.microsoft.com/office/powerpoint/2012/main">
        <p15:guide id="2" pos="648">
          <p15:clr>
            <a:srgbClr val="FBAE40"/>
          </p15:clr>
        </p15:guide>
        <p15:guide id="4" orient="horz" pos="1152">
          <p15:clr>
            <a:srgbClr val="FBAE40"/>
          </p15:clr>
        </p15:guide>
        <p15:guide id="5" orient="horz" pos="1440">
          <p15:clr>
            <a:srgbClr val="FBAE40"/>
          </p15:clr>
        </p15:guide>
      </p15:sldGuideLst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1">
            <a:extLst>
              <a:ext uri="{FF2B5EF4-FFF2-40B4-BE49-F238E27FC236}">
                <a16:creationId xmlns:a16="http://schemas.microsoft.com/office/drawing/2014/main" id="{B35C0DBA-B958-984A-8540-551D3604D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57107" y="999068"/>
            <a:ext cx="4876800" cy="64528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0C9ECF50-A899-D84A-8DA7-545D7B1945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57107" y="2286003"/>
            <a:ext cx="4876800" cy="233272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18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C23E260-2F88-C54F-893E-80966D14934A}"/>
              </a:ext>
            </a:extLst>
          </p:cNvPr>
          <p:cNvCxnSpPr>
            <a:cxnSpLocks/>
          </p:cNvCxnSpPr>
          <p:nvPr userDrawn="1"/>
        </p:nvCxnSpPr>
        <p:spPr>
          <a:xfrm>
            <a:off x="6261560" y="1869925"/>
            <a:ext cx="4872347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41785DC-164D-344A-8D61-85C59CABECC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990600"/>
            <a:ext cx="4837176" cy="483717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Content Placeholder 13">
            <a:extLst>
              <a:ext uri="{FF2B5EF4-FFF2-40B4-BE49-F238E27FC236}">
                <a16:creationId xmlns:a16="http://schemas.microsoft.com/office/drawing/2014/main" id="{8B57D363-927D-CE43-AD8A-2F5E6CC59E9F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257107" y="4659581"/>
            <a:ext cx="4876800" cy="543031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 sz="1200"/>
            </a:lvl2pPr>
            <a:lvl3pPr marL="914400" indent="0">
              <a:buFontTx/>
              <a:buNone/>
              <a:defRPr sz="1200"/>
            </a:lvl3pPr>
            <a:lvl4pPr marL="1371600" indent="0">
              <a:buFontTx/>
              <a:buNone/>
              <a:defRPr sz="1200"/>
            </a:lvl4pPr>
            <a:lvl5pPr marL="1828800" indent="0">
              <a:buFontTx/>
              <a:buNone/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DB2FDBC3-20E9-45B6-850D-2F34EA22D1B8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r>
              <a:rPr lang="en-US"/>
              <a:t>September 3, 20XX </a:t>
            </a:r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BC17A152-7FD0-42FA-9937-8667D4B75152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Annual Review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B687AABD-BCAB-4325-8510-954CAAD92A9D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782931A-7D25-4B4B-9464-57AE418934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7888206"/>
      </p:ext>
    </p:extLst>
  </p:cSld>
  <p:clrMapOvr>
    <a:masterClrMapping/>
  </p:clrMapOvr>
  <p:hf sldNum="0" hdr="0" ftr="0"/>
  <p:extLst>
    <p:ext uri="{DCECCB84-F9BA-43D5-87BE-67443E8EF086}">
      <p15:sldGuideLst xmlns:p15="http://schemas.microsoft.com/office/powerpoint/2012/main">
        <p15:guide id="2" pos="648">
          <p15:clr>
            <a:srgbClr val="FBAE40"/>
          </p15:clr>
        </p15:guide>
        <p15:guide id="4" orient="horz" pos="1152">
          <p15:clr>
            <a:srgbClr val="FBAE40"/>
          </p15:clr>
        </p15:guide>
        <p15:guide id="5" orient="horz" pos="1440">
          <p15:clr>
            <a:srgbClr val="FBAE40"/>
          </p15:clr>
        </p15:guide>
      </p15:sldGuideLst>
    </p:ext>
  </p:extLs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1">
            <a:extLst>
              <a:ext uri="{FF2B5EF4-FFF2-40B4-BE49-F238E27FC236}">
                <a16:creationId xmlns:a16="http://schemas.microsoft.com/office/drawing/2014/main" id="{3CF9A60B-B3DC-4F2D-8B7D-BC3D5E9EA8D6}"/>
              </a:ext>
            </a:extLst>
          </p:cNvPr>
          <p:cNvSpPr>
            <a:spLocks/>
          </p:cNvSpPr>
          <p:nvPr/>
        </p:nvSpPr>
        <p:spPr bwMode="auto">
          <a:xfrm flipV="1">
            <a:off x="-4233" y="715434"/>
            <a:ext cx="1589617" cy="505884"/>
          </a:xfrm>
          <a:custGeom>
            <a:avLst/>
            <a:gdLst>
              <a:gd name="T0" fmla="*/ 2147483646 w 9248"/>
              <a:gd name="T1" fmla="*/ 2147483646 h 10000"/>
              <a:gd name="T2" fmla="*/ 2147483646 w 9248"/>
              <a:gd name="T3" fmla="*/ 2147483646 h 10000"/>
              <a:gd name="T4" fmla="*/ 2147483646 w 9248"/>
              <a:gd name="T5" fmla="*/ 2147483646 h 10000"/>
              <a:gd name="T6" fmla="*/ 2147483646 w 9248"/>
              <a:gd name="T7" fmla="*/ 0 h 10000"/>
              <a:gd name="T8" fmla="*/ 2147483646 w 9248"/>
              <a:gd name="T9" fmla="*/ 0 h 10000"/>
              <a:gd name="T10" fmla="*/ 0 w 9248"/>
              <a:gd name="T11" fmla="*/ 2147483646 h 10000"/>
              <a:gd name="T12" fmla="*/ 2147483646 w 9248"/>
              <a:gd name="T13" fmla="*/ 2147483646 h 10000"/>
              <a:gd name="T14" fmla="*/ 2147483646 w 9248"/>
              <a:gd name="T15" fmla="*/ 2147483646 h 10000"/>
              <a:gd name="T16" fmla="*/ 2147483646 w 9248"/>
              <a:gd name="T17" fmla="*/ 2147483646 h 10000"/>
              <a:gd name="T18" fmla="*/ 2147483646 w 9248"/>
              <a:gd name="T19" fmla="*/ 2147483646 h 10000"/>
              <a:gd name="T20" fmla="*/ 2147483646 w 9248"/>
              <a:gd name="T21" fmla="*/ 2147483646 h 10000"/>
              <a:gd name="T22" fmla="*/ 2147483646 w 9248"/>
              <a:gd name="T23" fmla="*/ 2147483646 h 10000"/>
              <a:gd name="T24" fmla="*/ 2147483646 w 9248"/>
              <a:gd name="T25" fmla="*/ 2147483646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24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6" y="624109"/>
            <a:ext cx="8911687" cy="128089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1"/>
            <a:ext cx="8915400" cy="377762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DFFD633-BDC3-4EF1-B6AD-855F1ECC76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0FF95690-835D-4EFA-A42D-A0AD5285DF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0E371D6-0577-4422-990F-443144B396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9C5959-DC8F-4B69-AF1D-F29561EDEE3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8871591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0C47B699-08C0-4851-8BAE-384C14E4E0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66050" y="1079500"/>
            <a:ext cx="3884962" cy="2138400"/>
          </a:xfrm>
        </p:spPr>
        <p:txBody>
          <a:bodyPr anchor="b"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B84917A2-B37A-4655-9D10-50C6FD698F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66051" y="4113213"/>
            <a:ext cx="3884961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 i="1"/>
            </a:lvl1pPr>
          </a:lstStyle>
          <a:p>
            <a:endParaRPr lang="en-US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88EE5317-4FED-4CB5-85EE-6DAD46C284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9438531" y="3690871"/>
            <a:ext cx="54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Picture Placeholder 8">
            <a:extLst>
              <a:ext uri="{FF2B5EF4-FFF2-40B4-BE49-F238E27FC236}">
                <a16:creationId xmlns:a16="http://schemas.microsoft.com/office/drawing/2014/main" id="{22C5EA6D-CE5E-44F2-95E5-1E87F504AD3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41338" y="539750"/>
            <a:ext cx="6670675" cy="575945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to add photo</a:t>
            </a:r>
          </a:p>
        </p:txBody>
      </p:sp>
    </p:spTree>
    <p:extLst>
      <p:ext uri="{BB962C8B-B14F-4D97-AF65-F5344CB8AC3E}">
        <p14:creationId xmlns:p14="http://schemas.microsoft.com/office/powerpoint/2010/main" val="2392774992"/>
      </p:ext>
    </p:extLst>
  </p:cSld>
  <p:clrMapOvr>
    <a:masterClrMapping/>
  </p:clrMapOvr>
  <p:hf hdr="0" dt="0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50C1D561-971B-43DB-A5A7-63A887A0CA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0000" y="540000"/>
            <a:ext cx="4426782" cy="1331637"/>
          </a:xfrm>
        </p:spPr>
        <p:txBody>
          <a:bodyPr anchor="b" anchorCtr="0">
            <a:normAutofit/>
          </a:bodyPr>
          <a:lstStyle>
            <a:lvl1pPr algn="ctr">
              <a:defRPr/>
            </a:lvl1pPr>
          </a:lstStyle>
          <a:p>
            <a:pPr algn="ctr"/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CACFD68-412E-48B4-B9EB-FEDC20A813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023391" y="2310207"/>
            <a:ext cx="54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4F0731E0-58E0-4382-ADA7-A9C6DE2E7E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0000" y="2759076"/>
            <a:ext cx="4460874" cy="3009899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endParaRPr lang="en-US"/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23D67752-1F0B-4C84-BBA7-A57E2793D91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1338" y="6401999"/>
            <a:ext cx="2206625" cy="36933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white">
                    <a:alpha val="70000"/>
                  </a:prstClr>
                </a:solidFill>
              </a:rPr>
              <a:t>20XX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A4033A0-8E66-4ABA-9E27-744642AA94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654794" y="0"/>
            <a:ext cx="5537206" cy="6858000"/>
          </a:xfrm>
          <a:prstGeom prst="rect">
            <a:avLst/>
          </a:prstGeom>
          <a:solidFill>
            <a:schemeClr val="bg1">
              <a:alpha val="2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alpha val="20000"/>
                </a:prstClr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20" name="Picture Placeholder 17">
            <a:extLst>
              <a:ext uri="{FF2B5EF4-FFF2-40B4-BE49-F238E27FC236}">
                <a16:creationId xmlns:a16="http://schemas.microsoft.com/office/drawing/2014/main" id="{6A17A7B9-79E8-403B-A59F-FC5E1C5034B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212013" y="539750"/>
            <a:ext cx="4438650" cy="2754313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to add photo</a:t>
            </a:r>
          </a:p>
        </p:txBody>
      </p:sp>
      <p:sp>
        <p:nvSpPr>
          <p:cNvPr id="21" name="Picture Placeholder 17">
            <a:extLst>
              <a:ext uri="{FF2B5EF4-FFF2-40B4-BE49-F238E27FC236}">
                <a16:creationId xmlns:a16="http://schemas.microsoft.com/office/drawing/2014/main" id="{F2DFBA6D-4E5F-452E-AB45-0AE0600C5F7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212014" y="3563687"/>
            <a:ext cx="4438650" cy="2754313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to add photo</a:t>
            </a:r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E8E05746-2784-43CF-84F7-0175BD6502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all" spc="300" normalizeH="0" baseline="0" noProof="0">
                <a:ln>
                  <a:noFill/>
                </a:ln>
                <a:solidFill>
                  <a:prstClr val="white">
                    <a:alpha val="70000"/>
                  </a:prstClr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t>Group is Open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BB851CC3-3ED8-49E8-B8AC-6D79B036F3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9607A7-8386-47DB-8578-DDEDD194E5D4}" type="slidenum">
              <a:rPr kumimoji="0" lang="en-US" sz="1000" b="0" i="0" u="none" strike="noStrike" kern="1200" cap="all" spc="300" normalizeH="0" baseline="0" noProof="0" smtClean="0">
                <a:ln>
                  <a:noFill/>
                </a:ln>
                <a:solidFill>
                  <a:prstClr val="white">
                    <a:alpha val="70000"/>
                  </a:prstClr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all" spc="300" normalizeH="0" baseline="0" noProof="0">
              <a:ln>
                <a:noFill/>
              </a:ln>
              <a:solidFill>
                <a:prstClr val="white">
                  <a:alpha val="70000"/>
                </a:prstClr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95131774"/>
      </p:ext>
    </p:extLst>
  </p:cSld>
  <p:clrMapOvr>
    <a:masterClrMapping/>
  </p:clrMapOvr>
  <p:hf hdr="0" dt="0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itle 1">
            <a:extLst>
              <a:ext uri="{FF2B5EF4-FFF2-40B4-BE49-F238E27FC236}">
                <a16:creationId xmlns:a16="http://schemas.microsoft.com/office/drawing/2014/main" id="{C2262EB2-92F3-45D5-977D-A254F9DC45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4750" y="1011237"/>
            <a:ext cx="6120000" cy="860400"/>
          </a:xfrm>
        </p:spPr>
        <p:txBody>
          <a:bodyPr anchor="b" anchorCtr="0"/>
          <a:lstStyle>
            <a:lvl1pPr algn="ctr">
              <a:defRPr/>
            </a:lvl1pPr>
          </a:lstStyle>
          <a:p>
            <a:pPr algn="ctr"/>
            <a:endParaRPr lang="en-US"/>
          </a:p>
        </p:txBody>
      </p:sp>
      <p:sp>
        <p:nvSpPr>
          <p:cNvPr id="42" name="Picture Placeholder 7">
            <a:extLst>
              <a:ext uri="{FF2B5EF4-FFF2-40B4-BE49-F238E27FC236}">
                <a16:creationId xmlns:a16="http://schemas.microsoft.com/office/drawing/2014/main" id="{08B7B76C-AD95-41C0-859E-9A612EE3EB6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3870325" cy="685800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to add photo</a:t>
            </a:r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FAF4E51F-526D-47C7-B091-D47773C1FE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774750" y="2310207"/>
            <a:ext cx="540000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Content Placeholder 2">
            <a:extLst>
              <a:ext uri="{FF2B5EF4-FFF2-40B4-BE49-F238E27FC236}">
                <a16:creationId xmlns:a16="http://schemas.microsoft.com/office/drawing/2014/main" id="{E4FE061B-0356-4C6F-A2CA-12D48BE34A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84750" y="2759076"/>
            <a:ext cx="6121400" cy="3009899"/>
          </a:xfrm>
        </p:spPr>
        <p:txBody>
          <a:bodyPr>
            <a:normAutofit/>
          </a:bodyPr>
          <a:lstStyle>
            <a:lvl1pPr marL="0" indent="0">
              <a:buNone/>
              <a:defRPr/>
            </a:lvl1pPr>
          </a:lstStyle>
          <a:p>
            <a:endParaRPr lang="en-US"/>
          </a:p>
        </p:txBody>
      </p:sp>
      <p:sp>
        <p:nvSpPr>
          <p:cNvPr id="39" name="Date Placeholder 3">
            <a:extLst>
              <a:ext uri="{FF2B5EF4-FFF2-40B4-BE49-F238E27FC236}">
                <a16:creationId xmlns:a16="http://schemas.microsoft.com/office/drawing/2014/main" id="{C9AB8836-3239-49B5-AB6F-4AF85F1F065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1338" y="6401999"/>
            <a:ext cx="2206625" cy="369332"/>
          </a:xfrm>
        </p:spPr>
        <p:txBody>
          <a:bodyPr/>
          <a:lstStyle>
            <a:lvl1pPr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>
                <a:solidFill>
                  <a:srgbClr val="FFFFFF"/>
                </a:solidFill>
              </a:rPr>
              <a:t>20XX</a:t>
            </a:r>
          </a:p>
        </p:txBody>
      </p:sp>
      <p:sp>
        <p:nvSpPr>
          <p:cNvPr id="40" name="Footer Placeholder 4">
            <a:extLst>
              <a:ext uri="{FF2B5EF4-FFF2-40B4-BE49-F238E27FC236}">
                <a16:creationId xmlns:a16="http://schemas.microsoft.com/office/drawing/2014/main" id="{77EAD6AC-E509-49A1-8E38-1CABD458AA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all" spc="300" normalizeH="0" baseline="0" noProof="0">
                <a:ln>
                  <a:noFill/>
                </a:ln>
                <a:solidFill>
                  <a:prstClr val="white">
                    <a:alpha val="70000"/>
                  </a:prstClr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t>Group is Open</a:t>
            </a:r>
          </a:p>
        </p:txBody>
      </p:sp>
      <p:sp>
        <p:nvSpPr>
          <p:cNvPr id="41" name="Slide Number Placeholder 5">
            <a:extLst>
              <a:ext uri="{FF2B5EF4-FFF2-40B4-BE49-F238E27FC236}">
                <a16:creationId xmlns:a16="http://schemas.microsoft.com/office/drawing/2014/main" id="{B689B03B-F230-4530-8C09-EFB8172382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9607A7-8386-47DB-8578-DDEDD194E5D4}" type="slidenum">
              <a:rPr kumimoji="0" lang="en-US" sz="1000" b="0" i="0" u="none" strike="noStrike" kern="1200" cap="all" spc="300" normalizeH="0" baseline="0" noProof="0" smtClean="0">
                <a:ln>
                  <a:noFill/>
                </a:ln>
                <a:solidFill>
                  <a:prstClr val="white">
                    <a:alpha val="70000"/>
                  </a:prstClr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all" spc="300" normalizeH="0" baseline="0" noProof="0">
              <a:ln>
                <a:noFill/>
              </a:ln>
              <a:solidFill>
                <a:prstClr val="white">
                  <a:alpha val="70000"/>
                </a:prstClr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91365956"/>
      </p:ext>
    </p:extLst>
  </p:cSld>
  <p:clrMapOvr>
    <a:masterClrMapping/>
  </p:clrMapOvr>
  <p:hf hdr="0" dt="0"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6">
            <a:extLst>
              <a:ext uri="{FF2B5EF4-FFF2-40B4-BE49-F238E27FC236}">
                <a16:creationId xmlns:a16="http://schemas.microsoft.com/office/drawing/2014/main" id="{D0C49A9B-EBDE-4047-884B-0860623D63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85851" y="1089025"/>
            <a:ext cx="6118224" cy="1532951"/>
          </a:xfrm>
        </p:spPr>
        <p:txBody>
          <a:bodyPr anchor="b"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10" name="Subtitle 7">
            <a:extLst>
              <a:ext uri="{FF2B5EF4-FFF2-40B4-BE49-F238E27FC236}">
                <a16:creationId xmlns:a16="http://schemas.microsoft.com/office/drawing/2014/main" id="{33C29AD8-5547-4B1E-8E14-63A01F6B92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38300" y="4248000"/>
            <a:ext cx="5016500" cy="1520975"/>
          </a:xfrm>
        </p:spPr>
        <p:txBody>
          <a:bodyPr>
            <a:normAutofit/>
          </a:bodyPr>
          <a:lstStyle>
            <a:lvl1pPr marL="0" indent="0" algn="ctr">
              <a:buNone/>
              <a:defRPr sz="2400" i="1"/>
            </a:lvl1pPr>
          </a:lstStyle>
          <a:p>
            <a:endParaRPr lang="en-US"/>
          </a:p>
        </p:txBody>
      </p:sp>
      <p:sp>
        <p:nvSpPr>
          <p:cNvPr id="35" name="Picture Placeholder 31">
            <a:extLst>
              <a:ext uri="{FF2B5EF4-FFF2-40B4-BE49-F238E27FC236}">
                <a16:creationId xmlns:a16="http://schemas.microsoft.com/office/drawing/2014/main" id="{99CD77F7-3095-4517-B300-DE93875DE53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329613" y="0"/>
            <a:ext cx="3862387" cy="228600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to add photo</a:t>
            </a:r>
          </a:p>
        </p:txBody>
      </p:sp>
      <p:sp>
        <p:nvSpPr>
          <p:cNvPr id="36" name="Picture Placeholder 31">
            <a:extLst>
              <a:ext uri="{FF2B5EF4-FFF2-40B4-BE49-F238E27FC236}">
                <a16:creationId xmlns:a16="http://schemas.microsoft.com/office/drawing/2014/main" id="{F31ECFCC-4520-48AB-A8A1-AF9FC0C055B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329200" y="2286000"/>
            <a:ext cx="3862387" cy="228600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to add photo</a:t>
            </a:r>
          </a:p>
        </p:txBody>
      </p:sp>
      <p:sp>
        <p:nvSpPr>
          <p:cNvPr id="37" name="Picture Placeholder 31">
            <a:extLst>
              <a:ext uri="{FF2B5EF4-FFF2-40B4-BE49-F238E27FC236}">
                <a16:creationId xmlns:a16="http://schemas.microsoft.com/office/drawing/2014/main" id="{0FDBD13C-46E7-4BB9-957D-DE2A5925521A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329200" y="4572000"/>
            <a:ext cx="3862387" cy="228600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to add photo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5B40728-32E0-44CE-8C68-1E68245C29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3400874" y="3035186"/>
            <a:ext cx="1481845" cy="787628"/>
            <a:chOff x="4987925" y="2840038"/>
            <a:chExt cx="2216150" cy="1177924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40A6D99A-68F3-4E08-BB89-083CE0299CE2}"/>
                </a:ext>
              </a:extLst>
            </p:cNvPr>
            <p:cNvSpPr/>
            <p:nvPr/>
          </p:nvSpPr>
          <p:spPr>
            <a:xfrm>
              <a:off x="4987925" y="2840038"/>
              <a:ext cx="2216150" cy="1177924"/>
            </a:xfrm>
            <a:prstGeom prst="rect">
              <a:avLst/>
            </a:prstGeom>
            <a:solidFill>
              <a:schemeClr val="bg2">
                <a:alpha val="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8B4F5556-21F4-4E26-9504-49ADE7D84749}"/>
                </a:ext>
              </a:extLst>
            </p:cNvPr>
            <p:cNvSpPr/>
            <p:nvPr/>
          </p:nvSpPr>
          <p:spPr>
            <a:xfrm>
              <a:off x="5750208" y="2992877"/>
              <a:ext cx="972458" cy="919518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0E1118C-DFA4-410C-961C-BE0488441C9A}"/>
                </a:ext>
              </a:extLst>
            </p:cNvPr>
            <p:cNvSpPr/>
            <p:nvPr/>
          </p:nvSpPr>
          <p:spPr>
            <a:xfrm flipH="1">
              <a:off x="5469335" y="2992877"/>
              <a:ext cx="972458" cy="919518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B5A8ECE6-B3E3-4761-A6AD-711AF71EEA0D}"/>
                </a:ext>
              </a:extLst>
            </p:cNvPr>
            <p:cNvGrpSpPr/>
            <p:nvPr/>
          </p:nvGrpSpPr>
          <p:grpSpPr>
            <a:xfrm>
              <a:off x="5614944" y="3117662"/>
              <a:ext cx="1009280" cy="464739"/>
              <a:chOff x="4432859" y="3200647"/>
              <a:chExt cx="1009280" cy="464739"/>
            </a:xfrm>
          </p:grpSpPr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5B1F0E3F-4B5E-4F5B-93A6-CE1017521BF1}"/>
                  </a:ext>
                </a:extLst>
              </p:cNvPr>
              <p:cNvSpPr/>
              <p:nvPr/>
            </p:nvSpPr>
            <p:spPr>
              <a:xfrm rot="16200000" flipH="1" flipV="1">
                <a:off x="4977400" y="3200647"/>
                <a:ext cx="464739" cy="464739"/>
              </a:xfrm>
              <a:custGeom>
                <a:avLst/>
                <a:gdLst>
                  <a:gd name="connsiteX0" fmla="*/ 464132 w 464739"/>
                  <a:gd name="connsiteY0" fmla="*/ 463881 h 464739"/>
                  <a:gd name="connsiteX1" fmla="*/ 463891 w 464739"/>
                  <a:gd name="connsiteY1" fmla="*/ 463892 h 464739"/>
                  <a:gd name="connsiteX2" fmla="*/ 463880 w 464739"/>
                  <a:gd name="connsiteY2" fmla="*/ 464132 h 464739"/>
                  <a:gd name="connsiteX3" fmla="*/ 463651 w 464739"/>
                  <a:gd name="connsiteY3" fmla="*/ 463904 h 464739"/>
                  <a:gd name="connsiteX4" fmla="*/ 446142 w 464739"/>
                  <a:gd name="connsiteY4" fmla="*/ 464739 h 464739"/>
                  <a:gd name="connsiteX5" fmla="*/ 130673 w 464739"/>
                  <a:gd name="connsiteY5" fmla="*/ 334067 h 464739"/>
                  <a:gd name="connsiteX6" fmla="*/ 0 w 464739"/>
                  <a:gd name="connsiteY6" fmla="*/ 18597 h 464739"/>
                  <a:gd name="connsiteX7" fmla="*/ 836 w 464739"/>
                  <a:gd name="connsiteY7" fmla="*/ 1089 h 464739"/>
                  <a:gd name="connsiteX8" fmla="*/ 607 w 464739"/>
                  <a:gd name="connsiteY8" fmla="*/ 859 h 464739"/>
                  <a:gd name="connsiteX9" fmla="*/ 848 w 464739"/>
                  <a:gd name="connsiteY9" fmla="*/ 848 h 464739"/>
                  <a:gd name="connsiteX10" fmla="*/ 859 w 464739"/>
                  <a:gd name="connsiteY10" fmla="*/ 607 h 464739"/>
                  <a:gd name="connsiteX11" fmla="*/ 1089 w 464739"/>
                  <a:gd name="connsiteY11" fmla="*/ 836 h 464739"/>
                  <a:gd name="connsiteX12" fmla="*/ 18597 w 464739"/>
                  <a:gd name="connsiteY12" fmla="*/ 0 h 464739"/>
                  <a:gd name="connsiteX13" fmla="*/ 334067 w 464739"/>
                  <a:gd name="connsiteY13" fmla="*/ 130672 h 464739"/>
                  <a:gd name="connsiteX14" fmla="*/ 464739 w 464739"/>
                  <a:gd name="connsiteY14" fmla="*/ 446142 h 464739"/>
                  <a:gd name="connsiteX15" fmla="*/ 463903 w 464739"/>
                  <a:gd name="connsiteY15" fmla="*/ 463652 h 4647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64739" h="464739">
                    <a:moveTo>
                      <a:pt x="464132" y="463881"/>
                    </a:moveTo>
                    <a:lnTo>
                      <a:pt x="463891" y="463892"/>
                    </a:lnTo>
                    <a:lnTo>
                      <a:pt x="463880" y="464132"/>
                    </a:lnTo>
                    <a:lnTo>
                      <a:pt x="463651" y="463904"/>
                    </a:lnTo>
                    <a:lnTo>
                      <a:pt x="446142" y="464739"/>
                    </a:lnTo>
                    <a:cubicBezTo>
                      <a:pt x="331965" y="464739"/>
                      <a:pt x="217787" y="421182"/>
                      <a:pt x="130673" y="334067"/>
                    </a:cubicBezTo>
                    <a:cubicBezTo>
                      <a:pt x="43558" y="246953"/>
                      <a:pt x="1" y="132775"/>
                      <a:pt x="0" y="18597"/>
                    </a:cubicBezTo>
                    <a:lnTo>
                      <a:pt x="836" y="1089"/>
                    </a:lnTo>
                    <a:lnTo>
                      <a:pt x="607" y="859"/>
                    </a:lnTo>
                    <a:lnTo>
                      <a:pt x="848" y="848"/>
                    </a:lnTo>
                    <a:lnTo>
                      <a:pt x="859" y="607"/>
                    </a:lnTo>
                    <a:lnTo>
                      <a:pt x="1089" y="836"/>
                    </a:lnTo>
                    <a:lnTo>
                      <a:pt x="18597" y="0"/>
                    </a:lnTo>
                    <a:cubicBezTo>
                      <a:pt x="132775" y="0"/>
                      <a:pt x="246952" y="43557"/>
                      <a:pt x="334067" y="130672"/>
                    </a:cubicBezTo>
                    <a:cubicBezTo>
                      <a:pt x="421182" y="217787"/>
                      <a:pt x="464739" y="331964"/>
                      <a:pt x="464739" y="446142"/>
                    </a:cubicBezTo>
                    <a:lnTo>
                      <a:pt x="463903" y="463652"/>
                    </a:lnTo>
                    <a:close/>
                  </a:path>
                </a:pathLst>
              </a:custGeom>
              <a:solidFill>
                <a:schemeClr val="accent4"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B20599F0-ACFC-4223-A598-8FFAF21406AB}"/>
                  </a:ext>
                </a:extLst>
              </p:cNvPr>
              <p:cNvSpPr/>
              <p:nvPr/>
            </p:nvSpPr>
            <p:spPr>
              <a:xfrm rot="5400000" flipV="1">
                <a:off x="4432859" y="3200647"/>
                <a:ext cx="464739" cy="464739"/>
              </a:xfrm>
              <a:custGeom>
                <a:avLst/>
                <a:gdLst>
                  <a:gd name="connsiteX0" fmla="*/ 464132 w 464739"/>
                  <a:gd name="connsiteY0" fmla="*/ 463881 h 464739"/>
                  <a:gd name="connsiteX1" fmla="*/ 463891 w 464739"/>
                  <a:gd name="connsiteY1" fmla="*/ 463892 h 464739"/>
                  <a:gd name="connsiteX2" fmla="*/ 463880 w 464739"/>
                  <a:gd name="connsiteY2" fmla="*/ 464132 h 464739"/>
                  <a:gd name="connsiteX3" fmla="*/ 463651 w 464739"/>
                  <a:gd name="connsiteY3" fmla="*/ 463904 h 464739"/>
                  <a:gd name="connsiteX4" fmla="*/ 446142 w 464739"/>
                  <a:gd name="connsiteY4" fmla="*/ 464739 h 464739"/>
                  <a:gd name="connsiteX5" fmla="*/ 130673 w 464739"/>
                  <a:gd name="connsiteY5" fmla="*/ 334067 h 464739"/>
                  <a:gd name="connsiteX6" fmla="*/ 0 w 464739"/>
                  <a:gd name="connsiteY6" fmla="*/ 18597 h 464739"/>
                  <a:gd name="connsiteX7" fmla="*/ 836 w 464739"/>
                  <a:gd name="connsiteY7" fmla="*/ 1089 h 464739"/>
                  <a:gd name="connsiteX8" fmla="*/ 607 w 464739"/>
                  <a:gd name="connsiteY8" fmla="*/ 859 h 464739"/>
                  <a:gd name="connsiteX9" fmla="*/ 848 w 464739"/>
                  <a:gd name="connsiteY9" fmla="*/ 848 h 464739"/>
                  <a:gd name="connsiteX10" fmla="*/ 859 w 464739"/>
                  <a:gd name="connsiteY10" fmla="*/ 607 h 464739"/>
                  <a:gd name="connsiteX11" fmla="*/ 1089 w 464739"/>
                  <a:gd name="connsiteY11" fmla="*/ 836 h 464739"/>
                  <a:gd name="connsiteX12" fmla="*/ 18597 w 464739"/>
                  <a:gd name="connsiteY12" fmla="*/ 0 h 464739"/>
                  <a:gd name="connsiteX13" fmla="*/ 334067 w 464739"/>
                  <a:gd name="connsiteY13" fmla="*/ 130672 h 464739"/>
                  <a:gd name="connsiteX14" fmla="*/ 464739 w 464739"/>
                  <a:gd name="connsiteY14" fmla="*/ 446142 h 464739"/>
                  <a:gd name="connsiteX15" fmla="*/ 463903 w 464739"/>
                  <a:gd name="connsiteY15" fmla="*/ 463652 h 4647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64739" h="464739">
                    <a:moveTo>
                      <a:pt x="464132" y="463881"/>
                    </a:moveTo>
                    <a:lnTo>
                      <a:pt x="463891" y="463892"/>
                    </a:lnTo>
                    <a:lnTo>
                      <a:pt x="463880" y="464132"/>
                    </a:lnTo>
                    <a:lnTo>
                      <a:pt x="463651" y="463904"/>
                    </a:lnTo>
                    <a:lnTo>
                      <a:pt x="446142" y="464739"/>
                    </a:lnTo>
                    <a:cubicBezTo>
                      <a:pt x="331965" y="464739"/>
                      <a:pt x="217787" y="421182"/>
                      <a:pt x="130673" y="334067"/>
                    </a:cubicBezTo>
                    <a:cubicBezTo>
                      <a:pt x="43558" y="246953"/>
                      <a:pt x="1" y="132775"/>
                      <a:pt x="0" y="18597"/>
                    </a:cubicBezTo>
                    <a:lnTo>
                      <a:pt x="836" y="1089"/>
                    </a:lnTo>
                    <a:lnTo>
                      <a:pt x="607" y="859"/>
                    </a:lnTo>
                    <a:lnTo>
                      <a:pt x="848" y="848"/>
                    </a:lnTo>
                    <a:lnTo>
                      <a:pt x="859" y="607"/>
                    </a:lnTo>
                    <a:lnTo>
                      <a:pt x="1089" y="836"/>
                    </a:lnTo>
                    <a:lnTo>
                      <a:pt x="18597" y="0"/>
                    </a:lnTo>
                    <a:cubicBezTo>
                      <a:pt x="132775" y="0"/>
                      <a:pt x="246952" y="43557"/>
                      <a:pt x="334067" y="130672"/>
                    </a:cubicBezTo>
                    <a:cubicBezTo>
                      <a:pt x="421182" y="217787"/>
                      <a:pt x="464739" y="331964"/>
                      <a:pt x="464739" y="446142"/>
                    </a:cubicBezTo>
                    <a:lnTo>
                      <a:pt x="463903" y="463652"/>
                    </a:lnTo>
                    <a:close/>
                  </a:path>
                </a:pathLst>
              </a:custGeom>
              <a:solidFill>
                <a:schemeClr val="accent4"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C6703144-DA66-4EFB-B790-4E044756FF37}"/>
                </a:ext>
              </a:extLst>
            </p:cNvPr>
            <p:cNvGrpSpPr/>
            <p:nvPr/>
          </p:nvGrpSpPr>
          <p:grpSpPr>
            <a:xfrm>
              <a:off x="5679979" y="2915338"/>
              <a:ext cx="1080000" cy="1080000"/>
              <a:chOff x="4497894" y="2998323"/>
              <a:chExt cx="1080000" cy="1080000"/>
            </a:xfrm>
          </p:grpSpPr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63371BE5-97EB-4365-8EDA-4C634155E79F}"/>
                  </a:ext>
                </a:extLst>
              </p:cNvPr>
              <p:cNvGrpSpPr/>
              <p:nvPr/>
            </p:nvGrpSpPr>
            <p:grpSpPr>
              <a:xfrm rot="13500000">
                <a:off x="4805524" y="2998323"/>
                <a:ext cx="464739" cy="1080000"/>
                <a:chOff x="4511184" y="2470620"/>
                <a:chExt cx="464739" cy="1080000"/>
              </a:xfrm>
            </p:grpSpPr>
            <p:sp>
              <p:nvSpPr>
                <p:cNvPr id="22" name="Freeform: Shape 21">
                  <a:extLst>
                    <a:ext uri="{FF2B5EF4-FFF2-40B4-BE49-F238E27FC236}">
                      <a16:creationId xmlns:a16="http://schemas.microsoft.com/office/drawing/2014/main" id="{533C4D53-A668-4609-B338-E2D33C24A811}"/>
                    </a:ext>
                  </a:extLst>
                </p:cNvPr>
                <p:cNvSpPr/>
                <p:nvPr/>
              </p:nvSpPr>
              <p:spPr>
                <a:xfrm rot="2700000" flipH="1" flipV="1">
                  <a:off x="4511184" y="2990814"/>
                  <a:ext cx="464739" cy="464739"/>
                </a:xfrm>
                <a:custGeom>
                  <a:avLst/>
                  <a:gdLst>
                    <a:gd name="connsiteX0" fmla="*/ 464132 w 464739"/>
                    <a:gd name="connsiteY0" fmla="*/ 463881 h 464739"/>
                    <a:gd name="connsiteX1" fmla="*/ 463891 w 464739"/>
                    <a:gd name="connsiteY1" fmla="*/ 463892 h 464739"/>
                    <a:gd name="connsiteX2" fmla="*/ 463880 w 464739"/>
                    <a:gd name="connsiteY2" fmla="*/ 464132 h 464739"/>
                    <a:gd name="connsiteX3" fmla="*/ 463651 w 464739"/>
                    <a:gd name="connsiteY3" fmla="*/ 463904 h 464739"/>
                    <a:gd name="connsiteX4" fmla="*/ 446142 w 464739"/>
                    <a:gd name="connsiteY4" fmla="*/ 464739 h 464739"/>
                    <a:gd name="connsiteX5" fmla="*/ 130673 w 464739"/>
                    <a:gd name="connsiteY5" fmla="*/ 334067 h 464739"/>
                    <a:gd name="connsiteX6" fmla="*/ 0 w 464739"/>
                    <a:gd name="connsiteY6" fmla="*/ 18597 h 464739"/>
                    <a:gd name="connsiteX7" fmla="*/ 836 w 464739"/>
                    <a:gd name="connsiteY7" fmla="*/ 1089 h 464739"/>
                    <a:gd name="connsiteX8" fmla="*/ 607 w 464739"/>
                    <a:gd name="connsiteY8" fmla="*/ 859 h 464739"/>
                    <a:gd name="connsiteX9" fmla="*/ 848 w 464739"/>
                    <a:gd name="connsiteY9" fmla="*/ 848 h 464739"/>
                    <a:gd name="connsiteX10" fmla="*/ 859 w 464739"/>
                    <a:gd name="connsiteY10" fmla="*/ 607 h 464739"/>
                    <a:gd name="connsiteX11" fmla="*/ 1089 w 464739"/>
                    <a:gd name="connsiteY11" fmla="*/ 836 h 464739"/>
                    <a:gd name="connsiteX12" fmla="*/ 18597 w 464739"/>
                    <a:gd name="connsiteY12" fmla="*/ 0 h 464739"/>
                    <a:gd name="connsiteX13" fmla="*/ 334067 w 464739"/>
                    <a:gd name="connsiteY13" fmla="*/ 130672 h 464739"/>
                    <a:gd name="connsiteX14" fmla="*/ 464739 w 464739"/>
                    <a:gd name="connsiteY14" fmla="*/ 446142 h 464739"/>
                    <a:gd name="connsiteX15" fmla="*/ 463903 w 464739"/>
                    <a:gd name="connsiteY15" fmla="*/ 463652 h 4647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464739" h="464739">
                      <a:moveTo>
                        <a:pt x="464132" y="463881"/>
                      </a:moveTo>
                      <a:lnTo>
                        <a:pt x="463891" y="463892"/>
                      </a:lnTo>
                      <a:lnTo>
                        <a:pt x="463880" y="464132"/>
                      </a:lnTo>
                      <a:lnTo>
                        <a:pt x="463651" y="463904"/>
                      </a:lnTo>
                      <a:lnTo>
                        <a:pt x="446142" y="464739"/>
                      </a:lnTo>
                      <a:cubicBezTo>
                        <a:pt x="331965" y="464739"/>
                        <a:pt x="217787" y="421182"/>
                        <a:pt x="130673" y="334067"/>
                      </a:cubicBezTo>
                      <a:cubicBezTo>
                        <a:pt x="43558" y="246953"/>
                        <a:pt x="1" y="132775"/>
                        <a:pt x="0" y="18597"/>
                      </a:cubicBezTo>
                      <a:lnTo>
                        <a:pt x="836" y="1089"/>
                      </a:lnTo>
                      <a:lnTo>
                        <a:pt x="607" y="859"/>
                      </a:lnTo>
                      <a:lnTo>
                        <a:pt x="848" y="848"/>
                      </a:lnTo>
                      <a:lnTo>
                        <a:pt x="859" y="607"/>
                      </a:lnTo>
                      <a:lnTo>
                        <a:pt x="1089" y="836"/>
                      </a:lnTo>
                      <a:lnTo>
                        <a:pt x="18597" y="0"/>
                      </a:lnTo>
                      <a:cubicBezTo>
                        <a:pt x="132775" y="0"/>
                        <a:pt x="246952" y="43557"/>
                        <a:pt x="334067" y="130672"/>
                      </a:cubicBezTo>
                      <a:cubicBezTo>
                        <a:pt x="421182" y="217787"/>
                        <a:pt x="464739" y="331964"/>
                        <a:pt x="464739" y="446142"/>
                      </a:cubicBezTo>
                      <a:lnTo>
                        <a:pt x="463903" y="463652"/>
                      </a:lnTo>
                      <a:close/>
                    </a:path>
                  </a:pathLst>
                </a:cu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venir Next LT Pro Light"/>
                    <a:ea typeface="+mn-ea"/>
                    <a:cs typeface="+mn-cs"/>
                  </a:endParaRPr>
                </a:p>
              </p:txBody>
            </p:sp>
            <p:cxnSp>
              <p:nvCxnSpPr>
                <p:cNvPr id="23" name="Straight Connector 22">
                  <a:extLst>
                    <a:ext uri="{FF2B5EF4-FFF2-40B4-BE49-F238E27FC236}">
                      <a16:creationId xmlns:a16="http://schemas.microsoft.com/office/drawing/2014/main" id="{A487C5A9-C4B3-4A68-8DFB-43F4CDB4073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4742369" y="2470620"/>
                  <a:ext cx="0" cy="108000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9" name="Group 18">
                <a:extLst>
                  <a:ext uri="{FF2B5EF4-FFF2-40B4-BE49-F238E27FC236}">
                    <a16:creationId xmlns:a16="http://schemas.microsoft.com/office/drawing/2014/main" id="{82E4A2F3-57A7-4529-A621-A36F1E777A4E}"/>
                  </a:ext>
                </a:extLst>
              </p:cNvPr>
              <p:cNvGrpSpPr/>
              <p:nvPr/>
            </p:nvGrpSpPr>
            <p:grpSpPr>
              <a:xfrm rot="8100000" flipH="1">
                <a:off x="4542572" y="2998323"/>
                <a:ext cx="464739" cy="1080000"/>
                <a:chOff x="4511184" y="2470620"/>
                <a:chExt cx="464739" cy="1080000"/>
              </a:xfrm>
            </p:grpSpPr>
            <p:sp>
              <p:nvSpPr>
                <p:cNvPr id="20" name="Freeform: Shape 19">
                  <a:extLst>
                    <a:ext uri="{FF2B5EF4-FFF2-40B4-BE49-F238E27FC236}">
                      <a16:creationId xmlns:a16="http://schemas.microsoft.com/office/drawing/2014/main" id="{1482263E-6A78-46B7-8AB8-845C9C9103B4}"/>
                    </a:ext>
                  </a:extLst>
                </p:cNvPr>
                <p:cNvSpPr/>
                <p:nvPr/>
              </p:nvSpPr>
              <p:spPr>
                <a:xfrm rot="2700000" flipH="1" flipV="1">
                  <a:off x="4511184" y="2990814"/>
                  <a:ext cx="464739" cy="464739"/>
                </a:xfrm>
                <a:custGeom>
                  <a:avLst/>
                  <a:gdLst>
                    <a:gd name="connsiteX0" fmla="*/ 464132 w 464739"/>
                    <a:gd name="connsiteY0" fmla="*/ 463881 h 464739"/>
                    <a:gd name="connsiteX1" fmla="*/ 463891 w 464739"/>
                    <a:gd name="connsiteY1" fmla="*/ 463892 h 464739"/>
                    <a:gd name="connsiteX2" fmla="*/ 463880 w 464739"/>
                    <a:gd name="connsiteY2" fmla="*/ 464132 h 464739"/>
                    <a:gd name="connsiteX3" fmla="*/ 463651 w 464739"/>
                    <a:gd name="connsiteY3" fmla="*/ 463904 h 464739"/>
                    <a:gd name="connsiteX4" fmla="*/ 446142 w 464739"/>
                    <a:gd name="connsiteY4" fmla="*/ 464739 h 464739"/>
                    <a:gd name="connsiteX5" fmla="*/ 130673 w 464739"/>
                    <a:gd name="connsiteY5" fmla="*/ 334067 h 464739"/>
                    <a:gd name="connsiteX6" fmla="*/ 0 w 464739"/>
                    <a:gd name="connsiteY6" fmla="*/ 18597 h 464739"/>
                    <a:gd name="connsiteX7" fmla="*/ 836 w 464739"/>
                    <a:gd name="connsiteY7" fmla="*/ 1089 h 464739"/>
                    <a:gd name="connsiteX8" fmla="*/ 607 w 464739"/>
                    <a:gd name="connsiteY8" fmla="*/ 859 h 464739"/>
                    <a:gd name="connsiteX9" fmla="*/ 848 w 464739"/>
                    <a:gd name="connsiteY9" fmla="*/ 848 h 464739"/>
                    <a:gd name="connsiteX10" fmla="*/ 859 w 464739"/>
                    <a:gd name="connsiteY10" fmla="*/ 607 h 464739"/>
                    <a:gd name="connsiteX11" fmla="*/ 1089 w 464739"/>
                    <a:gd name="connsiteY11" fmla="*/ 836 h 464739"/>
                    <a:gd name="connsiteX12" fmla="*/ 18597 w 464739"/>
                    <a:gd name="connsiteY12" fmla="*/ 0 h 464739"/>
                    <a:gd name="connsiteX13" fmla="*/ 334067 w 464739"/>
                    <a:gd name="connsiteY13" fmla="*/ 130672 h 464739"/>
                    <a:gd name="connsiteX14" fmla="*/ 464739 w 464739"/>
                    <a:gd name="connsiteY14" fmla="*/ 446142 h 464739"/>
                    <a:gd name="connsiteX15" fmla="*/ 463903 w 464739"/>
                    <a:gd name="connsiteY15" fmla="*/ 463652 h 4647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464739" h="464739">
                      <a:moveTo>
                        <a:pt x="464132" y="463881"/>
                      </a:moveTo>
                      <a:lnTo>
                        <a:pt x="463891" y="463892"/>
                      </a:lnTo>
                      <a:lnTo>
                        <a:pt x="463880" y="464132"/>
                      </a:lnTo>
                      <a:lnTo>
                        <a:pt x="463651" y="463904"/>
                      </a:lnTo>
                      <a:lnTo>
                        <a:pt x="446142" y="464739"/>
                      </a:lnTo>
                      <a:cubicBezTo>
                        <a:pt x="331965" y="464739"/>
                        <a:pt x="217787" y="421182"/>
                        <a:pt x="130673" y="334067"/>
                      </a:cubicBezTo>
                      <a:cubicBezTo>
                        <a:pt x="43558" y="246953"/>
                        <a:pt x="1" y="132775"/>
                        <a:pt x="0" y="18597"/>
                      </a:cubicBezTo>
                      <a:lnTo>
                        <a:pt x="836" y="1089"/>
                      </a:lnTo>
                      <a:lnTo>
                        <a:pt x="607" y="859"/>
                      </a:lnTo>
                      <a:lnTo>
                        <a:pt x="848" y="848"/>
                      </a:lnTo>
                      <a:lnTo>
                        <a:pt x="859" y="607"/>
                      </a:lnTo>
                      <a:lnTo>
                        <a:pt x="1089" y="836"/>
                      </a:lnTo>
                      <a:lnTo>
                        <a:pt x="18597" y="0"/>
                      </a:lnTo>
                      <a:cubicBezTo>
                        <a:pt x="132775" y="0"/>
                        <a:pt x="246952" y="43557"/>
                        <a:pt x="334067" y="130672"/>
                      </a:cubicBezTo>
                      <a:cubicBezTo>
                        <a:pt x="421182" y="217787"/>
                        <a:pt x="464739" y="331964"/>
                        <a:pt x="464739" y="446142"/>
                      </a:cubicBezTo>
                      <a:lnTo>
                        <a:pt x="463903" y="463652"/>
                      </a:lnTo>
                      <a:close/>
                    </a:path>
                  </a:pathLst>
                </a:cu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venir Next LT Pro Light"/>
                    <a:ea typeface="+mn-ea"/>
                    <a:cs typeface="+mn-cs"/>
                  </a:endParaRPr>
                </a:p>
              </p:txBody>
            </p:sp>
            <p:cxnSp>
              <p:nvCxnSpPr>
                <p:cNvPr id="21" name="Straight Connector 20">
                  <a:extLst>
                    <a:ext uri="{FF2B5EF4-FFF2-40B4-BE49-F238E27FC236}">
                      <a16:creationId xmlns:a16="http://schemas.microsoft.com/office/drawing/2014/main" id="{3C7B34F9-7954-4950-ABEA-DDBFF4A4CC9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4742369" y="2470620"/>
                  <a:ext cx="0" cy="108000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</p:spTree>
    <p:extLst>
      <p:ext uri="{BB962C8B-B14F-4D97-AF65-F5344CB8AC3E}">
        <p14:creationId xmlns:p14="http://schemas.microsoft.com/office/powerpoint/2010/main" val="3082337696"/>
      </p:ext>
    </p:extLst>
  </p:cSld>
  <p:clrMapOvr>
    <a:masterClrMapping/>
  </p:clrMapOvr>
  <p:hf hdr="0" dt="0"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0C57E2F-CF72-48C4-856E-92187475D1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2675" y="531815"/>
            <a:ext cx="10026650" cy="910310"/>
          </a:xfrm>
        </p:spPr>
        <p:txBody>
          <a:bodyPr wrap="square" anchor="b" anchorCtr="0">
            <a:normAutofit/>
          </a:bodyPr>
          <a:lstStyle>
            <a:lvl1pPr algn="ctr">
              <a:defRPr/>
            </a:lvl1pPr>
          </a:lstStyle>
          <a:p>
            <a:pPr algn="ctr"/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4553B0-7C73-46E8-9FC4-383280D1C4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819649" y="1893832"/>
            <a:ext cx="54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C44832F9-70D2-44CF-ABB6-82AEA0FA67A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1338" y="6401999"/>
            <a:ext cx="2206625" cy="36933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white">
                    <a:alpha val="70000"/>
                  </a:prstClr>
                </a:solidFill>
              </a:rPr>
              <a:t>20XX</a:t>
            </a:r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D954CB3D-A29B-4523-A51B-9BBDA540FE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all" spc="300" normalizeH="0" baseline="0" noProof="0">
                <a:ln>
                  <a:noFill/>
                </a:ln>
                <a:solidFill>
                  <a:prstClr val="white">
                    <a:alpha val="70000"/>
                  </a:prstClr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t>Group is Open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788D83C5-3820-4BD6-AFF4-74306090A2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9607A7-8386-47DB-8578-DDEDD194E5D4}" type="slidenum">
              <a:rPr kumimoji="0" lang="en-US" sz="1000" b="0" i="0" u="none" strike="noStrike" kern="1200" cap="all" spc="300" normalizeH="0" baseline="0" noProof="0" smtClean="0">
                <a:ln>
                  <a:noFill/>
                </a:ln>
                <a:solidFill>
                  <a:prstClr val="white">
                    <a:alpha val="70000"/>
                  </a:prstClr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all" spc="300" normalizeH="0" baseline="0" noProof="0">
              <a:ln>
                <a:noFill/>
              </a:ln>
              <a:solidFill>
                <a:prstClr val="white">
                  <a:alpha val="70000"/>
                </a:prstClr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197F15-FEA9-40D4-BDB0-13A77FECA877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44550" y="2319338"/>
            <a:ext cx="10502900" cy="37179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content</a:t>
            </a:r>
          </a:p>
        </p:txBody>
      </p:sp>
    </p:spTree>
    <p:extLst>
      <p:ext uri="{BB962C8B-B14F-4D97-AF65-F5344CB8AC3E}">
        <p14:creationId xmlns:p14="http://schemas.microsoft.com/office/powerpoint/2010/main" val="1410704789"/>
      </p:ext>
    </p:extLst>
  </p:cSld>
  <p:clrMapOvr>
    <a:masterClrMapping/>
  </p:clrMapOvr>
  <p:hf hdr="0" dt="0"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6F1404-6040-436F-A4F1-5A505FA30EA9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82650" y="2441575"/>
            <a:ext cx="10426700" cy="34798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content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25ABF0D4-6E3E-4B6A-9402-0B1819B2EA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2675" y="531815"/>
            <a:ext cx="10026650" cy="910310"/>
          </a:xfrm>
        </p:spPr>
        <p:txBody>
          <a:bodyPr wrap="square" anchor="b" anchorCtr="0">
            <a:normAutofit/>
          </a:bodyPr>
          <a:lstStyle>
            <a:lvl1pPr algn="ctr">
              <a:defRPr/>
            </a:lvl1pPr>
          </a:lstStyle>
          <a:p>
            <a:pPr algn="ctr"/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DAB4820-09C0-4A6A-9DEF-D377D04A2C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819649" y="1893832"/>
            <a:ext cx="54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75B58DA2-1433-4624-A301-D9496CB2897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1338" y="6401999"/>
            <a:ext cx="2206625" cy="36933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white">
                    <a:alpha val="70000"/>
                  </a:prstClr>
                </a:solidFill>
              </a:rPr>
              <a:t>20XX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28E4701-5991-4858-AE71-47400E64FE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all" spc="300" normalizeH="0" baseline="0" noProof="0">
                <a:ln>
                  <a:noFill/>
                </a:ln>
                <a:solidFill>
                  <a:prstClr val="white">
                    <a:alpha val="70000"/>
                  </a:prstClr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t>Group is Open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AC430A52-01FF-4B61-8B7A-C60A8D06B2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9607A7-8386-47DB-8578-DDEDD194E5D4}" type="slidenum">
              <a:rPr kumimoji="0" lang="en-US" sz="1000" b="0" i="0" u="none" strike="noStrike" kern="1200" cap="all" spc="300" normalizeH="0" baseline="0" noProof="0" smtClean="0">
                <a:ln>
                  <a:noFill/>
                </a:ln>
                <a:solidFill>
                  <a:prstClr val="white">
                    <a:alpha val="70000"/>
                  </a:prstClr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all" spc="300" normalizeH="0" baseline="0" noProof="0">
              <a:ln>
                <a:noFill/>
              </a:ln>
              <a:solidFill>
                <a:prstClr val="white">
                  <a:alpha val="70000"/>
                </a:prstClr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05589092"/>
      </p:ext>
    </p:extLst>
  </p:cSld>
  <p:clrMapOvr>
    <a:masterClrMapping/>
  </p:clrMapOvr>
  <p:hf hdr="0" dt="0"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88FC32C6-4CA8-4D0A-96AC-76733C2BC75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41337" y="542924"/>
            <a:ext cx="11109663" cy="5772395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to add photo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516D5E1-C594-4160-9367-2B471F6C2A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000" y="552841"/>
            <a:ext cx="11109663" cy="3560127"/>
          </a:xfrm>
          <a:gradFill flip="none" rotWithShape="0">
            <a:gsLst>
              <a:gs pos="0">
                <a:schemeClr val="bg1">
                  <a:alpha val="57000"/>
                </a:schemeClr>
              </a:gs>
              <a:gs pos="8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 lIns="1554480" rIns="1554480" bIns="914400" anchor="b"/>
          <a:lstStyle>
            <a:lvl1pPr algn="ctr">
              <a:lnSpc>
                <a:spcPct val="125000"/>
              </a:lnSpc>
              <a:spcBef>
                <a:spcPts val="1000"/>
              </a:spcBef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Subtitle 5">
            <a:extLst>
              <a:ext uri="{FF2B5EF4-FFF2-40B4-BE49-F238E27FC236}">
                <a16:creationId xmlns:a16="http://schemas.microsoft.com/office/drawing/2014/main" id="{3C87561D-53CF-4295-8BCE-C9ACAA1DE9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0663" y="4113212"/>
            <a:ext cx="11109999" cy="2201863"/>
          </a:xfrm>
          <a:gradFill flip="none" rotWithShape="0">
            <a:gsLst>
              <a:gs pos="0">
                <a:schemeClr val="bg1">
                  <a:alpha val="55000"/>
                </a:schemeClr>
              </a:gs>
              <a:gs pos="7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/>
          <a:lstStyle>
            <a:lvl1pPr marL="0" indent="0" algn="ctr">
              <a:buNone/>
              <a:defRPr i="1">
                <a:solidFill>
                  <a:schemeClr val="tx1"/>
                </a:solidFill>
              </a:defRPr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15" name="Date Placeholder 47">
            <a:extLst>
              <a:ext uri="{FF2B5EF4-FFF2-40B4-BE49-F238E27FC236}">
                <a16:creationId xmlns:a16="http://schemas.microsoft.com/office/drawing/2014/main" id="{A3B22F32-6863-413E-917C-18EA0DFB02D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1338" y="6401999"/>
            <a:ext cx="2206625" cy="36933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white">
                    <a:alpha val="70000"/>
                  </a:prstClr>
                </a:solidFill>
              </a:rPr>
              <a:t>20XX</a:t>
            </a:r>
          </a:p>
        </p:txBody>
      </p:sp>
      <p:sp>
        <p:nvSpPr>
          <p:cNvPr id="16" name="Footer Placeholder 48">
            <a:extLst>
              <a:ext uri="{FF2B5EF4-FFF2-40B4-BE49-F238E27FC236}">
                <a16:creationId xmlns:a16="http://schemas.microsoft.com/office/drawing/2014/main" id="{C1CD5745-E602-4F82-9381-B24C8EF2B2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all" spc="300" normalizeH="0" baseline="0" noProof="0">
                <a:ln>
                  <a:noFill/>
                </a:ln>
                <a:solidFill>
                  <a:prstClr val="white">
                    <a:alpha val="70000"/>
                  </a:prstClr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t>Group is Open</a:t>
            </a:r>
          </a:p>
        </p:txBody>
      </p:sp>
      <p:sp>
        <p:nvSpPr>
          <p:cNvPr id="17" name="Slide Number Placeholder 49">
            <a:extLst>
              <a:ext uri="{FF2B5EF4-FFF2-40B4-BE49-F238E27FC236}">
                <a16:creationId xmlns:a16="http://schemas.microsoft.com/office/drawing/2014/main" id="{D8E278D8-BE28-49BF-B9CA-C67917808C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9607A7-8386-47DB-8578-DDEDD194E5D4}" type="slidenum">
              <a:rPr kumimoji="0" lang="en-US" sz="1000" b="0" i="0" u="none" strike="noStrike" kern="1200" cap="all" spc="300" normalizeH="0" baseline="0" noProof="0" smtClean="0">
                <a:ln>
                  <a:noFill/>
                </a:ln>
                <a:solidFill>
                  <a:prstClr val="white">
                    <a:alpha val="70000"/>
                  </a:prstClr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all" spc="300" normalizeH="0" baseline="0" noProof="0">
              <a:ln>
                <a:noFill/>
              </a:ln>
              <a:solidFill>
                <a:prstClr val="white">
                  <a:alpha val="70000"/>
                </a:prstClr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48530746"/>
      </p:ext>
    </p:extLst>
  </p:cSld>
  <p:clrMapOvr>
    <a:masterClrMapping/>
  </p:clrMapOvr>
  <p:hf hdr="0" dt="0"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02C235F5-1E24-4AC0-9651-F632551F0A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100" y="542671"/>
            <a:ext cx="10026650" cy="1124202"/>
          </a:xfrm>
        </p:spPr>
        <p:txBody>
          <a:bodyPr wrap="square" anchor="ctr" anchorCtr="0">
            <a:normAutofit/>
          </a:bodyPr>
          <a:lstStyle>
            <a:lvl1pPr algn="ctr">
              <a:defRPr/>
            </a:lvl1pPr>
          </a:lstStyle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86CF273-85C7-48C6-9D99-80CD0F67D4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2252664"/>
            <a:ext cx="12192000" cy="4605336"/>
          </a:xfrm>
          <a:prstGeom prst="rect">
            <a:avLst/>
          </a:prstGeom>
          <a:solidFill>
            <a:schemeClr val="bg1">
              <a:alpha val="2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alpha val="20000"/>
                </a:prstClr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12DE76C3-E6D8-463F-8388-6F9C562B118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1338" y="6401999"/>
            <a:ext cx="2206625" cy="36933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white">
                    <a:alpha val="70000"/>
                  </a:prstClr>
                </a:solidFill>
              </a:rPr>
              <a:t>20XX</a:t>
            </a:r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A6DF242C-E687-4FAA-B4B3-1F220D4077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all" spc="300" normalizeH="0" baseline="0" noProof="0">
                <a:ln>
                  <a:noFill/>
                </a:ln>
                <a:solidFill>
                  <a:prstClr val="white">
                    <a:alpha val="70000"/>
                  </a:prstClr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t>Group is Open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E65BE381-2126-47B0-85DE-51B889D797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9607A7-8386-47DB-8578-DDEDD194E5D4}" type="slidenum">
              <a:rPr kumimoji="0" lang="en-US" sz="1000" b="0" i="0" u="none" strike="noStrike" kern="1200" cap="all" spc="300" normalizeH="0" baseline="0" noProof="0" smtClean="0">
                <a:ln>
                  <a:noFill/>
                </a:ln>
                <a:solidFill>
                  <a:prstClr val="white">
                    <a:alpha val="70000"/>
                  </a:prstClr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all" spc="300" normalizeH="0" baseline="0" noProof="0">
              <a:ln>
                <a:noFill/>
              </a:ln>
              <a:solidFill>
                <a:prstClr val="white">
                  <a:alpha val="70000"/>
                </a:prstClr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8AA890-F3B6-4230-8A2F-DD9E9465AD03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09625" y="2561936"/>
            <a:ext cx="10563225" cy="3657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content</a:t>
            </a:r>
          </a:p>
        </p:txBody>
      </p:sp>
    </p:spTree>
    <p:extLst>
      <p:ext uri="{BB962C8B-B14F-4D97-AF65-F5344CB8AC3E}">
        <p14:creationId xmlns:p14="http://schemas.microsoft.com/office/powerpoint/2010/main" val="3883568966"/>
      </p:ext>
    </p:extLst>
  </p:cSld>
  <p:clrMapOvr>
    <a:masterClrMapping/>
  </p:clrMapOvr>
  <p:hf hdr="0" dt="0"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02C235F5-1E24-4AC0-9651-F632551F0A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100" y="542671"/>
            <a:ext cx="10026650" cy="1124202"/>
          </a:xfrm>
        </p:spPr>
        <p:txBody>
          <a:bodyPr wrap="square" anchor="ctr" anchorCtr="0">
            <a:normAutofit/>
          </a:bodyPr>
          <a:lstStyle>
            <a:lvl1pPr algn="ctr">
              <a:defRPr/>
            </a:lvl1pPr>
          </a:lstStyle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86CF273-85C7-48C6-9D99-80CD0F67D4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2252664"/>
            <a:ext cx="12192000" cy="4605336"/>
          </a:xfrm>
          <a:prstGeom prst="rect">
            <a:avLst/>
          </a:prstGeom>
          <a:solidFill>
            <a:schemeClr val="bg1">
              <a:alpha val="2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alpha val="20000"/>
                </a:prstClr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12DE76C3-E6D8-463F-8388-6F9C562B118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1338" y="6401999"/>
            <a:ext cx="2206625" cy="36933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white">
                    <a:alpha val="70000"/>
                  </a:prstClr>
                </a:solidFill>
              </a:rPr>
              <a:t>20XX</a:t>
            </a:r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A6DF242C-E687-4FAA-B4B3-1F220D4077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all" spc="300" normalizeH="0" baseline="0" noProof="0">
                <a:ln>
                  <a:noFill/>
                </a:ln>
                <a:solidFill>
                  <a:prstClr val="white">
                    <a:alpha val="70000"/>
                  </a:prstClr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t>Group is Open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E65BE381-2126-47B0-85DE-51B889D797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9607A7-8386-47DB-8578-DDEDD194E5D4}" type="slidenum">
              <a:rPr kumimoji="0" lang="en-US" sz="1000" b="0" i="0" u="none" strike="noStrike" kern="1200" cap="all" spc="300" normalizeH="0" baseline="0" noProof="0" smtClean="0">
                <a:ln>
                  <a:noFill/>
                </a:ln>
                <a:solidFill>
                  <a:prstClr val="white">
                    <a:alpha val="70000"/>
                  </a:prstClr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all" spc="300" normalizeH="0" baseline="0" noProof="0">
              <a:ln>
                <a:noFill/>
              </a:ln>
              <a:solidFill>
                <a:prstClr val="white">
                  <a:alpha val="70000"/>
                </a:prstClr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8" name="Picture Placeholder 23">
            <a:extLst>
              <a:ext uri="{FF2B5EF4-FFF2-40B4-BE49-F238E27FC236}">
                <a16:creationId xmlns:a16="http://schemas.microsoft.com/office/drawing/2014/main" id="{90B97C32-7372-4D9A-A0A0-6F2241F038A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03118" y="3087039"/>
            <a:ext cx="1911096" cy="1965960"/>
          </a:xfrm>
        </p:spPr>
        <p:txBody>
          <a:bodyPr/>
          <a:lstStyle/>
          <a:p>
            <a:endParaRPr lang="en-US"/>
          </a:p>
        </p:txBody>
      </p:sp>
      <p:sp>
        <p:nvSpPr>
          <p:cNvPr id="14" name="Picture Placeholder 23">
            <a:extLst>
              <a:ext uri="{FF2B5EF4-FFF2-40B4-BE49-F238E27FC236}">
                <a16:creationId xmlns:a16="http://schemas.microsoft.com/office/drawing/2014/main" id="{0378C377-A361-48E0-AEBC-9F12D9AD167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2985564" y="3087039"/>
            <a:ext cx="1911096" cy="19659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Picture Placeholder 23">
            <a:extLst>
              <a:ext uri="{FF2B5EF4-FFF2-40B4-BE49-F238E27FC236}">
                <a16:creationId xmlns:a16="http://schemas.microsoft.com/office/drawing/2014/main" id="{7408FAD3-D2B3-44C7-9776-1AEE177A56D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167111" y="3087039"/>
            <a:ext cx="1911096" cy="1965960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Picture Placeholder 23">
            <a:extLst>
              <a:ext uri="{FF2B5EF4-FFF2-40B4-BE49-F238E27FC236}">
                <a16:creationId xmlns:a16="http://schemas.microsoft.com/office/drawing/2014/main" id="{95B69376-075E-4ADD-8951-7AA803ED98E5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467360" y="3088342"/>
            <a:ext cx="1911096" cy="1965960"/>
          </a:xfrm>
        </p:spPr>
        <p:txBody>
          <a:bodyPr/>
          <a:lstStyle/>
          <a:p>
            <a:endParaRPr lang="en-US"/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4D140088-7437-40A4-915A-8C6A0400673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004286" y="5184096"/>
            <a:ext cx="1508760" cy="347662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cap="all" spc="20" baseline="0">
                <a:solidFill>
                  <a:schemeClr val="accent5">
                    <a:lumMod val="60000"/>
                    <a:lumOff val="4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18" name="Text Placeholder 28">
            <a:extLst>
              <a:ext uri="{FF2B5EF4-FFF2-40B4-BE49-F238E27FC236}">
                <a16:creationId xmlns:a16="http://schemas.microsoft.com/office/drawing/2014/main" id="{D16C6DA5-6E20-4278-987D-7F06BECD019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004286" y="5511730"/>
            <a:ext cx="1508760" cy="347662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b="0" spc="2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9" name="Text Placeholder 28">
            <a:extLst>
              <a:ext uri="{FF2B5EF4-FFF2-40B4-BE49-F238E27FC236}">
                <a16:creationId xmlns:a16="http://schemas.microsoft.com/office/drawing/2014/main" id="{81403DA3-24AD-4F2C-9B04-E13D2EF5EC2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186732" y="5184096"/>
            <a:ext cx="1508760" cy="347662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cap="all" spc="20" baseline="0">
                <a:solidFill>
                  <a:schemeClr val="accent5">
                    <a:lumMod val="60000"/>
                    <a:lumOff val="4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20" name="Text Placeholder 28">
            <a:extLst>
              <a:ext uri="{FF2B5EF4-FFF2-40B4-BE49-F238E27FC236}">
                <a16:creationId xmlns:a16="http://schemas.microsoft.com/office/drawing/2014/main" id="{68071940-D84B-48FC-9C49-9EB10C44464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186732" y="5511730"/>
            <a:ext cx="1508760" cy="347662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b="0" spc="2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B869EEDF-B38E-4B02-A836-582FA3E2A5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368279" y="5184096"/>
            <a:ext cx="1508760" cy="347662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cap="all" spc="20" baseline="0">
                <a:solidFill>
                  <a:schemeClr val="accent5">
                    <a:lumMod val="60000"/>
                    <a:lumOff val="4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22" name="Text Placeholder 28">
            <a:extLst>
              <a:ext uri="{FF2B5EF4-FFF2-40B4-BE49-F238E27FC236}">
                <a16:creationId xmlns:a16="http://schemas.microsoft.com/office/drawing/2014/main" id="{A1B45D02-512E-4317-A61D-1639AD95ADD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368279" y="5511730"/>
            <a:ext cx="1508760" cy="347662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b="0" spc="2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E1377BD2-8341-4854-881E-303D741C522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549826" y="5184096"/>
            <a:ext cx="1508760" cy="347662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cap="all" spc="20" baseline="0">
                <a:solidFill>
                  <a:schemeClr val="accent5">
                    <a:lumMod val="60000"/>
                    <a:lumOff val="4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44" name="Picture Placeholder 23">
            <a:extLst>
              <a:ext uri="{FF2B5EF4-FFF2-40B4-BE49-F238E27FC236}">
                <a16:creationId xmlns:a16="http://schemas.microsoft.com/office/drawing/2014/main" id="{39ECBC97-0523-42EE-A0F9-81A4E7F31432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7348658" y="3087039"/>
            <a:ext cx="1911096" cy="1965960"/>
          </a:xfrm>
        </p:spPr>
        <p:txBody>
          <a:bodyPr/>
          <a:lstStyle/>
          <a:p>
            <a:endParaRPr lang="en-US"/>
          </a:p>
        </p:txBody>
      </p:sp>
      <p:sp>
        <p:nvSpPr>
          <p:cNvPr id="24" name="Text Placeholder 28">
            <a:extLst>
              <a:ext uri="{FF2B5EF4-FFF2-40B4-BE49-F238E27FC236}">
                <a16:creationId xmlns:a16="http://schemas.microsoft.com/office/drawing/2014/main" id="{ECD13DCF-6BA5-4241-95C2-32CB56BE232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549826" y="5511730"/>
            <a:ext cx="1508760" cy="347662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b="0" spc="2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F971D9D9-A449-4928-BBE2-05CF4449893F}"/>
              </a:ext>
            </a:extLst>
          </p:cNvPr>
          <p:cNvSpPr/>
          <p:nvPr userDrawn="1"/>
        </p:nvSpPr>
        <p:spPr>
          <a:xfrm>
            <a:off x="1080703" y="5799397"/>
            <a:ext cx="1506521" cy="265121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45" name="Text Placeholder 28">
            <a:extLst>
              <a:ext uri="{FF2B5EF4-FFF2-40B4-BE49-F238E27FC236}">
                <a16:creationId xmlns:a16="http://schemas.microsoft.com/office/drawing/2014/main" id="{502C5E1A-5CD2-42BD-8EAB-BB309DC5EE69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668528" y="5184096"/>
            <a:ext cx="1508760" cy="347662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cap="all" spc="20" baseline="0">
                <a:solidFill>
                  <a:schemeClr val="accent5">
                    <a:lumMod val="60000"/>
                    <a:lumOff val="4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46" name="Text Placeholder 28">
            <a:extLst>
              <a:ext uri="{FF2B5EF4-FFF2-40B4-BE49-F238E27FC236}">
                <a16:creationId xmlns:a16="http://schemas.microsoft.com/office/drawing/2014/main" id="{6383F6A4-E7F2-4684-B438-F6D0FBCEAB18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668528" y="5511730"/>
            <a:ext cx="1508760" cy="347662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b="0" spc="2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539944539"/>
      </p:ext>
    </p:extLst>
  </p:cSld>
  <p:clrMapOvr>
    <a:masterClrMapping/>
  </p:clrMapOvr>
  <p:hf hdr="0" dt="0"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F0A929-3212-4520-8030-2AD44A0AAA11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65163" y="2438400"/>
            <a:ext cx="10852150" cy="396398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content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F73B8BD-0598-4710-9900-CFD8682693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100" y="542671"/>
            <a:ext cx="10026650" cy="1124202"/>
          </a:xfrm>
        </p:spPr>
        <p:txBody>
          <a:bodyPr wrap="square" anchor="ctr" anchorCtr="0">
            <a:normAutofit/>
          </a:bodyPr>
          <a:lstStyle>
            <a:lvl1pPr algn="ctr">
              <a:defRPr/>
            </a:lvl1pPr>
          </a:lstStyle>
          <a:p>
            <a:pPr algn="ctr"/>
            <a:endParaRPr lang="en-US"/>
          </a:p>
        </p:txBody>
      </p:sp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480E68B-56A3-4BC6-8CCD-6708C87D08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2252664"/>
            <a:ext cx="12192000" cy="4605336"/>
          </a:xfrm>
          <a:prstGeom prst="rect">
            <a:avLst/>
          </a:prstGeom>
          <a:solidFill>
            <a:schemeClr val="bg1">
              <a:alpha val="2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alpha val="20000"/>
                </a:prstClr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22DF9CC0-EB78-4426-B0D6-62268D2FB24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1338" y="6401999"/>
            <a:ext cx="2206625" cy="36933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white">
                    <a:alpha val="70000"/>
                  </a:prstClr>
                </a:solidFill>
              </a:rPr>
              <a:t>20XX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010167B9-B6A1-4C18-A11C-5E41BDB0EE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all" spc="300" normalizeH="0" baseline="0" noProof="0">
                <a:ln>
                  <a:noFill/>
                </a:ln>
                <a:solidFill>
                  <a:prstClr val="white">
                    <a:alpha val="70000"/>
                  </a:prstClr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t>Group is Open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6C8D2EB3-722B-4A95-8F0C-E4BBA5E59D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9607A7-8386-47DB-8578-DDEDD194E5D4}" type="slidenum">
              <a:rPr kumimoji="0" lang="en-US" sz="1000" b="0" i="0" u="none" strike="noStrike" kern="1200" cap="all" spc="300" normalizeH="0" baseline="0" noProof="0" smtClean="0">
                <a:ln>
                  <a:noFill/>
                </a:ln>
                <a:solidFill>
                  <a:prstClr val="white">
                    <a:alpha val="70000"/>
                  </a:prstClr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all" spc="300" normalizeH="0" baseline="0" noProof="0">
              <a:ln>
                <a:noFill/>
              </a:ln>
              <a:solidFill>
                <a:prstClr val="white">
                  <a:alpha val="70000"/>
                </a:prstClr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05472911"/>
      </p:ext>
    </p:extLst>
  </p:cSld>
  <p:clrMapOvr>
    <a:masterClrMapping/>
  </p:clrMapOvr>
  <p:hf hdr="0" dt="0"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55FC5AD6-5EA9-4D31-BA29-EE3AABE22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2675" y="531815"/>
            <a:ext cx="10026650" cy="696910"/>
          </a:xfrm>
        </p:spPr>
        <p:txBody>
          <a:bodyPr wrap="square" anchor="b" anchorCtr="0">
            <a:normAutofit/>
          </a:bodyPr>
          <a:lstStyle>
            <a:lvl1pPr algn="ctr">
              <a:defRPr/>
            </a:lvl1pPr>
          </a:lstStyle>
          <a:p>
            <a:pPr algn="ctr"/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1664AFF-309D-433B-B3F0-84A98A207C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819649" y="1680433"/>
            <a:ext cx="54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 Placeholder 23">
            <a:extLst>
              <a:ext uri="{FF2B5EF4-FFF2-40B4-BE49-F238E27FC236}">
                <a16:creationId xmlns:a16="http://schemas.microsoft.com/office/drawing/2014/main" id="{11FC24B6-E967-42A6-8F96-DBB1BFE196E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64793" y="2119211"/>
            <a:ext cx="4360512" cy="552450"/>
          </a:xfr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+mn-lt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2" name="Text Placeholder 25">
            <a:extLst>
              <a:ext uri="{FF2B5EF4-FFF2-40B4-BE49-F238E27FC236}">
                <a16:creationId xmlns:a16="http://schemas.microsoft.com/office/drawing/2014/main" id="{227584E0-1796-45AE-A691-1918676D9CD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664443" y="2671626"/>
            <a:ext cx="4360862" cy="3215781"/>
          </a:xfrm>
        </p:spPr>
        <p:txBody>
          <a:bodyPr>
            <a:normAutofit/>
          </a:bodyPr>
          <a:lstStyle>
            <a:lvl1pPr marL="285750" indent="-285750">
              <a:buClr>
                <a:schemeClr val="accent5"/>
              </a:buClr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insert text</a:t>
            </a:r>
          </a:p>
        </p:txBody>
      </p:sp>
      <p:sp>
        <p:nvSpPr>
          <p:cNvPr id="23" name="Text Placeholder 23">
            <a:extLst>
              <a:ext uri="{FF2B5EF4-FFF2-40B4-BE49-F238E27FC236}">
                <a16:creationId xmlns:a16="http://schemas.microsoft.com/office/drawing/2014/main" id="{C7E3698B-A426-409C-94D0-F06ECD410B0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59649" y="2119211"/>
            <a:ext cx="4360512" cy="552450"/>
          </a:xfr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+mn-lt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4" name="Text Placeholder 25">
            <a:extLst>
              <a:ext uri="{FF2B5EF4-FFF2-40B4-BE49-F238E27FC236}">
                <a16:creationId xmlns:a16="http://schemas.microsoft.com/office/drawing/2014/main" id="{D2F2C5F3-51E6-4531-9805-221591315C3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59299" y="2671626"/>
            <a:ext cx="4360862" cy="3215781"/>
          </a:xfrm>
        </p:spPr>
        <p:txBody>
          <a:bodyPr>
            <a:normAutofit/>
          </a:bodyPr>
          <a:lstStyle>
            <a:lvl1pPr marL="285750" indent="-285750">
              <a:buClr>
                <a:schemeClr val="accent5"/>
              </a:buClr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insert text</a:t>
            </a: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85D87A86-18DB-4F48-991B-B96728C9E2B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1338" y="6401999"/>
            <a:ext cx="2206625" cy="36933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white">
                    <a:alpha val="70000"/>
                  </a:prstClr>
                </a:solidFill>
              </a:rPr>
              <a:t>20XX</a:t>
            </a:r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9F77D95-7E8B-48BA-B550-76A5C297FE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all" spc="300" normalizeH="0" baseline="0" noProof="0">
                <a:ln>
                  <a:noFill/>
                </a:ln>
                <a:solidFill>
                  <a:prstClr val="white">
                    <a:alpha val="70000"/>
                  </a:prstClr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t>Group is Open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5510D382-212F-47D7-A76F-181F22622C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9607A7-8386-47DB-8578-DDEDD194E5D4}" type="slidenum">
              <a:rPr kumimoji="0" lang="en-US" sz="1000" b="0" i="0" u="none" strike="noStrike" kern="1200" cap="all" spc="300" normalizeH="0" baseline="0" noProof="0" smtClean="0">
                <a:ln>
                  <a:noFill/>
                </a:ln>
                <a:solidFill>
                  <a:prstClr val="white">
                    <a:alpha val="70000"/>
                  </a:prstClr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all" spc="300" normalizeH="0" baseline="0" noProof="0">
              <a:ln>
                <a:noFill/>
              </a:ln>
              <a:solidFill>
                <a:prstClr val="white">
                  <a:alpha val="70000"/>
                </a:prstClr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E9465D8-1640-4D12-B086-59416AFCBB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rot="5400000">
            <a:off x="3072531" y="-2496283"/>
            <a:ext cx="6034235" cy="11610702"/>
            <a:chOff x="443748" y="446254"/>
            <a:chExt cx="3330000" cy="5760000"/>
          </a:xfrm>
        </p:grpSpPr>
        <p:sp>
          <p:nvSpPr>
            <p:cNvPr id="13" name="Rectangle 5">
              <a:extLst>
                <a:ext uri="{FF2B5EF4-FFF2-40B4-BE49-F238E27FC236}">
                  <a16:creationId xmlns:a16="http://schemas.microsoft.com/office/drawing/2014/main" id="{E7BE05B2-64AC-4F56-A098-D3A324E9DE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flipV="1">
              <a:off x="443748" y="446254"/>
              <a:ext cx="3330000" cy="5760000"/>
            </a:xfrm>
            <a:custGeom>
              <a:avLst/>
              <a:gdLst>
                <a:gd name="connsiteX0" fmla="*/ 0 w 6660000"/>
                <a:gd name="connsiteY0" fmla="*/ 0 h 5760000"/>
                <a:gd name="connsiteX1" fmla="*/ 6660000 w 6660000"/>
                <a:gd name="connsiteY1" fmla="*/ 0 h 5760000"/>
                <a:gd name="connsiteX2" fmla="*/ 6660000 w 6660000"/>
                <a:gd name="connsiteY2" fmla="*/ 5760000 h 5760000"/>
                <a:gd name="connsiteX3" fmla="*/ 0 w 6660000"/>
                <a:gd name="connsiteY3" fmla="*/ 5760000 h 5760000"/>
                <a:gd name="connsiteX4" fmla="*/ 0 w 6660000"/>
                <a:gd name="connsiteY4" fmla="*/ 0 h 5760000"/>
                <a:gd name="connsiteX0" fmla="*/ 6660000 w 6751440"/>
                <a:gd name="connsiteY0" fmla="*/ 0 h 5760000"/>
                <a:gd name="connsiteX1" fmla="*/ 6660000 w 6751440"/>
                <a:gd name="connsiteY1" fmla="*/ 5760000 h 5760000"/>
                <a:gd name="connsiteX2" fmla="*/ 0 w 6751440"/>
                <a:gd name="connsiteY2" fmla="*/ 5760000 h 5760000"/>
                <a:gd name="connsiteX3" fmla="*/ 0 w 6751440"/>
                <a:gd name="connsiteY3" fmla="*/ 0 h 5760000"/>
                <a:gd name="connsiteX4" fmla="*/ 6751440 w 6751440"/>
                <a:gd name="connsiteY4" fmla="*/ 91440 h 5760000"/>
                <a:gd name="connsiteX0" fmla="*/ 6660000 w 6660000"/>
                <a:gd name="connsiteY0" fmla="*/ 0 h 5760000"/>
                <a:gd name="connsiteX1" fmla="*/ 6660000 w 6660000"/>
                <a:gd name="connsiteY1" fmla="*/ 5760000 h 5760000"/>
                <a:gd name="connsiteX2" fmla="*/ 0 w 6660000"/>
                <a:gd name="connsiteY2" fmla="*/ 5760000 h 5760000"/>
                <a:gd name="connsiteX3" fmla="*/ 0 w 6660000"/>
                <a:gd name="connsiteY3" fmla="*/ 0 h 5760000"/>
                <a:gd name="connsiteX4" fmla="*/ 5068690 w 6660000"/>
                <a:gd name="connsiteY4" fmla="*/ 224790 h 5760000"/>
                <a:gd name="connsiteX0" fmla="*/ 6660000 w 6660000"/>
                <a:gd name="connsiteY0" fmla="*/ 0 h 5760000"/>
                <a:gd name="connsiteX1" fmla="*/ 6660000 w 6660000"/>
                <a:gd name="connsiteY1" fmla="*/ 5760000 h 5760000"/>
                <a:gd name="connsiteX2" fmla="*/ 0 w 6660000"/>
                <a:gd name="connsiteY2" fmla="*/ 5760000 h 5760000"/>
                <a:gd name="connsiteX3" fmla="*/ 0 w 6660000"/>
                <a:gd name="connsiteY3" fmla="*/ 0 h 5760000"/>
                <a:gd name="connsiteX0" fmla="*/ 6660000 w 6660000"/>
                <a:gd name="connsiteY0" fmla="*/ 5760000 h 5760000"/>
                <a:gd name="connsiteX1" fmla="*/ 0 w 6660000"/>
                <a:gd name="connsiteY1" fmla="*/ 5760000 h 5760000"/>
                <a:gd name="connsiteX2" fmla="*/ 0 w 6660000"/>
                <a:gd name="connsiteY2" fmla="*/ 0 h 57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660000" h="5760000">
                  <a:moveTo>
                    <a:pt x="6660000" y="5760000"/>
                  </a:moveTo>
                  <a:lnTo>
                    <a:pt x="0" y="5760000"/>
                  </a:lnTo>
                  <a:lnTo>
                    <a:pt x="0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5">
              <a:extLst>
                <a:ext uri="{FF2B5EF4-FFF2-40B4-BE49-F238E27FC236}">
                  <a16:creationId xmlns:a16="http://schemas.microsoft.com/office/drawing/2014/main" id="{CFB6CFD5-710B-4FF7-B75B-0174B9B721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rot="10800000" flipV="1">
              <a:off x="443748" y="6206254"/>
              <a:ext cx="3330000" cy="0"/>
            </a:xfrm>
            <a:custGeom>
              <a:avLst/>
              <a:gdLst>
                <a:gd name="connsiteX0" fmla="*/ 0 w 6660000"/>
                <a:gd name="connsiteY0" fmla="*/ 0 h 5760000"/>
                <a:gd name="connsiteX1" fmla="*/ 6660000 w 6660000"/>
                <a:gd name="connsiteY1" fmla="*/ 0 h 5760000"/>
                <a:gd name="connsiteX2" fmla="*/ 6660000 w 6660000"/>
                <a:gd name="connsiteY2" fmla="*/ 5760000 h 5760000"/>
                <a:gd name="connsiteX3" fmla="*/ 0 w 6660000"/>
                <a:gd name="connsiteY3" fmla="*/ 5760000 h 5760000"/>
                <a:gd name="connsiteX4" fmla="*/ 0 w 6660000"/>
                <a:gd name="connsiteY4" fmla="*/ 0 h 5760000"/>
                <a:gd name="connsiteX0" fmla="*/ 6660000 w 6751440"/>
                <a:gd name="connsiteY0" fmla="*/ 0 h 5760000"/>
                <a:gd name="connsiteX1" fmla="*/ 6660000 w 6751440"/>
                <a:gd name="connsiteY1" fmla="*/ 5760000 h 5760000"/>
                <a:gd name="connsiteX2" fmla="*/ 0 w 6751440"/>
                <a:gd name="connsiteY2" fmla="*/ 5760000 h 5760000"/>
                <a:gd name="connsiteX3" fmla="*/ 0 w 6751440"/>
                <a:gd name="connsiteY3" fmla="*/ 0 h 5760000"/>
                <a:gd name="connsiteX4" fmla="*/ 6751440 w 6751440"/>
                <a:gd name="connsiteY4" fmla="*/ 91440 h 5760000"/>
                <a:gd name="connsiteX0" fmla="*/ 6660000 w 6660000"/>
                <a:gd name="connsiteY0" fmla="*/ 0 h 5760000"/>
                <a:gd name="connsiteX1" fmla="*/ 6660000 w 6660000"/>
                <a:gd name="connsiteY1" fmla="*/ 5760000 h 5760000"/>
                <a:gd name="connsiteX2" fmla="*/ 0 w 6660000"/>
                <a:gd name="connsiteY2" fmla="*/ 5760000 h 5760000"/>
                <a:gd name="connsiteX3" fmla="*/ 0 w 6660000"/>
                <a:gd name="connsiteY3" fmla="*/ 0 h 5760000"/>
                <a:gd name="connsiteX4" fmla="*/ 5068690 w 6660000"/>
                <a:gd name="connsiteY4" fmla="*/ 224790 h 5760000"/>
                <a:gd name="connsiteX0" fmla="*/ 6660000 w 6660000"/>
                <a:gd name="connsiteY0" fmla="*/ 0 h 5760000"/>
                <a:gd name="connsiteX1" fmla="*/ 6660000 w 6660000"/>
                <a:gd name="connsiteY1" fmla="*/ 5760000 h 5760000"/>
                <a:gd name="connsiteX2" fmla="*/ 0 w 6660000"/>
                <a:gd name="connsiteY2" fmla="*/ 5760000 h 5760000"/>
                <a:gd name="connsiteX3" fmla="*/ 0 w 6660000"/>
                <a:gd name="connsiteY3" fmla="*/ 0 h 5760000"/>
                <a:gd name="connsiteX0" fmla="*/ 6660000 w 6660000"/>
                <a:gd name="connsiteY0" fmla="*/ 5760000 h 5760000"/>
                <a:gd name="connsiteX1" fmla="*/ 0 w 6660000"/>
                <a:gd name="connsiteY1" fmla="*/ 5760000 h 5760000"/>
                <a:gd name="connsiteX2" fmla="*/ 0 w 6660000"/>
                <a:gd name="connsiteY2" fmla="*/ 0 h 5760000"/>
                <a:gd name="connsiteX0" fmla="*/ 6660000 w 6660000"/>
                <a:gd name="connsiteY0" fmla="*/ 0 h 0"/>
                <a:gd name="connsiteX1" fmla="*/ 0 w 666000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660000">
                  <a:moveTo>
                    <a:pt x="6660000" y="0"/>
                  </a:moveTo>
                  <a:lnTo>
                    <a:pt x="0" y="0"/>
                  </a:lnTo>
                </a:path>
              </a:pathLst>
            </a:custGeom>
            <a:solidFill>
              <a:schemeClr val="tx2">
                <a:alpha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alpha val="70000"/>
                  </a:schemeClr>
                </a:solidFill>
              </a:endParaRPr>
            </a:p>
          </p:txBody>
        </p:sp>
        <p:sp>
          <p:nvSpPr>
            <p:cNvPr id="17" name="Rectangle 5">
              <a:extLst>
                <a:ext uri="{FF2B5EF4-FFF2-40B4-BE49-F238E27FC236}">
                  <a16:creationId xmlns:a16="http://schemas.microsoft.com/office/drawing/2014/main" id="{66A28EB2-7446-4114-8BD6-4CB90B8495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rot="10800000" flipV="1">
              <a:off x="3773748" y="446254"/>
              <a:ext cx="0" cy="5760000"/>
            </a:xfrm>
            <a:custGeom>
              <a:avLst/>
              <a:gdLst>
                <a:gd name="connsiteX0" fmla="*/ 0 w 6660000"/>
                <a:gd name="connsiteY0" fmla="*/ 0 h 5760000"/>
                <a:gd name="connsiteX1" fmla="*/ 6660000 w 6660000"/>
                <a:gd name="connsiteY1" fmla="*/ 0 h 5760000"/>
                <a:gd name="connsiteX2" fmla="*/ 6660000 w 6660000"/>
                <a:gd name="connsiteY2" fmla="*/ 5760000 h 5760000"/>
                <a:gd name="connsiteX3" fmla="*/ 0 w 6660000"/>
                <a:gd name="connsiteY3" fmla="*/ 5760000 h 5760000"/>
                <a:gd name="connsiteX4" fmla="*/ 0 w 6660000"/>
                <a:gd name="connsiteY4" fmla="*/ 0 h 5760000"/>
                <a:gd name="connsiteX0" fmla="*/ 6660000 w 6751440"/>
                <a:gd name="connsiteY0" fmla="*/ 0 h 5760000"/>
                <a:gd name="connsiteX1" fmla="*/ 6660000 w 6751440"/>
                <a:gd name="connsiteY1" fmla="*/ 5760000 h 5760000"/>
                <a:gd name="connsiteX2" fmla="*/ 0 w 6751440"/>
                <a:gd name="connsiteY2" fmla="*/ 5760000 h 5760000"/>
                <a:gd name="connsiteX3" fmla="*/ 0 w 6751440"/>
                <a:gd name="connsiteY3" fmla="*/ 0 h 5760000"/>
                <a:gd name="connsiteX4" fmla="*/ 6751440 w 6751440"/>
                <a:gd name="connsiteY4" fmla="*/ 91440 h 5760000"/>
                <a:gd name="connsiteX0" fmla="*/ 6660000 w 6660000"/>
                <a:gd name="connsiteY0" fmla="*/ 0 h 5760000"/>
                <a:gd name="connsiteX1" fmla="*/ 6660000 w 6660000"/>
                <a:gd name="connsiteY1" fmla="*/ 5760000 h 5760000"/>
                <a:gd name="connsiteX2" fmla="*/ 0 w 6660000"/>
                <a:gd name="connsiteY2" fmla="*/ 5760000 h 5760000"/>
                <a:gd name="connsiteX3" fmla="*/ 0 w 6660000"/>
                <a:gd name="connsiteY3" fmla="*/ 0 h 5760000"/>
                <a:gd name="connsiteX4" fmla="*/ 5068690 w 6660000"/>
                <a:gd name="connsiteY4" fmla="*/ 224790 h 5760000"/>
                <a:gd name="connsiteX0" fmla="*/ 6660000 w 6660000"/>
                <a:gd name="connsiteY0" fmla="*/ 0 h 5760000"/>
                <a:gd name="connsiteX1" fmla="*/ 6660000 w 6660000"/>
                <a:gd name="connsiteY1" fmla="*/ 5760000 h 5760000"/>
                <a:gd name="connsiteX2" fmla="*/ 0 w 6660000"/>
                <a:gd name="connsiteY2" fmla="*/ 5760000 h 5760000"/>
                <a:gd name="connsiteX3" fmla="*/ 0 w 6660000"/>
                <a:gd name="connsiteY3" fmla="*/ 0 h 5760000"/>
                <a:gd name="connsiteX0" fmla="*/ 6660000 w 6660000"/>
                <a:gd name="connsiteY0" fmla="*/ 5760000 h 5760000"/>
                <a:gd name="connsiteX1" fmla="*/ 0 w 6660000"/>
                <a:gd name="connsiteY1" fmla="*/ 5760000 h 5760000"/>
                <a:gd name="connsiteX2" fmla="*/ 0 w 6660000"/>
                <a:gd name="connsiteY2" fmla="*/ 0 h 5760000"/>
                <a:gd name="connsiteX0" fmla="*/ 0 w 0"/>
                <a:gd name="connsiteY0" fmla="*/ 5760000 h 5760000"/>
                <a:gd name="connsiteX1" fmla="*/ 0 w 0"/>
                <a:gd name="connsiteY1" fmla="*/ 0 h 57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5760000">
                  <a:moveTo>
                    <a:pt x="0" y="5760000"/>
                  </a:moveTo>
                  <a:lnTo>
                    <a:pt x="0" y="0"/>
                  </a:lnTo>
                </a:path>
              </a:pathLst>
            </a:custGeom>
            <a:solidFill>
              <a:schemeClr val="tx2">
                <a:alpha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144685150"/>
      </p:ext>
    </p:extLst>
  </p:cSld>
  <p:clrMapOvr>
    <a:masterClrMapping/>
  </p:clrMapOvr>
  <p:hf hdr="0" dt="0"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2DA6CE13-49E5-47C2-B720-1F236BBB57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2675" y="531815"/>
            <a:ext cx="10026650" cy="696910"/>
          </a:xfrm>
        </p:spPr>
        <p:txBody>
          <a:bodyPr wrap="square" anchor="b" anchorCtr="0">
            <a:normAutofit/>
          </a:bodyPr>
          <a:lstStyle>
            <a:lvl1pPr algn="ctr">
              <a:defRPr/>
            </a:lvl1pPr>
          </a:lstStyle>
          <a:p>
            <a:pPr algn="ctr"/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BA75683-8D5A-4D7B-AA95-90826766FE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819649" y="1680433"/>
            <a:ext cx="54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 Placeholder 23">
            <a:extLst>
              <a:ext uri="{FF2B5EF4-FFF2-40B4-BE49-F238E27FC236}">
                <a16:creationId xmlns:a16="http://schemas.microsoft.com/office/drawing/2014/main" id="{0014AA73-5311-4055-A626-89D8E23FFD9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01992" y="2112353"/>
            <a:ext cx="3303394" cy="552450"/>
          </a:xfr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accent5">
                    <a:lumMod val="60000"/>
                    <a:lumOff val="40000"/>
                  </a:schemeClr>
                </a:solidFill>
                <a:effectLst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9" name="Text Placeholder 25">
            <a:extLst>
              <a:ext uri="{FF2B5EF4-FFF2-40B4-BE49-F238E27FC236}">
                <a16:creationId xmlns:a16="http://schemas.microsoft.com/office/drawing/2014/main" id="{929F4BD4-95C1-49C1-8ADF-A14CD567582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01641" y="2664768"/>
            <a:ext cx="3303659" cy="3215781"/>
          </a:xfrm>
        </p:spPr>
        <p:txBody>
          <a:bodyPr>
            <a:normAutofit/>
          </a:bodyPr>
          <a:lstStyle>
            <a:lvl1pPr marL="285750" indent="-285750">
              <a:buClr>
                <a:schemeClr val="accent5"/>
              </a:buClr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insert text</a:t>
            </a:r>
          </a:p>
        </p:txBody>
      </p:sp>
      <p:sp>
        <p:nvSpPr>
          <p:cNvPr id="48" name="Text Placeholder 23">
            <a:extLst>
              <a:ext uri="{FF2B5EF4-FFF2-40B4-BE49-F238E27FC236}">
                <a16:creationId xmlns:a16="http://schemas.microsoft.com/office/drawing/2014/main" id="{92C6830C-1F44-4F12-B457-A08A9A6E53A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453829" y="2112353"/>
            <a:ext cx="3303394" cy="552450"/>
          </a:xfr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accent5">
                    <a:lumMod val="60000"/>
                    <a:lumOff val="40000"/>
                  </a:schemeClr>
                </a:solidFill>
                <a:effectLst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31" name="Text Placeholder 25">
            <a:extLst>
              <a:ext uri="{FF2B5EF4-FFF2-40B4-BE49-F238E27FC236}">
                <a16:creationId xmlns:a16="http://schemas.microsoft.com/office/drawing/2014/main" id="{631066C0-5869-41D5-A6B8-519CA72AC03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53478" y="2664768"/>
            <a:ext cx="3303659" cy="3215781"/>
          </a:xfrm>
        </p:spPr>
        <p:txBody>
          <a:bodyPr>
            <a:normAutofit/>
          </a:bodyPr>
          <a:lstStyle>
            <a:lvl1pPr marL="285750" indent="-285750">
              <a:buClr>
                <a:schemeClr val="accent5"/>
              </a:buClr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insert text</a:t>
            </a:r>
          </a:p>
        </p:txBody>
      </p:sp>
      <p:sp>
        <p:nvSpPr>
          <p:cNvPr id="49" name="Text Placeholder 23">
            <a:extLst>
              <a:ext uri="{FF2B5EF4-FFF2-40B4-BE49-F238E27FC236}">
                <a16:creationId xmlns:a16="http://schemas.microsoft.com/office/drawing/2014/main" id="{A05C520D-F031-4A59-B3AB-15CD169C1B9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905931" y="2112353"/>
            <a:ext cx="3303394" cy="552450"/>
          </a:xfr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accent5">
                    <a:lumMod val="60000"/>
                    <a:lumOff val="40000"/>
                  </a:schemeClr>
                </a:solidFill>
                <a:effectLst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33" name="Text Placeholder 25">
            <a:extLst>
              <a:ext uri="{FF2B5EF4-FFF2-40B4-BE49-F238E27FC236}">
                <a16:creationId xmlns:a16="http://schemas.microsoft.com/office/drawing/2014/main" id="{918F424D-F90F-4352-B45D-8E23B4BA148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05666" y="2651053"/>
            <a:ext cx="3303659" cy="3215781"/>
          </a:xfrm>
        </p:spPr>
        <p:txBody>
          <a:bodyPr>
            <a:normAutofit/>
          </a:bodyPr>
          <a:lstStyle>
            <a:lvl1pPr marL="285750" indent="-285750">
              <a:buClr>
                <a:schemeClr val="accent5"/>
              </a:buClr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insert text</a:t>
            </a: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6CF1492E-55F0-4EDA-9C49-A4A834F401C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1338" y="6401999"/>
            <a:ext cx="2206625" cy="36933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white">
                    <a:alpha val="70000"/>
                  </a:prstClr>
                </a:solidFill>
              </a:rPr>
              <a:t>20XX</a:t>
            </a:r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928D135F-F70E-4CF5-8CAB-4B58BA029B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all" spc="300" normalizeH="0" baseline="0" noProof="0">
                <a:ln>
                  <a:noFill/>
                </a:ln>
                <a:solidFill>
                  <a:prstClr val="white">
                    <a:alpha val="70000"/>
                  </a:prstClr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t>Group is Open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B0B1F2E7-88D6-4A13-81A3-A31E4E8D3F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9607A7-8386-47DB-8578-DDEDD194E5D4}" type="slidenum">
              <a:rPr kumimoji="0" lang="en-US" sz="1000" b="0" i="0" u="none" strike="noStrike" kern="1200" cap="all" spc="300" normalizeH="0" baseline="0" noProof="0" smtClean="0">
                <a:ln>
                  <a:noFill/>
                </a:ln>
                <a:solidFill>
                  <a:prstClr val="white">
                    <a:alpha val="70000"/>
                  </a:prstClr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all" spc="300" normalizeH="0" baseline="0" noProof="0">
              <a:ln>
                <a:noFill/>
              </a:ln>
              <a:solidFill>
                <a:prstClr val="white">
                  <a:alpha val="70000"/>
                </a:prstClr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4A548AA1-D42E-4FED-9B69-F476E26489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rot="5400000">
            <a:off x="3072531" y="-2496283"/>
            <a:ext cx="6034235" cy="11610702"/>
            <a:chOff x="443748" y="446254"/>
            <a:chExt cx="3330000" cy="5760000"/>
          </a:xfrm>
        </p:grpSpPr>
        <p:sp>
          <p:nvSpPr>
            <p:cNvPr id="51" name="Rectangle 5">
              <a:extLst>
                <a:ext uri="{FF2B5EF4-FFF2-40B4-BE49-F238E27FC236}">
                  <a16:creationId xmlns:a16="http://schemas.microsoft.com/office/drawing/2014/main" id="{8C03BD57-8867-4998-B3F3-82125EA370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flipV="1">
              <a:off x="443748" y="446254"/>
              <a:ext cx="3330000" cy="5760000"/>
            </a:xfrm>
            <a:custGeom>
              <a:avLst/>
              <a:gdLst>
                <a:gd name="connsiteX0" fmla="*/ 0 w 6660000"/>
                <a:gd name="connsiteY0" fmla="*/ 0 h 5760000"/>
                <a:gd name="connsiteX1" fmla="*/ 6660000 w 6660000"/>
                <a:gd name="connsiteY1" fmla="*/ 0 h 5760000"/>
                <a:gd name="connsiteX2" fmla="*/ 6660000 w 6660000"/>
                <a:gd name="connsiteY2" fmla="*/ 5760000 h 5760000"/>
                <a:gd name="connsiteX3" fmla="*/ 0 w 6660000"/>
                <a:gd name="connsiteY3" fmla="*/ 5760000 h 5760000"/>
                <a:gd name="connsiteX4" fmla="*/ 0 w 6660000"/>
                <a:gd name="connsiteY4" fmla="*/ 0 h 5760000"/>
                <a:gd name="connsiteX0" fmla="*/ 6660000 w 6751440"/>
                <a:gd name="connsiteY0" fmla="*/ 0 h 5760000"/>
                <a:gd name="connsiteX1" fmla="*/ 6660000 w 6751440"/>
                <a:gd name="connsiteY1" fmla="*/ 5760000 h 5760000"/>
                <a:gd name="connsiteX2" fmla="*/ 0 w 6751440"/>
                <a:gd name="connsiteY2" fmla="*/ 5760000 h 5760000"/>
                <a:gd name="connsiteX3" fmla="*/ 0 w 6751440"/>
                <a:gd name="connsiteY3" fmla="*/ 0 h 5760000"/>
                <a:gd name="connsiteX4" fmla="*/ 6751440 w 6751440"/>
                <a:gd name="connsiteY4" fmla="*/ 91440 h 5760000"/>
                <a:gd name="connsiteX0" fmla="*/ 6660000 w 6660000"/>
                <a:gd name="connsiteY0" fmla="*/ 0 h 5760000"/>
                <a:gd name="connsiteX1" fmla="*/ 6660000 w 6660000"/>
                <a:gd name="connsiteY1" fmla="*/ 5760000 h 5760000"/>
                <a:gd name="connsiteX2" fmla="*/ 0 w 6660000"/>
                <a:gd name="connsiteY2" fmla="*/ 5760000 h 5760000"/>
                <a:gd name="connsiteX3" fmla="*/ 0 w 6660000"/>
                <a:gd name="connsiteY3" fmla="*/ 0 h 5760000"/>
                <a:gd name="connsiteX4" fmla="*/ 5068690 w 6660000"/>
                <a:gd name="connsiteY4" fmla="*/ 224790 h 5760000"/>
                <a:gd name="connsiteX0" fmla="*/ 6660000 w 6660000"/>
                <a:gd name="connsiteY0" fmla="*/ 0 h 5760000"/>
                <a:gd name="connsiteX1" fmla="*/ 6660000 w 6660000"/>
                <a:gd name="connsiteY1" fmla="*/ 5760000 h 5760000"/>
                <a:gd name="connsiteX2" fmla="*/ 0 w 6660000"/>
                <a:gd name="connsiteY2" fmla="*/ 5760000 h 5760000"/>
                <a:gd name="connsiteX3" fmla="*/ 0 w 6660000"/>
                <a:gd name="connsiteY3" fmla="*/ 0 h 5760000"/>
                <a:gd name="connsiteX0" fmla="*/ 6660000 w 6660000"/>
                <a:gd name="connsiteY0" fmla="*/ 5760000 h 5760000"/>
                <a:gd name="connsiteX1" fmla="*/ 0 w 6660000"/>
                <a:gd name="connsiteY1" fmla="*/ 5760000 h 5760000"/>
                <a:gd name="connsiteX2" fmla="*/ 0 w 6660000"/>
                <a:gd name="connsiteY2" fmla="*/ 0 h 57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660000" h="5760000">
                  <a:moveTo>
                    <a:pt x="6660000" y="5760000"/>
                  </a:moveTo>
                  <a:lnTo>
                    <a:pt x="0" y="5760000"/>
                  </a:lnTo>
                  <a:lnTo>
                    <a:pt x="0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Rectangle 5">
              <a:extLst>
                <a:ext uri="{FF2B5EF4-FFF2-40B4-BE49-F238E27FC236}">
                  <a16:creationId xmlns:a16="http://schemas.microsoft.com/office/drawing/2014/main" id="{AF4847DD-9F53-4840-86F2-4ADCD66C16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rot="10800000" flipV="1">
              <a:off x="443748" y="6206254"/>
              <a:ext cx="3330000" cy="0"/>
            </a:xfrm>
            <a:custGeom>
              <a:avLst/>
              <a:gdLst>
                <a:gd name="connsiteX0" fmla="*/ 0 w 6660000"/>
                <a:gd name="connsiteY0" fmla="*/ 0 h 5760000"/>
                <a:gd name="connsiteX1" fmla="*/ 6660000 w 6660000"/>
                <a:gd name="connsiteY1" fmla="*/ 0 h 5760000"/>
                <a:gd name="connsiteX2" fmla="*/ 6660000 w 6660000"/>
                <a:gd name="connsiteY2" fmla="*/ 5760000 h 5760000"/>
                <a:gd name="connsiteX3" fmla="*/ 0 w 6660000"/>
                <a:gd name="connsiteY3" fmla="*/ 5760000 h 5760000"/>
                <a:gd name="connsiteX4" fmla="*/ 0 w 6660000"/>
                <a:gd name="connsiteY4" fmla="*/ 0 h 5760000"/>
                <a:gd name="connsiteX0" fmla="*/ 6660000 w 6751440"/>
                <a:gd name="connsiteY0" fmla="*/ 0 h 5760000"/>
                <a:gd name="connsiteX1" fmla="*/ 6660000 w 6751440"/>
                <a:gd name="connsiteY1" fmla="*/ 5760000 h 5760000"/>
                <a:gd name="connsiteX2" fmla="*/ 0 w 6751440"/>
                <a:gd name="connsiteY2" fmla="*/ 5760000 h 5760000"/>
                <a:gd name="connsiteX3" fmla="*/ 0 w 6751440"/>
                <a:gd name="connsiteY3" fmla="*/ 0 h 5760000"/>
                <a:gd name="connsiteX4" fmla="*/ 6751440 w 6751440"/>
                <a:gd name="connsiteY4" fmla="*/ 91440 h 5760000"/>
                <a:gd name="connsiteX0" fmla="*/ 6660000 w 6660000"/>
                <a:gd name="connsiteY0" fmla="*/ 0 h 5760000"/>
                <a:gd name="connsiteX1" fmla="*/ 6660000 w 6660000"/>
                <a:gd name="connsiteY1" fmla="*/ 5760000 h 5760000"/>
                <a:gd name="connsiteX2" fmla="*/ 0 w 6660000"/>
                <a:gd name="connsiteY2" fmla="*/ 5760000 h 5760000"/>
                <a:gd name="connsiteX3" fmla="*/ 0 w 6660000"/>
                <a:gd name="connsiteY3" fmla="*/ 0 h 5760000"/>
                <a:gd name="connsiteX4" fmla="*/ 5068690 w 6660000"/>
                <a:gd name="connsiteY4" fmla="*/ 224790 h 5760000"/>
                <a:gd name="connsiteX0" fmla="*/ 6660000 w 6660000"/>
                <a:gd name="connsiteY0" fmla="*/ 0 h 5760000"/>
                <a:gd name="connsiteX1" fmla="*/ 6660000 w 6660000"/>
                <a:gd name="connsiteY1" fmla="*/ 5760000 h 5760000"/>
                <a:gd name="connsiteX2" fmla="*/ 0 w 6660000"/>
                <a:gd name="connsiteY2" fmla="*/ 5760000 h 5760000"/>
                <a:gd name="connsiteX3" fmla="*/ 0 w 6660000"/>
                <a:gd name="connsiteY3" fmla="*/ 0 h 5760000"/>
                <a:gd name="connsiteX0" fmla="*/ 6660000 w 6660000"/>
                <a:gd name="connsiteY0" fmla="*/ 5760000 h 5760000"/>
                <a:gd name="connsiteX1" fmla="*/ 0 w 6660000"/>
                <a:gd name="connsiteY1" fmla="*/ 5760000 h 5760000"/>
                <a:gd name="connsiteX2" fmla="*/ 0 w 6660000"/>
                <a:gd name="connsiteY2" fmla="*/ 0 h 5760000"/>
                <a:gd name="connsiteX0" fmla="*/ 6660000 w 6660000"/>
                <a:gd name="connsiteY0" fmla="*/ 0 h 0"/>
                <a:gd name="connsiteX1" fmla="*/ 0 w 666000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660000">
                  <a:moveTo>
                    <a:pt x="6660000" y="0"/>
                  </a:moveTo>
                  <a:lnTo>
                    <a:pt x="0" y="0"/>
                  </a:lnTo>
                </a:path>
              </a:pathLst>
            </a:custGeom>
            <a:solidFill>
              <a:schemeClr val="tx2">
                <a:alpha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alpha val="70000"/>
                  </a:schemeClr>
                </a:solidFill>
              </a:endParaRPr>
            </a:p>
          </p:txBody>
        </p:sp>
        <p:sp>
          <p:nvSpPr>
            <p:cNvPr id="53" name="Rectangle 5">
              <a:extLst>
                <a:ext uri="{FF2B5EF4-FFF2-40B4-BE49-F238E27FC236}">
                  <a16:creationId xmlns:a16="http://schemas.microsoft.com/office/drawing/2014/main" id="{881FA255-D3EB-4D06-BDCA-3627242D6D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rot="10800000" flipV="1">
              <a:off x="3773748" y="446254"/>
              <a:ext cx="0" cy="5760000"/>
            </a:xfrm>
            <a:custGeom>
              <a:avLst/>
              <a:gdLst>
                <a:gd name="connsiteX0" fmla="*/ 0 w 6660000"/>
                <a:gd name="connsiteY0" fmla="*/ 0 h 5760000"/>
                <a:gd name="connsiteX1" fmla="*/ 6660000 w 6660000"/>
                <a:gd name="connsiteY1" fmla="*/ 0 h 5760000"/>
                <a:gd name="connsiteX2" fmla="*/ 6660000 w 6660000"/>
                <a:gd name="connsiteY2" fmla="*/ 5760000 h 5760000"/>
                <a:gd name="connsiteX3" fmla="*/ 0 w 6660000"/>
                <a:gd name="connsiteY3" fmla="*/ 5760000 h 5760000"/>
                <a:gd name="connsiteX4" fmla="*/ 0 w 6660000"/>
                <a:gd name="connsiteY4" fmla="*/ 0 h 5760000"/>
                <a:gd name="connsiteX0" fmla="*/ 6660000 w 6751440"/>
                <a:gd name="connsiteY0" fmla="*/ 0 h 5760000"/>
                <a:gd name="connsiteX1" fmla="*/ 6660000 w 6751440"/>
                <a:gd name="connsiteY1" fmla="*/ 5760000 h 5760000"/>
                <a:gd name="connsiteX2" fmla="*/ 0 w 6751440"/>
                <a:gd name="connsiteY2" fmla="*/ 5760000 h 5760000"/>
                <a:gd name="connsiteX3" fmla="*/ 0 w 6751440"/>
                <a:gd name="connsiteY3" fmla="*/ 0 h 5760000"/>
                <a:gd name="connsiteX4" fmla="*/ 6751440 w 6751440"/>
                <a:gd name="connsiteY4" fmla="*/ 91440 h 5760000"/>
                <a:gd name="connsiteX0" fmla="*/ 6660000 w 6660000"/>
                <a:gd name="connsiteY0" fmla="*/ 0 h 5760000"/>
                <a:gd name="connsiteX1" fmla="*/ 6660000 w 6660000"/>
                <a:gd name="connsiteY1" fmla="*/ 5760000 h 5760000"/>
                <a:gd name="connsiteX2" fmla="*/ 0 w 6660000"/>
                <a:gd name="connsiteY2" fmla="*/ 5760000 h 5760000"/>
                <a:gd name="connsiteX3" fmla="*/ 0 w 6660000"/>
                <a:gd name="connsiteY3" fmla="*/ 0 h 5760000"/>
                <a:gd name="connsiteX4" fmla="*/ 5068690 w 6660000"/>
                <a:gd name="connsiteY4" fmla="*/ 224790 h 5760000"/>
                <a:gd name="connsiteX0" fmla="*/ 6660000 w 6660000"/>
                <a:gd name="connsiteY0" fmla="*/ 0 h 5760000"/>
                <a:gd name="connsiteX1" fmla="*/ 6660000 w 6660000"/>
                <a:gd name="connsiteY1" fmla="*/ 5760000 h 5760000"/>
                <a:gd name="connsiteX2" fmla="*/ 0 w 6660000"/>
                <a:gd name="connsiteY2" fmla="*/ 5760000 h 5760000"/>
                <a:gd name="connsiteX3" fmla="*/ 0 w 6660000"/>
                <a:gd name="connsiteY3" fmla="*/ 0 h 5760000"/>
                <a:gd name="connsiteX0" fmla="*/ 6660000 w 6660000"/>
                <a:gd name="connsiteY0" fmla="*/ 5760000 h 5760000"/>
                <a:gd name="connsiteX1" fmla="*/ 0 w 6660000"/>
                <a:gd name="connsiteY1" fmla="*/ 5760000 h 5760000"/>
                <a:gd name="connsiteX2" fmla="*/ 0 w 6660000"/>
                <a:gd name="connsiteY2" fmla="*/ 0 h 5760000"/>
                <a:gd name="connsiteX0" fmla="*/ 0 w 0"/>
                <a:gd name="connsiteY0" fmla="*/ 5760000 h 5760000"/>
                <a:gd name="connsiteX1" fmla="*/ 0 w 0"/>
                <a:gd name="connsiteY1" fmla="*/ 0 h 57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5760000">
                  <a:moveTo>
                    <a:pt x="0" y="5760000"/>
                  </a:moveTo>
                  <a:lnTo>
                    <a:pt x="0" y="0"/>
                  </a:lnTo>
                </a:path>
              </a:pathLst>
            </a:custGeom>
            <a:solidFill>
              <a:schemeClr val="tx2">
                <a:alpha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176908949"/>
      </p:ext>
    </p:extLst>
  </p:cSld>
  <p:clrMapOvr>
    <a:masterClrMapping/>
  </p:clrMapOvr>
  <p:hf hdr="0" dt="0"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3036F7FC-6006-4472-BC70-30C283ABC1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0000" y="540000"/>
            <a:ext cx="3345950" cy="2303213"/>
          </a:xfrm>
        </p:spPr>
        <p:txBody>
          <a:bodyPr anchor="ctr" anchorCtr="0"/>
          <a:lstStyle>
            <a:lvl1pPr algn="ctr">
              <a:defRPr/>
            </a:lvl1pPr>
          </a:lstStyle>
          <a:p>
            <a:pPr algn="ctr"/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265A73B-104E-43C7-BBEC-C2B3D52E1C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5400000">
            <a:off x="4714750" y="1691606"/>
            <a:ext cx="54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8FE0F1ED-567A-464B-A7AB-53B58F510B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43552" y="540000"/>
            <a:ext cx="6107460" cy="2303213"/>
          </a:xfrm>
        </p:spPr>
        <p:txBody>
          <a:bodyPr anchor="ctr">
            <a:normAutofit/>
          </a:bodyPr>
          <a:lstStyle>
            <a:lvl1pPr marL="0" indent="0" algn="l">
              <a:buNone/>
              <a:defRPr/>
            </a:lvl1pPr>
          </a:lstStyle>
          <a:p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6745F42-F11E-4295-BA16-71120E66B9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3429000"/>
            <a:ext cx="12192000" cy="3428999"/>
          </a:xfrm>
          <a:prstGeom prst="rect">
            <a:avLst/>
          </a:prstGeom>
          <a:solidFill>
            <a:schemeClr val="bg1">
              <a:alpha val="2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alpha val="30000"/>
                </a:prstClr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23" name="Picture Placeholder 18">
            <a:extLst>
              <a:ext uri="{FF2B5EF4-FFF2-40B4-BE49-F238E27FC236}">
                <a16:creationId xmlns:a16="http://schemas.microsoft.com/office/drawing/2014/main" id="{49B51FEE-9706-46CF-8CEF-5E1F009FFF0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41338" y="4011613"/>
            <a:ext cx="2578100" cy="2303462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to add photo</a:t>
            </a:r>
          </a:p>
        </p:txBody>
      </p:sp>
      <p:sp>
        <p:nvSpPr>
          <p:cNvPr id="24" name="Picture Placeholder 18">
            <a:extLst>
              <a:ext uri="{FF2B5EF4-FFF2-40B4-BE49-F238E27FC236}">
                <a16:creationId xmlns:a16="http://schemas.microsoft.com/office/drawing/2014/main" id="{C2EE5695-74F8-4071-8805-A537486F221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384863" y="4011331"/>
            <a:ext cx="2578100" cy="2303462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to add photo</a:t>
            </a:r>
          </a:p>
        </p:txBody>
      </p:sp>
      <p:sp>
        <p:nvSpPr>
          <p:cNvPr id="25" name="Picture Placeholder 18">
            <a:extLst>
              <a:ext uri="{FF2B5EF4-FFF2-40B4-BE49-F238E27FC236}">
                <a16:creationId xmlns:a16="http://schemas.microsoft.com/office/drawing/2014/main" id="{426DBDB7-E494-4BDA-BD74-10D41918C0A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228887" y="4011331"/>
            <a:ext cx="2578100" cy="2303462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to add photo</a:t>
            </a:r>
          </a:p>
        </p:txBody>
      </p:sp>
      <p:sp>
        <p:nvSpPr>
          <p:cNvPr id="26" name="Picture Placeholder 18">
            <a:extLst>
              <a:ext uri="{FF2B5EF4-FFF2-40B4-BE49-F238E27FC236}">
                <a16:creationId xmlns:a16="http://schemas.microsoft.com/office/drawing/2014/main" id="{110C3059-EF0D-4175-A421-E59E738E9AAD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9072912" y="4011331"/>
            <a:ext cx="2578100" cy="2303462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to add photo</a:t>
            </a:r>
          </a:p>
        </p:txBody>
      </p:sp>
      <p:sp>
        <p:nvSpPr>
          <p:cNvPr id="15" name="Date Placeholder 3">
            <a:extLst>
              <a:ext uri="{FF2B5EF4-FFF2-40B4-BE49-F238E27FC236}">
                <a16:creationId xmlns:a16="http://schemas.microsoft.com/office/drawing/2014/main" id="{F23808ED-A697-419E-B2B9-925BC80462D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1338" y="6401999"/>
            <a:ext cx="2206625" cy="36933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white">
                    <a:alpha val="70000"/>
                  </a:prstClr>
                </a:solidFill>
              </a:rPr>
              <a:t>20XX</a:t>
            </a:r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82CBC00E-8DBE-41F7-B5EC-A273F71849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all" spc="300" normalizeH="0" baseline="0" noProof="0">
                <a:ln>
                  <a:noFill/>
                </a:ln>
                <a:solidFill>
                  <a:prstClr val="white">
                    <a:alpha val="70000"/>
                  </a:prstClr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t>Group is Open</a:t>
            </a:r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EC8BA04E-DB40-4D07-9B73-37122A9022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9607A7-8386-47DB-8578-DDEDD194E5D4}" type="slidenum">
              <a:rPr kumimoji="0" lang="en-US" sz="1000" b="0" i="0" u="none" strike="noStrike" kern="1200" cap="all" spc="300" normalizeH="0" baseline="0" noProof="0" smtClean="0">
                <a:ln>
                  <a:noFill/>
                </a:ln>
                <a:solidFill>
                  <a:prstClr val="white">
                    <a:alpha val="70000"/>
                  </a:prstClr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all" spc="300" normalizeH="0" baseline="0" noProof="0">
              <a:ln>
                <a:noFill/>
              </a:ln>
              <a:solidFill>
                <a:prstClr val="white">
                  <a:alpha val="70000"/>
                </a:prstClr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90541023"/>
      </p:ext>
    </p:extLst>
  </p:cSld>
  <p:clrMapOvr>
    <a:masterClrMapping/>
  </p:clrMapOvr>
  <p:hf hdr="0" dt="0"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E6EF848A-75B5-49A0-A26E-E3931F22D9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70326" y="1089025"/>
            <a:ext cx="4451349" cy="1532951"/>
          </a:xfrm>
        </p:spPr>
        <p:txBody>
          <a:bodyPr anchor="b"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0D20A319-635D-423F-BBAC-55CDC17856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70326" y="4248000"/>
            <a:ext cx="4451349" cy="1520975"/>
          </a:xfrm>
        </p:spPr>
        <p:txBody>
          <a:bodyPr/>
          <a:lstStyle>
            <a:lvl1pPr marL="0" indent="0" algn="ctr">
              <a:buNone/>
              <a:defRPr i="1"/>
            </a:lvl1pPr>
          </a:lstStyle>
          <a:p>
            <a:endParaRPr lang="en-US"/>
          </a:p>
        </p:txBody>
      </p:sp>
      <p:sp>
        <p:nvSpPr>
          <p:cNvPr id="31" name="Picture Placeholder 28">
            <a:extLst>
              <a:ext uri="{FF2B5EF4-FFF2-40B4-BE49-F238E27FC236}">
                <a16:creationId xmlns:a16="http://schemas.microsoft.com/office/drawing/2014/main" id="{2A95A91B-7863-4D63-9D9B-EB1E440C1DF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39750" y="539750"/>
            <a:ext cx="2768600" cy="577850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to add photo</a:t>
            </a:r>
          </a:p>
        </p:txBody>
      </p:sp>
      <p:sp>
        <p:nvSpPr>
          <p:cNvPr id="32" name="Picture Placeholder 28">
            <a:extLst>
              <a:ext uri="{FF2B5EF4-FFF2-40B4-BE49-F238E27FC236}">
                <a16:creationId xmlns:a16="http://schemas.microsoft.com/office/drawing/2014/main" id="{AC55B2B7-A24A-4F78-B673-918F440A12E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883400" y="540000"/>
            <a:ext cx="2768600" cy="577850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to add photo</a:t>
            </a:r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F2472D78-AA98-4F36-B6D6-73FDDFEDE3E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1338" y="6401999"/>
            <a:ext cx="2206625" cy="36933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white">
                    <a:alpha val="70000"/>
                  </a:prstClr>
                </a:solidFill>
              </a:rPr>
              <a:t>20XX</a:t>
            </a:r>
          </a:p>
        </p:txBody>
      </p:sp>
      <p:sp>
        <p:nvSpPr>
          <p:cNvPr id="26" name="Footer Placeholder 4">
            <a:extLst>
              <a:ext uri="{FF2B5EF4-FFF2-40B4-BE49-F238E27FC236}">
                <a16:creationId xmlns:a16="http://schemas.microsoft.com/office/drawing/2014/main" id="{389A6CF9-7AEC-41F9-B68D-D7919EE087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all" spc="300" normalizeH="0" baseline="0" noProof="0">
                <a:ln>
                  <a:noFill/>
                </a:ln>
                <a:solidFill>
                  <a:prstClr val="white">
                    <a:alpha val="70000"/>
                  </a:prstClr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t>Group is Open</a:t>
            </a:r>
          </a:p>
        </p:txBody>
      </p:sp>
      <p:sp>
        <p:nvSpPr>
          <p:cNvPr id="27" name="Slide Number Placeholder 5">
            <a:extLst>
              <a:ext uri="{FF2B5EF4-FFF2-40B4-BE49-F238E27FC236}">
                <a16:creationId xmlns:a16="http://schemas.microsoft.com/office/drawing/2014/main" id="{D01CF4E0-7641-49C6-B4CE-2753443922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9607A7-8386-47DB-8578-DDEDD194E5D4}" type="slidenum">
              <a:rPr kumimoji="0" lang="en-US" sz="1000" b="0" i="0" u="none" strike="noStrike" kern="1200" cap="all" spc="300" normalizeH="0" baseline="0" noProof="0" smtClean="0">
                <a:ln>
                  <a:noFill/>
                </a:ln>
                <a:solidFill>
                  <a:prstClr val="white">
                    <a:alpha val="70000"/>
                  </a:prstClr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all" spc="300" normalizeH="0" baseline="0" noProof="0">
              <a:ln>
                <a:noFill/>
              </a:ln>
              <a:solidFill>
                <a:prstClr val="white">
                  <a:alpha val="70000"/>
                </a:prstClr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31AFB269-EE5A-41D3-BCD6-D9F59CE699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5354952" y="3043393"/>
            <a:ext cx="1481845" cy="787628"/>
            <a:chOff x="4987925" y="2840038"/>
            <a:chExt cx="2216150" cy="1177924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45469245-EBD6-4BF4-B555-140F59F51604}"/>
                </a:ext>
              </a:extLst>
            </p:cNvPr>
            <p:cNvSpPr/>
            <p:nvPr/>
          </p:nvSpPr>
          <p:spPr>
            <a:xfrm>
              <a:off x="4987925" y="2840038"/>
              <a:ext cx="2216150" cy="1177924"/>
            </a:xfrm>
            <a:prstGeom prst="rect">
              <a:avLst/>
            </a:prstGeom>
            <a:solidFill>
              <a:schemeClr val="bg2">
                <a:alpha val="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469BCC58-7D38-43ED-B78C-2D780660AA2B}"/>
                </a:ext>
              </a:extLst>
            </p:cNvPr>
            <p:cNvSpPr/>
            <p:nvPr/>
          </p:nvSpPr>
          <p:spPr>
            <a:xfrm>
              <a:off x="5750208" y="2992877"/>
              <a:ext cx="972458" cy="919518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0A8F2EBB-150B-4044-A215-E7B7EAD7429A}"/>
                </a:ext>
              </a:extLst>
            </p:cNvPr>
            <p:cNvSpPr/>
            <p:nvPr/>
          </p:nvSpPr>
          <p:spPr>
            <a:xfrm flipH="1">
              <a:off x="5469335" y="2992877"/>
              <a:ext cx="972458" cy="919518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E3CC0AD8-7413-4C81-9A62-702945CC3BE8}"/>
                </a:ext>
              </a:extLst>
            </p:cNvPr>
            <p:cNvGrpSpPr/>
            <p:nvPr/>
          </p:nvGrpSpPr>
          <p:grpSpPr>
            <a:xfrm>
              <a:off x="5614944" y="3117662"/>
              <a:ext cx="1009280" cy="464739"/>
              <a:chOff x="4432859" y="3200647"/>
              <a:chExt cx="1009280" cy="464739"/>
            </a:xfrm>
          </p:grpSpPr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2502799B-0C00-4D54-A631-1E79EAA52AFC}"/>
                  </a:ext>
                </a:extLst>
              </p:cNvPr>
              <p:cNvSpPr/>
              <p:nvPr/>
            </p:nvSpPr>
            <p:spPr>
              <a:xfrm rot="16200000" flipH="1" flipV="1">
                <a:off x="4977400" y="3200647"/>
                <a:ext cx="464739" cy="464739"/>
              </a:xfrm>
              <a:custGeom>
                <a:avLst/>
                <a:gdLst>
                  <a:gd name="connsiteX0" fmla="*/ 464132 w 464739"/>
                  <a:gd name="connsiteY0" fmla="*/ 463881 h 464739"/>
                  <a:gd name="connsiteX1" fmla="*/ 463891 w 464739"/>
                  <a:gd name="connsiteY1" fmla="*/ 463892 h 464739"/>
                  <a:gd name="connsiteX2" fmla="*/ 463880 w 464739"/>
                  <a:gd name="connsiteY2" fmla="*/ 464132 h 464739"/>
                  <a:gd name="connsiteX3" fmla="*/ 463651 w 464739"/>
                  <a:gd name="connsiteY3" fmla="*/ 463904 h 464739"/>
                  <a:gd name="connsiteX4" fmla="*/ 446142 w 464739"/>
                  <a:gd name="connsiteY4" fmla="*/ 464739 h 464739"/>
                  <a:gd name="connsiteX5" fmla="*/ 130673 w 464739"/>
                  <a:gd name="connsiteY5" fmla="*/ 334067 h 464739"/>
                  <a:gd name="connsiteX6" fmla="*/ 0 w 464739"/>
                  <a:gd name="connsiteY6" fmla="*/ 18597 h 464739"/>
                  <a:gd name="connsiteX7" fmla="*/ 836 w 464739"/>
                  <a:gd name="connsiteY7" fmla="*/ 1089 h 464739"/>
                  <a:gd name="connsiteX8" fmla="*/ 607 w 464739"/>
                  <a:gd name="connsiteY8" fmla="*/ 859 h 464739"/>
                  <a:gd name="connsiteX9" fmla="*/ 848 w 464739"/>
                  <a:gd name="connsiteY9" fmla="*/ 848 h 464739"/>
                  <a:gd name="connsiteX10" fmla="*/ 859 w 464739"/>
                  <a:gd name="connsiteY10" fmla="*/ 607 h 464739"/>
                  <a:gd name="connsiteX11" fmla="*/ 1089 w 464739"/>
                  <a:gd name="connsiteY11" fmla="*/ 836 h 464739"/>
                  <a:gd name="connsiteX12" fmla="*/ 18597 w 464739"/>
                  <a:gd name="connsiteY12" fmla="*/ 0 h 464739"/>
                  <a:gd name="connsiteX13" fmla="*/ 334067 w 464739"/>
                  <a:gd name="connsiteY13" fmla="*/ 130672 h 464739"/>
                  <a:gd name="connsiteX14" fmla="*/ 464739 w 464739"/>
                  <a:gd name="connsiteY14" fmla="*/ 446142 h 464739"/>
                  <a:gd name="connsiteX15" fmla="*/ 463903 w 464739"/>
                  <a:gd name="connsiteY15" fmla="*/ 463652 h 4647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64739" h="464739">
                    <a:moveTo>
                      <a:pt x="464132" y="463881"/>
                    </a:moveTo>
                    <a:lnTo>
                      <a:pt x="463891" y="463892"/>
                    </a:lnTo>
                    <a:lnTo>
                      <a:pt x="463880" y="464132"/>
                    </a:lnTo>
                    <a:lnTo>
                      <a:pt x="463651" y="463904"/>
                    </a:lnTo>
                    <a:lnTo>
                      <a:pt x="446142" y="464739"/>
                    </a:lnTo>
                    <a:cubicBezTo>
                      <a:pt x="331965" y="464739"/>
                      <a:pt x="217787" y="421182"/>
                      <a:pt x="130673" y="334067"/>
                    </a:cubicBezTo>
                    <a:cubicBezTo>
                      <a:pt x="43558" y="246953"/>
                      <a:pt x="1" y="132775"/>
                      <a:pt x="0" y="18597"/>
                    </a:cubicBezTo>
                    <a:lnTo>
                      <a:pt x="836" y="1089"/>
                    </a:lnTo>
                    <a:lnTo>
                      <a:pt x="607" y="859"/>
                    </a:lnTo>
                    <a:lnTo>
                      <a:pt x="848" y="848"/>
                    </a:lnTo>
                    <a:lnTo>
                      <a:pt x="859" y="607"/>
                    </a:lnTo>
                    <a:lnTo>
                      <a:pt x="1089" y="836"/>
                    </a:lnTo>
                    <a:lnTo>
                      <a:pt x="18597" y="0"/>
                    </a:lnTo>
                    <a:cubicBezTo>
                      <a:pt x="132775" y="0"/>
                      <a:pt x="246952" y="43557"/>
                      <a:pt x="334067" y="130672"/>
                    </a:cubicBezTo>
                    <a:cubicBezTo>
                      <a:pt x="421182" y="217787"/>
                      <a:pt x="464739" y="331964"/>
                      <a:pt x="464739" y="446142"/>
                    </a:cubicBezTo>
                    <a:lnTo>
                      <a:pt x="463903" y="463652"/>
                    </a:lnTo>
                    <a:close/>
                  </a:path>
                </a:pathLst>
              </a:custGeom>
              <a:solidFill>
                <a:schemeClr val="accent4"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64E9F509-6627-4770-8A74-970F83C54B15}"/>
                  </a:ext>
                </a:extLst>
              </p:cNvPr>
              <p:cNvSpPr/>
              <p:nvPr/>
            </p:nvSpPr>
            <p:spPr>
              <a:xfrm rot="5400000" flipV="1">
                <a:off x="4432859" y="3200647"/>
                <a:ext cx="464739" cy="464739"/>
              </a:xfrm>
              <a:custGeom>
                <a:avLst/>
                <a:gdLst>
                  <a:gd name="connsiteX0" fmla="*/ 464132 w 464739"/>
                  <a:gd name="connsiteY0" fmla="*/ 463881 h 464739"/>
                  <a:gd name="connsiteX1" fmla="*/ 463891 w 464739"/>
                  <a:gd name="connsiteY1" fmla="*/ 463892 h 464739"/>
                  <a:gd name="connsiteX2" fmla="*/ 463880 w 464739"/>
                  <a:gd name="connsiteY2" fmla="*/ 464132 h 464739"/>
                  <a:gd name="connsiteX3" fmla="*/ 463651 w 464739"/>
                  <a:gd name="connsiteY3" fmla="*/ 463904 h 464739"/>
                  <a:gd name="connsiteX4" fmla="*/ 446142 w 464739"/>
                  <a:gd name="connsiteY4" fmla="*/ 464739 h 464739"/>
                  <a:gd name="connsiteX5" fmla="*/ 130673 w 464739"/>
                  <a:gd name="connsiteY5" fmla="*/ 334067 h 464739"/>
                  <a:gd name="connsiteX6" fmla="*/ 0 w 464739"/>
                  <a:gd name="connsiteY6" fmla="*/ 18597 h 464739"/>
                  <a:gd name="connsiteX7" fmla="*/ 836 w 464739"/>
                  <a:gd name="connsiteY7" fmla="*/ 1089 h 464739"/>
                  <a:gd name="connsiteX8" fmla="*/ 607 w 464739"/>
                  <a:gd name="connsiteY8" fmla="*/ 859 h 464739"/>
                  <a:gd name="connsiteX9" fmla="*/ 848 w 464739"/>
                  <a:gd name="connsiteY9" fmla="*/ 848 h 464739"/>
                  <a:gd name="connsiteX10" fmla="*/ 859 w 464739"/>
                  <a:gd name="connsiteY10" fmla="*/ 607 h 464739"/>
                  <a:gd name="connsiteX11" fmla="*/ 1089 w 464739"/>
                  <a:gd name="connsiteY11" fmla="*/ 836 h 464739"/>
                  <a:gd name="connsiteX12" fmla="*/ 18597 w 464739"/>
                  <a:gd name="connsiteY12" fmla="*/ 0 h 464739"/>
                  <a:gd name="connsiteX13" fmla="*/ 334067 w 464739"/>
                  <a:gd name="connsiteY13" fmla="*/ 130672 h 464739"/>
                  <a:gd name="connsiteX14" fmla="*/ 464739 w 464739"/>
                  <a:gd name="connsiteY14" fmla="*/ 446142 h 464739"/>
                  <a:gd name="connsiteX15" fmla="*/ 463903 w 464739"/>
                  <a:gd name="connsiteY15" fmla="*/ 463652 h 4647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64739" h="464739">
                    <a:moveTo>
                      <a:pt x="464132" y="463881"/>
                    </a:moveTo>
                    <a:lnTo>
                      <a:pt x="463891" y="463892"/>
                    </a:lnTo>
                    <a:lnTo>
                      <a:pt x="463880" y="464132"/>
                    </a:lnTo>
                    <a:lnTo>
                      <a:pt x="463651" y="463904"/>
                    </a:lnTo>
                    <a:lnTo>
                      <a:pt x="446142" y="464739"/>
                    </a:lnTo>
                    <a:cubicBezTo>
                      <a:pt x="331965" y="464739"/>
                      <a:pt x="217787" y="421182"/>
                      <a:pt x="130673" y="334067"/>
                    </a:cubicBezTo>
                    <a:cubicBezTo>
                      <a:pt x="43558" y="246953"/>
                      <a:pt x="1" y="132775"/>
                      <a:pt x="0" y="18597"/>
                    </a:cubicBezTo>
                    <a:lnTo>
                      <a:pt x="836" y="1089"/>
                    </a:lnTo>
                    <a:lnTo>
                      <a:pt x="607" y="859"/>
                    </a:lnTo>
                    <a:lnTo>
                      <a:pt x="848" y="848"/>
                    </a:lnTo>
                    <a:lnTo>
                      <a:pt x="859" y="607"/>
                    </a:lnTo>
                    <a:lnTo>
                      <a:pt x="1089" y="836"/>
                    </a:lnTo>
                    <a:lnTo>
                      <a:pt x="18597" y="0"/>
                    </a:lnTo>
                    <a:cubicBezTo>
                      <a:pt x="132775" y="0"/>
                      <a:pt x="246952" y="43557"/>
                      <a:pt x="334067" y="130672"/>
                    </a:cubicBezTo>
                    <a:cubicBezTo>
                      <a:pt x="421182" y="217787"/>
                      <a:pt x="464739" y="331964"/>
                      <a:pt x="464739" y="446142"/>
                    </a:cubicBezTo>
                    <a:lnTo>
                      <a:pt x="463903" y="463652"/>
                    </a:lnTo>
                    <a:close/>
                  </a:path>
                </a:pathLst>
              </a:custGeom>
              <a:solidFill>
                <a:schemeClr val="accent4"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</p:grp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5C187A2A-8F72-40F1-B320-D3B624B54859}"/>
                </a:ext>
              </a:extLst>
            </p:cNvPr>
            <p:cNvGrpSpPr/>
            <p:nvPr/>
          </p:nvGrpSpPr>
          <p:grpSpPr>
            <a:xfrm>
              <a:off x="5679979" y="2915338"/>
              <a:ext cx="1080000" cy="1080000"/>
              <a:chOff x="4497894" y="2998323"/>
              <a:chExt cx="1080000" cy="1080000"/>
            </a:xfrm>
          </p:grpSpPr>
          <p:grpSp>
            <p:nvGrpSpPr>
              <p:cNvPr id="35" name="Group 34">
                <a:extLst>
                  <a:ext uri="{FF2B5EF4-FFF2-40B4-BE49-F238E27FC236}">
                    <a16:creationId xmlns:a16="http://schemas.microsoft.com/office/drawing/2014/main" id="{038DCBEB-9435-4A10-828C-CBFA74A08708}"/>
                  </a:ext>
                </a:extLst>
              </p:cNvPr>
              <p:cNvGrpSpPr/>
              <p:nvPr/>
            </p:nvGrpSpPr>
            <p:grpSpPr>
              <a:xfrm rot="13500000">
                <a:off x="4805524" y="2998323"/>
                <a:ext cx="464739" cy="1080000"/>
                <a:chOff x="4511184" y="2470620"/>
                <a:chExt cx="464739" cy="1080000"/>
              </a:xfrm>
            </p:grpSpPr>
            <p:sp>
              <p:nvSpPr>
                <p:cNvPr id="39" name="Freeform: Shape 38">
                  <a:extLst>
                    <a:ext uri="{FF2B5EF4-FFF2-40B4-BE49-F238E27FC236}">
                      <a16:creationId xmlns:a16="http://schemas.microsoft.com/office/drawing/2014/main" id="{A8CE8E01-DABF-4783-A397-EDB1A91E2950}"/>
                    </a:ext>
                  </a:extLst>
                </p:cNvPr>
                <p:cNvSpPr/>
                <p:nvPr/>
              </p:nvSpPr>
              <p:spPr>
                <a:xfrm rot="2700000" flipH="1" flipV="1">
                  <a:off x="4511184" y="2990814"/>
                  <a:ext cx="464739" cy="464739"/>
                </a:xfrm>
                <a:custGeom>
                  <a:avLst/>
                  <a:gdLst>
                    <a:gd name="connsiteX0" fmla="*/ 464132 w 464739"/>
                    <a:gd name="connsiteY0" fmla="*/ 463881 h 464739"/>
                    <a:gd name="connsiteX1" fmla="*/ 463891 w 464739"/>
                    <a:gd name="connsiteY1" fmla="*/ 463892 h 464739"/>
                    <a:gd name="connsiteX2" fmla="*/ 463880 w 464739"/>
                    <a:gd name="connsiteY2" fmla="*/ 464132 h 464739"/>
                    <a:gd name="connsiteX3" fmla="*/ 463651 w 464739"/>
                    <a:gd name="connsiteY3" fmla="*/ 463904 h 464739"/>
                    <a:gd name="connsiteX4" fmla="*/ 446142 w 464739"/>
                    <a:gd name="connsiteY4" fmla="*/ 464739 h 464739"/>
                    <a:gd name="connsiteX5" fmla="*/ 130673 w 464739"/>
                    <a:gd name="connsiteY5" fmla="*/ 334067 h 464739"/>
                    <a:gd name="connsiteX6" fmla="*/ 0 w 464739"/>
                    <a:gd name="connsiteY6" fmla="*/ 18597 h 464739"/>
                    <a:gd name="connsiteX7" fmla="*/ 836 w 464739"/>
                    <a:gd name="connsiteY7" fmla="*/ 1089 h 464739"/>
                    <a:gd name="connsiteX8" fmla="*/ 607 w 464739"/>
                    <a:gd name="connsiteY8" fmla="*/ 859 h 464739"/>
                    <a:gd name="connsiteX9" fmla="*/ 848 w 464739"/>
                    <a:gd name="connsiteY9" fmla="*/ 848 h 464739"/>
                    <a:gd name="connsiteX10" fmla="*/ 859 w 464739"/>
                    <a:gd name="connsiteY10" fmla="*/ 607 h 464739"/>
                    <a:gd name="connsiteX11" fmla="*/ 1089 w 464739"/>
                    <a:gd name="connsiteY11" fmla="*/ 836 h 464739"/>
                    <a:gd name="connsiteX12" fmla="*/ 18597 w 464739"/>
                    <a:gd name="connsiteY12" fmla="*/ 0 h 464739"/>
                    <a:gd name="connsiteX13" fmla="*/ 334067 w 464739"/>
                    <a:gd name="connsiteY13" fmla="*/ 130672 h 464739"/>
                    <a:gd name="connsiteX14" fmla="*/ 464739 w 464739"/>
                    <a:gd name="connsiteY14" fmla="*/ 446142 h 464739"/>
                    <a:gd name="connsiteX15" fmla="*/ 463903 w 464739"/>
                    <a:gd name="connsiteY15" fmla="*/ 463652 h 4647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464739" h="464739">
                      <a:moveTo>
                        <a:pt x="464132" y="463881"/>
                      </a:moveTo>
                      <a:lnTo>
                        <a:pt x="463891" y="463892"/>
                      </a:lnTo>
                      <a:lnTo>
                        <a:pt x="463880" y="464132"/>
                      </a:lnTo>
                      <a:lnTo>
                        <a:pt x="463651" y="463904"/>
                      </a:lnTo>
                      <a:lnTo>
                        <a:pt x="446142" y="464739"/>
                      </a:lnTo>
                      <a:cubicBezTo>
                        <a:pt x="331965" y="464739"/>
                        <a:pt x="217787" y="421182"/>
                        <a:pt x="130673" y="334067"/>
                      </a:cubicBezTo>
                      <a:cubicBezTo>
                        <a:pt x="43558" y="246953"/>
                        <a:pt x="1" y="132775"/>
                        <a:pt x="0" y="18597"/>
                      </a:cubicBezTo>
                      <a:lnTo>
                        <a:pt x="836" y="1089"/>
                      </a:lnTo>
                      <a:lnTo>
                        <a:pt x="607" y="859"/>
                      </a:lnTo>
                      <a:lnTo>
                        <a:pt x="848" y="848"/>
                      </a:lnTo>
                      <a:lnTo>
                        <a:pt x="859" y="607"/>
                      </a:lnTo>
                      <a:lnTo>
                        <a:pt x="1089" y="836"/>
                      </a:lnTo>
                      <a:lnTo>
                        <a:pt x="18597" y="0"/>
                      </a:lnTo>
                      <a:cubicBezTo>
                        <a:pt x="132775" y="0"/>
                        <a:pt x="246952" y="43557"/>
                        <a:pt x="334067" y="130672"/>
                      </a:cubicBezTo>
                      <a:cubicBezTo>
                        <a:pt x="421182" y="217787"/>
                        <a:pt x="464739" y="331964"/>
                        <a:pt x="464739" y="446142"/>
                      </a:cubicBezTo>
                      <a:lnTo>
                        <a:pt x="463903" y="463652"/>
                      </a:lnTo>
                      <a:close/>
                    </a:path>
                  </a:pathLst>
                </a:cu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venir Next LT Pro Light"/>
                    <a:ea typeface="+mn-ea"/>
                    <a:cs typeface="+mn-cs"/>
                  </a:endParaRPr>
                </a:p>
              </p:txBody>
            </p:sp>
            <p:cxnSp>
              <p:nvCxnSpPr>
                <p:cNvPr id="40" name="Straight Connector 39">
                  <a:extLst>
                    <a:ext uri="{FF2B5EF4-FFF2-40B4-BE49-F238E27FC236}">
                      <a16:creationId xmlns:a16="http://schemas.microsoft.com/office/drawing/2014/main" id="{6401896A-2EF5-4843-9DC5-ECC0D6F6A7F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4742369" y="2470620"/>
                  <a:ext cx="0" cy="108000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6" name="Group 35">
                <a:extLst>
                  <a:ext uri="{FF2B5EF4-FFF2-40B4-BE49-F238E27FC236}">
                    <a16:creationId xmlns:a16="http://schemas.microsoft.com/office/drawing/2014/main" id="{FB7C02DC-3E0A-45D2-859A-86EB5A3CF979}"/>
                  </a:ext>
                </a:extLst>
              </p:cNvPr>
              <p:cNvGrpSpPr/>
              <p:nvPr/>
            </p:nvGrpSpPr>
            <p:grpSpPr>
              <a:xfrm rot="8100000" flipH="1">
                <a:off x="4542572" y="2998323"/>
                <a:ext cx="464739" cy="1080000"/>
                <a:chOff x="4511184" y="2470620"/>
                <a:chExt cx="464739" cy="1080000"/>
              </a:xfrm>
            </p:grpSpPr>
            <p:sp>
              <p:nvSpPr>
                <p:cNvPr id="37" name="Freeform: Shape 36">
                  <a:extLst>
                    <a:ext uri="{FF2B5EF4-FFF2-40B4-BE49-F238E27FC236}">
                      <a16:creationId xmlns:a16="http://schemas.microsoft.com/office/drawing/2014/main" id="{C5170D8C-ECD3-41D1-83F4-8C2A4AEC277D}"/>
                    </a:ext>
                  </a:extLst>
                </p:cNvPr>
                <p:cNvSpPr/>
                <p:nvPr/>
              </p:nvSpPr>
              <p:spPr>
                <a:xfrm rot="2700000" flipH="1" flipV="1">
                  <a:off x="4511184" y="2990814"/>
                  <a:ext cx="464739" cy="464739"/>
                </a:xfrm>
                <a:custGeom>
                  <a:avLst/>
                  <a:gdLst>
                    <a:gd name="connsiteX0" fmla="*/ 464132 w 464739"/>
                    <a:gd name="connsiteY0" fmla="*/ 463881 h 464739"/>
                    <a:gd name="connsiteX1" fmla="*/ 463891 w 464739"/>
                    <a:gd name="connsiteY1" fmla="*/ 463892 h 464739"/>
                    <a:gd name="connsiteX2" fmla="*/ 463880 w 464739"/>
                    <a:gd name="connsiteY2" fmla="*/ 464132 h 464739"/>
                    <a:gd name="connsiteX3" fmla="*/ 463651 w 464739"/>
                    <a:gd name="connsiteY3" fmla="*/ 463904 h 464739"/>
                    <a:gd name="connsiteX4" fmla="*/ 446142 w 464739"/>
                    <a:gd name="connsiteY4" fmla="*/ 464739 h 464739"/>
                    <a:gd name="connsiteX5" fmla="*/ 130673 w 464739"/>
                    <a:gd name="connsiteY5" fmla="*/ 334067 h 464739"/>
                    <a:gd name="connsiteX6" fmla="*/ 0 w 464739"/>
                    <a:gd name="connsiteY6" fmla="*/ 18597 h 464739"/>
                    <a:gd name="connsiteX7" fmla="*/ 836 w 464739"/>
                    <a:gd name="connsiteY7" fmla="*/ 1089 h 464739"/>
                    <a:gd name="connsiteX8" fmla="*/ 607 w 464739"/>
                    <a:gd name="connsiteY8" fmla="*/ 859 h 464739"/>
                    <a:gd name="connsiteX9" fmla="*/ 848 w 464739"/>
                    <a:gd name="connsiteY9" fmla="*/ 848 h 464739"/>
                    <a:gd name="connsiteX10" fmla="*/ 859 w 464739"/>
                    <a:gd name="connsiteY10" fmla="*/ 607 h 464739"/>
                    <a:gd name="connsiteX11" fmla="*/ 1089 w 464739"/>
                    <a:gd name="connsiteY11" fmla="*/ 836 h 464739"/>
                    <a:gd name="connsiteX12" fmla="*/ 18597 w 464739"/>
                    <a:gd name="connsiteY12" fmla="*/ 0 h 464739"/>
                    <a:gd name="connsiteX13" fmla="*/ 334067 w 464739"/>
                    <a:gd name="connsiteY13" fmla="*/ 130672 h 464739"/>
                    <a:gd name="connsiteX14" fmla="*/ 464739 w 464739"/>
                    <a:gd name="connsiteY14" fmla="*/ 446142 h 464739"/>
                    <a:gd name="connsiteX15" fmla="*/ 463903 w 464739"/>
                    <a:gd name="connsiteY15" fmla="*/ 463652 h 4647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464739" h="464739">
                      <a:moveTo>
                        <a:pt x="464132" y="463881"/>
                      </a:moveTo>
                      <a:lnTo>
                        <a:pt x="463891" y="463892"/>
                      </a:lnTo>
                      <a:lnTo>
                        <a:pt x="463880" y="464132"/>
                      </a:lnTo>
                      <a:lnTo>
                        <a:pt x="463651" y="463904"/>
                      </a:lnTo>
                      <a:lnTo>
                        <a:pt x="446142" y="464739"/>
                      </a:lnTo>
                      <a:cubicBezTo>
                        <a:pt x="331965" y="464739"/>
                        <a:pt x="217787" y="421182"/>
                        <a:pt x="130673" y="334067"/>
                      </a:cubicBezTo>
                      <a:cubicBezTo>
                        <a:pt x="43558" y="246953"/>
                        <a:pt x="1" y="132775"/>
                        <a:pt x="0" y="18597"/>
                      </a:cubicBezTo>
                      <a:lnTo>
                        <a:pt x="836" y="1089"/>
                      </a:lnTo>
                      <a:lnTo>
                        <a:pt x="607" y="859"/>
                      </a:lnTo>
                      <a:lnTo>
                        <a:pt x="848" y="848"/>
                      </a:lnTo>
                      <a:lnTo>
                        <a:pt x="859" y="607"/>
                      </a:lnTo>
                      <a:lnTo>
                        <a:pt x="1089" y="836"/>
                      </a:lnTo>
                      <a:lnTo>
                        <a:pt x="18597" y="0"/>
                      </a:lnTo>
                      <a:cubicBezTo>
                        <a:pt x="132775" y="0"/>
                        <a:pt x="246952" y="43557"/>
                        <a:pt x="334067" y="130672"/>
                      </a:cubicBezTo>
                      <a:cubicBezTo>
                        <a:pt x="421182" y="217787"/>
                        <a:pt x="464739" y="331964"/>
                        <a:pt x="464739" y="446142"/>
                      </a:cubicBezTo>
                      <a:lnTo>
                        <a:pt x="463903" y="463652"/>
                      </a:lnTo>
                      <a:close/>
                    </a:path>
                  </a:pathLst>
                </a:cu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venir Next LT Pro Light"/>
                    <a:ea typeface="+mn-ea"/>
                    <a:cs typeface="+mn-cs"/>
                  </a:endParaRPr>
                </a:p>
              </p:txBody>
            </p:sp>
            <p:cxnSp>
              <p:nvCxnSpPr>
                <p:cNvPr id="38" name="Straight Connector 37">
                  <a:extLst>
                    <a:ext uri="{FF2B5EF4-FFF2-40B4-BE49-F238E27FC236}">
                      <a16:creationId xmlns:a16="http://schemas.microsoft.com/office/drawing/2014/main" id="{BADB4C03-0F86-4580-B0C9-48DD4B3B67F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4742369" y="2470620"/>
                  <a:ext cx="0" cy="108000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</p:spTree>
    <p:extLst>
      <p:ext uri="{BB962C8B-B14F-4D97-AF65-F5344CB8AC3E}">
        <p14:creationId xmlns:p14="http://schemas.microsoft.com/office/powerpoint/2010/main" val="654356978"/>
      </p:ext>
    </p:extLst>
  </p:cSld>
  <p:clrMapOvr>
    <a:masterClrMapping/>
  </p:clrMapOvr>
  <p:hf hdr="0" dt="0"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1201" y="4495800"/>
            <a:ext cx="8739823" cy="1524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1201" y="533400"/>
            <a:ext cx="8739823" cy="376767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B8BE276-967A-4391-AF79-99A8F26745BB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30442277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1/30/2025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010431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1/30/2025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3376559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1/30/2025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930554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1/30/2025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1403345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1/30/2025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5521705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1/30/2025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538711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1/30/2025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6525602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1/30/2025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0194668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1/30/2025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004409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1/30/2025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70845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1/30/2025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2275257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1/30/2025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4124435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1/30/2025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7866685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1/30/2025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3926132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1/30/2025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6331225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1/30/2025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6695943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1/30/2025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2227900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1/30/2025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9761119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A87A34-81AB-432B-8DAE-1953F412C126}" type="datetimeFigureOut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1/30/2025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22F896-40B5-4ADD-8801-0D06FADFA095}" type="slidenum">
              <a:rPr kumimoji="0" 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DDDDDD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DDDDDD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3709584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95545A5-5B76-134A-BFAC-1E244B568DBF}"/>
              </a:ext>
            </a:extLst>
          </p:cNvPr>
          <p:cNvSpPr/>
          <p:nvPr userDrawn="1"/>
        </p:nvSpPr>
        <p:spPr>
          <a:xfrm>
            <a:off x="-1429" y="0"/>
            <a:ext cx="12192000" cy="6858000"/>
          </a:xfrm>
          <a:prstGeom prst="rect">
            <a:avLst/>
          </a:prstGeom>
          <a:solidFill>
            <a:srgbClr val="E0D0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pic>
        <p:nvPicPr>
          <p:cNvPr id="8" name="Picture 7" descr="A picture containing text&#10;&#10;Description automatically generated">
            <a:extLst>
              <a:ext uri="{FF2B5EF4-FFF2-40B4-BE49-F238E27FC236}">
                <a16:creationId xmlns:a16="http://schemas.microsoft.com/office/drawing/2014/main" id="{E9A0B0E8-C248-6248-BB15-F53B0677A55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30" y="0"/>
            <a:ext cx="12310307" cy="666012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EFDED17B-3252-3547-910D-C9BAF563E79E}"/>
              </a:ext>
            </a:extLst>
          </p:cNvPr>
          <p:cNvSpPr/>
          <p:nvPr userDrawn="1"/>
        </p:nvSpPr>
        <p:spPr>
          <a:xfrm>
            <a:off x="-1430" y="5947981"/>
            <a:ext cx="12310307" cy="914400"/>
          </a:xfrm>
          <a:prstGeom prst="rect">
            <a:avLst/>
          </a:prstGeom>
          <a:solidFill>
            <a:srgbClr val="641E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3" name="Title 18">
            <a:extLst>
              <a:ext uri="{FF2B5EF4-FFF2-40B4-BE49-F238E27FC236}">
                <a16:creationId xmlns:a16="http://schemas.microsoft.com/office/drawing/2014/main" id="{DC0A9285-546C-824E-BB82-80DD4A7E572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17802" y="1701801"/>
            <a:ext cx="5966199" cy="1106044"/>
          </a:xfrm>
          <a:noFill/>
        </p:spPr>
        <p:txBody>
          <a:bodyPr lIns="182880" tIns="182880" rIns="182880" anchor="ctr">
            <a:noAutofit/>
          </a:bodyPr>
          <a:lstStyle>
            <a:lvl1pPr algn="l">
              <a:defRPr sz="7200" b="0" i="1" spc="0" baseline="0">
                <a:solidFill>
                  <a:schemeClr val="bg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470F22-3D51-8D47-9BDC-3F4D49D359C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717801" y="3869563"/>
            <a:ext cx="6369051" cy="316356"/>
          </a:xfrm>
        </p:spPr>
        <p:txBody>
          <a:bodyPr lIns="182880" tIns="0" rIns="182880" bIns="0">
            <a:noAutofit/>
          </a:bodyPr>
          <a:lstStyle>
            <a:lvl1pPr marL="0" indent="0">
              <a:buNone/>
              <a:defRPr sz="2400" b="1" i="0">
                <a:solidFill>
                  <a:srgbClr val="E17C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EA94256D-5465-8440-ABAC-202E391CF791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0464800" y="6179595"/>
            <a:ext cx="1320800" cy="365125"/>
          </a:xfrm>
          <a:prstGeom prst="rect">
            <a:avLst/>
          </a:prstGeom>
        </p:spPr>
        <p:txBody>
          <a:bodyPr/>
          <a:lstStyle>
            <a:lvl1pPr algn="r">
              <a:defRPr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C181DAD-4C40-F84C-8464-78DE1D7D2961}" type="datetime1">
              <a:rPr lang="en-US" smtClean="0"/>
              <a:pPr/>
              <a:t>1/30/2025</a:t>
            </a:fld>
            <a:endParaRPr lang="en-US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6C429DFE-A394-F042-AFE6-A6D33E481C3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200" y="5991732"/>
            <a:ext cx="2963400" cy="740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6026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hape, circle&#10;&#10;Description automatically generated">
            <a:extLst>
              <a:ext uri="{FF2B5EF4-FFF2-40B4-BE49-F238E27FC236}">
                <a16:creationId xmlns:a16="http://schemas.microsoft.com/office/drawing/2014/main" id="{64DF9C9B-5B75-5342-86A8-822E61B2A74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3" t="5449" b="8917"/>
          <a:stretch/>
        </p:blipFill>
        <p:spPr>
          <a:xfrm>
            <a:off x="0" y="2009"/>
            <a:ext cx="12192000" cy="6106692"/>
          </a:xfrm>
          <a:prstGeom prst="rect">
            <a:avLst/>
          </a:prstGeom>
          <a:solidFill>
            <a:srgbClr val="E0D0A6"/>
          </a:solidFill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3702A368-B395-404A-A607-8E7ADDD27DA5}"/>
              </a:ext>
            </a:extLst>
          </p:cNvPr>
          <p:cNvSpPr/>
          <p:nvPr userDrawn="1"/>
        </p:nvSpPr>
        <p:spPr>
          <a:xfrm>
            <a:off x="-1" y="5943600"/>
            <a:ext cx="12192001" cy="914400"/>
          </a:xfrm>
          <a:prstGeom prst="rect">
            <a:avLst/>
          </a:prstGeom>
          <a:solidFill>
            <a:srgbClr val="722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13" name="Title 18">
            <a:extLst>
              <a:ext uri="{FF2B5EF4-FFF2-40B4-BE49-F238E27FC236}">
                <a16:creationId xmlns:a16="http://schemas.microsoft.com/office/drawing/2014/main" id="{DC0A9285-546C-824E-BB82-80DD4A7E572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0603" y="1295729"/>
            <a:ext cx="6471024" cy="1106044"/>
          </a:xfrm>
          <a:noFill/>
        </p:spPr>
        <p:txBody>
          <a:bodyPr lIns="182880" tIns="182880" rIns="182880" anchor="ctr">
            <a:noAutofit/>
          </a:bodyPr>
          <a:lstStyle>
            <a:lvl1pPr algn="l">
              <a:defRPr sz="7200" b="0" i="1" spc="0" baseline="0">
                <a:solidFill>
                  <a:srgbClr val="72243D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470F22-3D51-8D47-9BDC-3F4D49D359C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42576" y="3270822"/>
            <a:ext cx="6369051" cy="316356"/>
          </a:xfrm>
        </p:spPr>
        <p:txBody>
          <a:bodyPr lIns="182880" tIns="0" rIns="182880" bIns="0">
            <a:noAutofit/>
          </a:bodyPr>
          <a:lstStyle>
            <a:lvl1pPr marL="0" indent="0">
              <a:buNone/>
              <a:defRPr sz="2400" b="1" i="0">
                <a:solidFill>
                  <a:srgbClr val="E17C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293CAE4-F456-D143-8442-5185A207F8B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200" y="5991732"/>
            <a:ext cx="2963400" cy="740851"/>
          </a:xfrm>
          <a:prstGeom prst="rect">
            <a:avLst/>
          </a:prstGeom>
        </p:spPr>
      </p:pic>
      <p:sp>
        <p:nvSpPr>
          <p:cNvPr id="10" name="Date Placeholder 11">
            <a:extLst>
              <a:ext uri="{FF2B5EF4-FFF2-40B4-BE49-F238E27FC236}">
                <a16:creationId xmlns:a16="http://schemas.microsoft.com/office/drawing/2014/main" id="{3202DFA4-9C3E-914D-8EAA-C836D83D9AA5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0464800" y="6179595"/>
            <a:ext cx="1320800" cy="365125"/>
          </a:xfrm>
          <a:prstGeom prst="rect">
            <a:avLst/>
          </a:prstGeom>
        </p:spPr>
        <p:txBody>
          <a:bodyPr/>
          <a:lstStyle>
            <a:lvl1pPr algn="r">
              <a:defRPr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C181DAD-4C40-F84C-8464-78DE1D7D2961}" type="datetime1">
              <a:rPr lang="en-US" smtClean="0"/>
              <a:pPr/>
              <a:t>1/30/2025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2809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hape&#10;&#10;Description automatically generated with medium confidence">
            <a:extLst>
              <a:ext uri="{FF2B5EF4-FFF2-40B4-BE49-F238E27FC236}">
                <a16:creationId xmlns:a16="http://schemas.microsoft.com/office/drawing/2014/main" id="{13DA22B9-85CC-8243-8E00-1DC0B7B7582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49" y="-609600"/>
            <a:ext cx="12192000" cy="6858000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4B68EACB-552E-FB4F-821E-FE0619FCA43F}"/>
              </a:ext>
            </a:extLst>
          </p:cNvPr>
          <p:cNvSpPr/>
          <p:nvPr userDrawn="1"/>
        </p:nvSpPr>
        <p:spPr>
          <a:xfrm>
            <a:off x="0" y="6248400"/>
            <a:ext cx="12198349" cy="609600"/>
          </a:xfrm>
          <a:prstGeom prst="rect">
            <a:avLst/>
          </a:prstGeom>
          <a:solidFill>
            <a:srgbClr val="7224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rgbClr val="E0D0A6"/>
              </a:solidFill>
            </a:endParaRPr>
          </a:p>
        </p:txBody>
      </p:sp>
      <p:sp>
        <p:nvSpPr>
          <p:cNvPr id="20" name="Date Placeholder 11">
            <a:extLst>
              <a:ext uri="{FF2B5EF4-FFF2-40B4-BE49-F238E27FC236}">
                <a16:creationId xmlns:a16="http://schemas.microsoft.com/office/drawing/2014/main" id="{A74A4B87-9672-3B42-99FB-F7DA8893121A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0207640" y="6357922"/>
            <a:ext cx="137476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C181DAD-4C40-F84C-8464-78DE1D7D2961}" type="datetime1">
              <a:rPr lang="en-US" smtClean="0"/>
              <a:pPr/>
              <a:t>1/30/2025</a:t>
            </a:fld>
            <a:r>
              <a:rPr lang="en-US" dirty="0"/>
              <a:t> —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85DA932E-95BC-384B-8889-6F36C25404F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46" y="6321706"/>
            <a:ext cx="1744215" cy="436053"/>
          </a:xfrm>
          <a:prstGeom prst="rect">
            <a:avLst/>
          </a:prstGeom>
        </p:spPr>
      </p:pic>
      <p:sp>
        <p:nvSpPr>
          <p:cNvPr id="13" name="Title 18">
            <a:extLst>
              <a:ext uri="{FF2B5EF4-FFF2-40B4-BE49-F238E27FC236}">
                <a16:creationId xmlns:a16="http://schemas.microsoft.com/office/drawing/2014/main" id="{06A286E5-A71A-4747-97A6-551CA12D5F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1" y="1390381"/>
            <a:ext cx="6471024" cy="1106044"/>
          </a:xfrm>
          <a:noFill/>
        </p:spPr>
        <p:txBody>
          <a:bodyPr lIns="182880" tIns="182880" rIns="182880" anchor="ctr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8000" b="0" i="1" baseline="0">
                <a:solidFill>
                  <a:srgbClr val="FF4438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225573FA-E3F0-C64D-917E-C53DF8013D0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14401" y="446832"/>
            <a:ext cx="6471024" cy="195459"/>
          </a:xfrm>
        </p:spPr>
        <p:txBody>
          <a:bodyPr lIns="182880" tIns="0" rIns="182880" bIns="0">
            <a:noAutofit/>
          </a:bodyPr>
          <a:lstStyle>
            <a:lvl1pPr marL="0" indent="0">
              <a:buNone/>
              <a:defRPr sz="1600" b="1" i="0">
                <a:solidFill>
                  <a:srgbClr val="72243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AB44DC17-4E1C-ED4C-89BB-3BC759DD3DB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14400" y="3327400"/>
            <a:ext cx="5181600" cy="1625600"/>
          </a:xfrm>
        </p:spPr>
        <p:txBody>
          <a:bodyPr>
            <a:normAutofit/>
          </a:bodyPr>
          <a:lstStyle>
            <a:lvl1pPr marL="0" indent="0">
              <a:buNone/>
              <a:defRPr sz="2133">
                <a:solidFill>
                  <a:srgbClr val="72243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09569" indent="0">
              <a:buNone/>
              <a:defRPr>
                <a:solidFill>
                  <a:schemeClr val="bg1"/>
                </a:solidFill>
              </a:defRPr>
            </a:lvl2pPr>
            <a:lvl3pPr marL="1219139" indent="0">
              <a:buNone/>
              <a:defRPr>
                <a:solidFill>
                  <a:schemeClr val="bg1"/>
                </a:solidFill>
              </a:defRPr>
            </a:lvl3pPr>
            <a:lvl4pPr marL="1828709" indent="0">
              <a:buNone/>
              <a:defRPr>
                <a:solidFill>
                  <a:schemeClr val="bg1"/>
                </a:solidFill>
              </a:defRPr>
            </a:lvl4pPr>
            <a:lvl5pPr marL="2438279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Slide Number Placeholder 16">
            <a:extLst>
              <a:ext uri="{FF2B5EF4-FFF2-40B4-BE49-F238E27FC236}">
                <a16:creationId xmlns:a16="http://schemas.microsoft.com/office/drawing/2014/main" id="{FFAE3E8C-3DD7-5D4A-A15A-0C227EEC998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304337" y="6357170"/>
            <a:ext cx="711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315554C-9387-4378-80C2-5F7076CAC95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6" name="Footer Placeholder 14">
            <a:extLst>
              <a:ext uri="{FF2B5EF4-FFF2-40B4-BE49-F238E27FC236}">
                <a16:creationId xmlns:a16="http://schemas.microsoft.com/office/drawing/2014/main" id="{5F9FFD15-B1F0-6445-8509-81C4201E1B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97821" y="6358298"/>
            <a:ext cx="3509819" cy="365125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Footer Title / Footer Content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FD02661-50B7-2644-AD25-BF18D12C2F96}"/>
              </a:ext>
            </a:extLst>
          </p:cNvPr>
          <p:cNvSpPr/>
          <p:nvPr userDrawn="1"/>
        </p:nvSpPr>
        <p:spPr>
          <a:xfrm>
            <a:off x="-6349" y="-53263"/>
            <a:ext cx="12192000" cy="121920"/>
          </a:xfrm>
          <a:prstGeom prst="rect">
            <a:avLst/>
          </a:prstGeom>
          <a:solidFill>
            <a:srgbClr val="7224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rgbClr val="E0D0A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063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Shape&#10;&#10;Description automatically generated with medium confidence">
            <a:extLst>
              <a:ext uri="{FF2B5EF4-FFF2-40B4-BE49-F238E27FC236}">
                <a16:creationId xmlns:a16="http://schemas.microsoft.com/office/drawing/2014/main" id="{3B7EF891-65C2-7941-A835-F9186FB0150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11"/>
          <a:stretch/>
        </p:blipFill>
        <p:spPr>
          <a:xfrm>
            <a:off x="0" y="-54015"/>
            <a:ext cx="12192000" cy="6349765"/>
          </a:xfrm>
          <a:prstGeom prst="rect">
            <a:avLst/>
          </a:prstGeom>
          <a:solidFill>
            <a:srgbClr val="72243D"/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3FD02661-50B7-2644-AD25-BF18D12C2F96}"/>
              </a:ext>
            </a:extLst>
          </p:cNvPr>
          <p:cNvSpPr/>
          <p:nvPr userDrawn="1"/>
        </p:nvSpPr>
        <p:spPr>
          <a:xfrm>
            <a:off x="0" y="-54015"/>
            <a:ext cx="12192000" cy="120043"/>
          </a:xfrm>
          <a:prstGeom prst="rect">
            <a:avLst/>
          </a:prstGeom>
          <a:solidFill>
            <a:srgbClr val="641E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rgbClr val="E0D0A6"/>
              </a:solidFill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B68EACB-552E-FB4F-821E-FE0619FCA43F}"/>
              </a:ext>
            </a:extLst>
          </p:cNvPr>
          <p:cNvSpPr/>
          <p:nvPr userDrawn="1"/>
        </p:nvSpPr>
        <p:spPr>
          <a:xfrm>
            <a:off x="0" y="6269796"/>
            <a:ext cx="12192000" cy="580648"/>
          </a:xfrm>
          <a:prstGeom prst="rect">
            <a:avLst/>
          </a:prstGeom>
          <a:solidFill>
            <a:srgbClr val="641E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rgbClr val="E0D0A6"/>
              </a:solidFill>
            </a:endParaRP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225573FA-E3F0-C64D-917E-C53DF8013D0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14401" y="446832"/>
            <a:ext cx="6471024" cy="195459"/>
          </a:xfrm>
        </p:spPr>
        <p:txBody>
          <a:bodyPr lIns="182880" tIns="0" rIns="182880" bIns="0">
            <a:noAutofit/>
          </a:bodyPr>
          <a:lstStyle>
            <a:lvl1pPr marL="0" indent="0">
              <a:buNone/>
              <a:defRPr sz="1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3" name="Title 18">
            <a:extLst>
              <a:ext uri="{FF2B5EF4-FFF2-40B4-BE49-F238E27FC236}">
                <a16:creationId xmlns:a16="http://schemas.microsoft.com/office/drawing/2014/main" id="{06A286E5-A71A-4747-97A6-551CA12D5F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1" y="1390381"/>
            <a:ext cx="6471024" cy="1106044"/>
          </a:xfrm>
          <a:noFill/>
        </p:spPr>
        <p:txBody>
          <a:bodyPr lIns="182880" tIns="182880" rIns="182880" anchor="ctr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8000" b="0" i="1" baseline="0">
                <a:solidFill>
                  <a:schemeClr val="bg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AB44DC17-4E1C-ED4C-89BB-3BC759DD3DB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14400" y="3327400"/>
            <a:ext cx="5181600" cy="1625600"/>
          </a:xfrm>
        </p:spPr>
        <p:txBody>
          <a:bodyPr>
            <a:normAutofit/>
          </a:bodyPr>
          <a:lstStyle>
            <a:lvl1pPr marL="0" indent="0">
              <a:buNone/>
              <a:defRPr sz="2133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09569" indent="0">
              <a:buNone/>
              <a:defRPr>
                <a:solidFill>
                  <a:schemeClr val="bg1"/>
                </a:solidFill>
              </a:defRPr>
            </a:lvl2pPr>
            <a:lvl3pPr marL="1219139" indent="0">
              <a:buNone/>
              <a:defRPr>
                <a:solidFill>
                  <a:schemeClr val="bg1"/>
                </a:solidFill>
              </a:defRPr>
            </a:lvl3pPr>
            <a:lvl4pPr marL="1828709" indent="0">
              <a:buNone/>
              <a:defRPr>
                <a:solidFill>
                  <a:schemeClr val="bg1"/>
                </a:solidFill>
              </a:defRPr>
            </a:lvl4pPr>
            <a:lvl5pPr marL="2438279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3C45041-6B40-6E46-9A99-C4FA8C056CC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46" y="6321706"/>
            <a:ext cx="1744215" cy="436053"/>
          </a:xfrm>
          <a:prstGeom prst="rect">
            <a:avLst/>
          </a:prstGeom>
        </p:spPr>
      </p:pic>
      <p:sp>
        <p:nvSpPr>
          <p:cNvPr id="18" name="Date Placeholder 11">
            <a:extLst>
              <a:ext uri="{FF2B5EF4-FFF2-40B4-BE49-F238E27FC236}">
                <a16:creationId xmlns:a16="http://schemas.microsoft.com/office/drawing/2014/main" id="{D269E78C-4AD5-0242-8566-6AA14218D8BE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0207640" y="6357922"/>
            <a:ext cx="137476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C181DAD-4C40-F84C-8464-78DE1D7D2961}" type="datetime1">
              <a:rPr lang="en-US" smtClean="0"/>
              <a:pPr/>
              <a:t>1/30/2025</a:t>
            </a:fld>
            <a:r>
              <a:rPr lang="en-US" dirty="0"/>
              <a:t> —</a:t>
            </a:r>
          </a:p>
        </p:txBody>
      </p:sp>
      <p:sp>
        <p:nvSpPr>
          <p:cNvPr id="19" name="Slide Number Placeholder 16">
            <a:extLst>
              <a:ext uri="{FF2B5EF4-FFF2-40B4-BE49-F238E27FC236}">
                <a16:creationId xmlns:a16="http://schemas.microsoft.com/office/drawing/2014/main" id="{DCF5A638-F57D-224C-86C8-419E22CC7FC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304337" y="6357170"/>
            <a:ext cx="711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315554C-9387-4378-80C2-5F7076CAC95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Footer Placeholder 14">
            <a:extLst>
              <a:ext uri="{FF2B5EF4-FFF2-40B4-BE49-F238E27FC236}">
                <a16:creationId xmlns:a16="http://schemas.microsoft.com/office/drawing/2014/main" id="{A174FF33-38A3-0946-9316-AE81207B1C0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97821" y="6358298"/>
            <a:ext cx="3509819" cy="365125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Footer Title / Footer Content</a:t>
            </a:r>
          </a:p>
        </p:txBody>
      </p:sp>
    </p:spTree>
    <p:extLst>
      <p:ext uri="{BB962C8B-B14F-4D97-AF65-F5344CB8AC3E}">
        <p14:creationId xmlns:p14="http://schemas.microsoft.com/office/powerpoint/2010/main" val="2160223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2-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 descr="Shape&#10;&#10;Description automatically generated">
            <a:extLst>
              <a:ext uri="{FF2B5EF4-FFF2-40B4-BE49-F238E27FC236}">
                <a16:creationId xmlns:a16="http://schemas.microsoft.com/office/drawing/2014/main" id="{D805503E-E0DB-E947-AC2E-1CAADAE59E5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-609208"/>
            <a:ext cx="12192000" cy="685800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8FC86A68-D218-2D46-B348-D15CF7665C20}"/>
              </a:ext>
            </a:extLst>
          </p:cNvPr>
          <p:cNvSpPr/>
          <p:nvPr userDrawn="1"/>
        </p:nvSpPr>
        <p:spPr>
          <a:xfrm>
            <a:off x="0" y="6248792"/>
            <a:ext cx="12192000" cy="609600"/>
          </a:xfrm>
          <a:prstGeom prst="rect">
            <a:avLst/>
          </a:prstGeom>
          <a:solidFill>
            <a:srgbClr val="7224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rgbClr val="E0D0A6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DE61A6D-95E2-BB4B-B72D-9105111AE4F2}"/>
              </a:ext>
            </a:extLst>
          </p:cNvPr>
          <p:cNvSpPr/>
          <p:nvPr userDrawn="1"/>
        </p:nvSpPr>
        <p:spPr>
          <a:xfrm>
            <a:off x="0" y="8689"/>
            <a:ext cx="12192000" cy="121920"/>
          </a:xfrm>
          <a:prstGeom prst="rect">
            <a:avLst/>
          </a:prstGeom>
          <a:solidFill>
            <a:srgbClr val="7224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rgbClr val="E0D0A6"/>
              </a:solidFill>
            </a:endParaRPr>
          </a:p>
        </p:txBody>
      </p:sp>
      <p:sp>
        <p:nvSpPr>
          <p:cNvPr id="22" name="Title 6">
            <a:extLst>
              <a:ext uri="{FF2B5EF4-FFF2-40B4-BE49-F238E27FC236}">
                <a16:creationId xmlns:a16="http://schemas.microsoft.com/office/drawing/2014/main" id="{E5CB47AD-DA9C-5F4C-A431-84FB4D547F0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4800" y="942179"/>
            <a:ext cx="8966200" cy="685800"/>
          </a:xfrm>
        </p:spPr>
        <p:txBody>
          <a:bodyPr>
            <a:noAutofit/>
          </a:bodyPr>
          <a:lstStyle>
            <a:lvl1pPr algn="l">
              <a:defRPr sz="3733" b="1" i="0">
                <a:solidFill>
                  <a:srgbClr val="E17C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ADD TEXT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33792010-366E-0840-BEF3-DA7A2C4985C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03213" y="666650"/>
            <a:ext cx="9067788" cy="199329"/>
          </a:xfrm>
        </p:spPr>
        <p:txBody>
          <a:bodyPr lIns="182880" tIns="0" rIns="182880" bIns="0">
            <a:noAutofit/>
          </a:bodyPr>
          <a:lstStyle>
            <a:lvl1pPr marL="0" indent="0">
              <a:buNone/>
              <a:defRPr sz="1600" b="1" i="0">
                <a:solidFill>
                  <a:srgbClr val="72243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649794A0-DDCB-D348-B6F9-30E0A824A3F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15384" y="1780379"/>
            <a:ext cx="11571817" cy="3846516"/>
          </a:xfrm>
        </p:spPr>
        <p:txBody>
          <a:bodyPr>
            <a:noAutofit/>
          </a:bodyPr>
          <a:lstStyle>
            <a:lvl1pPr>
              <a:buClr>
                <a:srgbClr val="E17C00"/>
              </a:buClr>
              <a:defRPr sz="2133" b="1" i="0">
                <a:solidFill>
                  <a:srgbClr val="72243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Clr>
                <a:srgbClr val="E17C00"/>
              </a:buClr>
              <a:defRPr sz="1867">
                <a:solidFill>
                  <a:srgbClr val="72243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buClr>
                <a:srgbClr val="E17C00"/>
              </a:buClr>
              <a:defRPr sz="1600">
                <a:solidFill>
                  <a:srgbClr val="72243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buClr>
                <a:srgbClr val="E17C00"/>
              </a:buClr>
              <a:defRPr sz="1467">
                <a:solidFill>
                  <a:srgbClr val="72243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buClr>
                <a:srgbClr val="E17C00"/>
              </a:buClr>
              <a:defRPr sz="1467">
                <a:solidFill>
                  <a:srgbClr val="72243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add list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F614C8A2-40A2-FE4E-97C3-3C5579EFC94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46" y="6321706"/>
            <a:ext cx="1744215" cy="436053"/>
          </a:xfrm>
          <a:prstGeom prst="rect">
            <a:avLst/>
          </a:prstGeom>
        </p:spPr>
      </p:pic>
      <p:sp>
        <p:nvSpPr>
          <p:cNvPr id="19" name="Date Placeholder 11">
            <a:extLst>
              <a:ext uri="{FF2B5EF4-FFF2-40B4-BE49-F238E27FC236}">
                <a16:creationId xmlns:a16="http://schemas.microsoft.com/office/drawing/2014/main" id="{DC067688-FF5F-2F4F-9EDD-2DEE94A49DEC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0207640" y="6357922"/>
            <a:ext cx="137476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C181DAD-4C40-F84C-8464-78DE1D7D2961}" type="datetime1">
              <a:rPr lang="en-US" smtClean="0"/>
              <a:pPr/>
              <a:t>1/30/2025</a:t>
            </a:fld>
            <a:r>
              <a:rPr lang="en-US" dirty="0"/>
              <a:t> —</a:t>
            </a:r>
          </a:p>
        </p:txBody>
      </p:sp>
      <p:sp>
        <p:nvSpPr>
          <p:cNvPr id="20" name="Slide Number Placeholder 16">
            <a:extLst>
              <a:ext uri="{FF2B5EF4-FFF2-40B4-BE49-F238E27FC236}">
                <a16:creationId xmlns:a16="http://schemas.microsoft.com/office/drawing/2014/main" id="{C1A1946D-6268-0F44-A7ED-FEFF8E0745C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304337" y="6357170"/>
            <a:ext cx="711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315554C-9387-4378-80C2-5F7076CAC95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Footer Placeholder 14">
            <a:extLst>
              <a:ext uri="{FF2B5EF4-FFF2-40B4-BE49-F238E27FC236}">
                <a16:creationId xmlns:a16="http://schemas.microsoft.com/office/drawing/2014/main" id="{180245A3-9243-924E-90FC-F92BB6615B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97821" y="6358298"/>
            <a:ext cx="3509819" cy="365125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Footer Title / Footer Content</a:t>
            </a:r>
          </a:p>
        </p:txBody>
      </p:sp>
    </p:spTree>
    <p:extLst>
      <p:ext uri="{BB962C8B-B14F-4D97-AF65-F5344CB8AC3E}">
        <p14:creationId xmlns:p14="http://schemas.microsoft.com/office/powerpoint/2010/main" val="1523337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2-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hape&#10;&#10;Description automatically generated">
            <a:extLst>
              <a:ext uri="{FF2B5EF4-FFF2-40B4-BE49-F238E27FC236}">
                <a16:creationId xmlns:a16="http://schemas.microsoft.com/office/drawing/2014/main" id="{3112881D-9ADF-504F-A1D7-E094D748826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1579" y="-228600"/>
            <a:ext cx="12192000" cy="685800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D1E52BE-502D-324A-B995-DE8A9804C8CA}"/>
              </a:ext>
            </a:extLst>
          </p:cNvPr>
          <p:cNvSpPr/>
          <p:nvPr userDrawn="1"/>
        </p:nvSpPr>
        <p:spPr>
          <a:xfrm>
            <a:off x="0" y="6248792"/>
            <a:ext cx="12192000" cy="609600"/>
          </a:xfrm>
          <a:prstGeom prst="rect">
            <a:avLst/>
          </a:prstGeom>
          <a:solidFill>
            <a:srgbClr val="7224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rgbClr val="E0D0A6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962D22E-89F3-4441-8D37-9B6844AFC931}"/>
              </a:ext>
            </a:extLst>
          </p:cNvPr>
          <p:cNvSpPr/>
          <p:nvPr userDrawn="1"/>
        </p:nvSpPr>
        <p:spPr>
          <a:xfrm>
            <a:off x="0" y="12657"/>
            <a:ext cx="12192000" cy="121920"/>
          </a:xfrm>
          <a:prstGeom prst="rect">
            <a:avLst/>
          </a:prstGeom>
          <a:solidFill>
            <a:srgbClr val="7224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rgbClr val="E0D0A6"/>
              </a:solidFill>
            </a:endParaRP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DA84C3F7-BB03-5D49-9A2E-979137BADE8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15384" y="1780379"/>
            <a:ext cx="11571817" cy="1842151"/>
          </a:xfrm>
        </p:spPr>
        <p:txBody>
          <a:bodyPr>
            <a:noAutofit/>
          </a:bodyPr>
          <a:lstStyle>
            <a:lvl1pPr>
              <a:buClr>
                <a:srgbClr val="E17C00"/>
              </a:buClr>
              <a:defRPr sz="2133" b="1" i="0">
                <a:solidFill>
                  <a:srgbClr val="72243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Clr>
                <a:srgbClr val="E17C00"/>
              </a:buClr>
              <a:defRPr sz="1867">
                <a:solidFill>
                  <a:srgbClr val="72243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buClr>
                <a:srgbClr val="E17C00"/>
              </a:buClr>
              <a:defRPr sz="1600">
                <a:solidFill>
                  <a:srgbClr val="72243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buClr>
                <a:srgbClr val="E17C00"/>
              </a:buClr>
              <a:defRPr sz="1467">
                <a:solidFill>
                  <a:srgbClr val="72243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buClr>
                <a:srgbClr val="E17C00"/>
              </a:buClr>
              <a:defRPr sz="1467">
                <a:solidFill>
                  <a:srgbClr val="72243D"/>
                </a:solidFill>
                <a:latin typeface="Helvetica" pitchFamily="2" charset="0"/>
              </a:defRPr>
            </a:lvl5pPr>
          </a:lstStyle>
          <a:p>
            <a:pPr lvl="0"/>
            <a:r>
              <a:rPr lang="en-US" dirty="0"/>
              <a:t>Click to add list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4" name="Title 6">
            <a:extLst>
              <a:ext uri="{FF2B5EF4-FFF2-40B4-BE49-F238E27FC236}">
                <a16:creationId xmlns:a16="http://schemas.microsoft.com/office/drawing/2014/main" id="{3F270E63-EF19-EF43-941B-3BBB3C082F2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4800" y="942179"/>
            <a:ext cx="8966200" cy="685800"/>
          </a:xfrm>
        </p:spPr>
        <p:txBody>
          <a:bodyPr>
            <a:noAutofit/>
          </a:bodyPr>
          <a:lstStyle>
            <a:lvl1pPr algn="l">
              <a:defRPr sz="3733" b="1" i="0">
                <a:solidFill>
                  <a:srgbClr val="E17C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ADD TEXT</a:t>
            </a:r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65BBE4DE-A30A-B64E-9C2B-EAECE95D11D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03213" y="666650"/>
            <a:ext cx="9067788" cy="199329"/>
          </a:xfrm>
        </p:spPr>
        <p:txBody>
          <a:bodyPr lIns="182880" tIns="0" rIns="182880" bIns="0">
            <a:noAutofit/>
          </a:bodyPr>
          <a:lstStyle>
            <a:lvl1pPr marL="0" indent="0">
              <a:buNone/>
              <a:defRPr sz="1600" b="1" i="0">
                <a:solidFill>
                  <a:srgbClr val="72243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8" name="Content Placeholder 7">
            <a:extLst>
              <a:ext uri="{FF2B5EF4-FFF2-40B4-BE49-F238E27FC236}">
                <a16:creationId xmlns:a16="http://schemas.microsoft.com/office/drawing/2014/main" id="{B1AD0FA1-5FC3-8249-A508-F34B30E27036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315384" y="3733801"/>
            <a:ext cx="11571817" cy="2265364"/>
          </a:xfrm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pPr lvl="0"/>
            <a:r>
              <a:rPr lang="en-US" dirty="0"/>
              <a:t>Graphic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024E65E2-10AE-4D47-8CCD-0324EE0F8A9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46" y="6321706"/>
            <a:ext cx="1744215" cy="436053"/>
          </a:xfrm>
          <a:prstGeom prst="rect">
            <a:avLst/>
          </a:prstGeom>
        </p:spPr>
      </p:pic>
      <p:sp>
        <p:nvSpPr>
          <p:cNvPr id="14" name="Date Placeholder 11">
            <a:extLst>
              <a:ext uri="{FF2B5EF4-FFF2-40B4-BE49-F238E27FC236}">
                <a16:creationId xmlns:a16="http://schemas.microsoft.com/office/drawing/2014/main" id="{BD155D8E-1C67-554D-B0CC-78B67CF1679E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0207640" y="6357922"/>
            <a:ext cx="137476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C181DAD-4C40-F84C-8464-78DE1D7D2961}" type="datetime1">
              <a:rPr lang="en-US" smtClean="0"/>
              <a:pPr/>
              <a:t>1/30/2025</a:t>
            </a:fld>
            <a:r>
              <a:rPr lang="en-US" dirty="0"/>
              <a:t> —</a:t>
            </a:r>
          </a:p>
        </p:txBody>
      </p:sp>
      <p:sp>
        <p:nvSpPr>
          <p:cNvPr id="22" name="Slide Number Placeholder 16">
            <a:extLst>
              <a:ext uri="{FF2B5EF4-FFF2-40B4-BE49-F238E27FC236}">
                <a16:creationId xmlns:a16="http://schemas.microsoft.com/office/drawing/2014/main" id="{B53D23A8-04BB-234C-92C7-0FDF00EAA7E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304337" y="6357170"/>
            <a:ext cx="711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315554C-9387-4378-80C2-5F7076CAC95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7" name="Footer Placeholder 14">
            <a:extLst>
              <a:ext uri="{FF2B5EF4-FFF2-40B4-BE49-F238E27FC236}">
                <a16:creationId xmlns:a16="http://schemas.microsoft.com/office/drawing/2014/main" id="{65B5DFF0-633D-6A47-90B6-830A7C4BE4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97821" y="6358298"/>
            <a:ext cx="3509819" cy="365125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Footer Title / Footer Content</a:t>
            </a:r>
          </a:p>
        </p:txBody>
      </p:sp>
    </p:spTree>
    <p:extLst>
      <p:ext uri="{BB962C8B-B14F-4D97-AF65-F5344CB8AC3E}">
        <p14:creationId xmlns:p14="http://schemas.microsoft.com/office/powerpoint/2010/main" val="3830971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2-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 descr="Shape&#10;&#10;Description automatically generated">
            <a:extLst>
              <a:ext uri="{FF2B5EF4-FFF2-40B4-BE49-F238E27FC236}">
                <a16:creationId xmlns:a16="http://schemas.microsoft.com/office/drawing/2014/main" id="{4B58FD7E-FDB4-E846-8DC8-940E90C84E4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-609208"/>
            <a:ext cx="12192000" cy="685800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7643B7EA-00E1-CA4B-A1D7-88900033FD43}"/>
              </a:ext>
            </a:extLst>
          </p:cNvPr>
          <p:cNvSpPr/>
          <p:nvPr userDrawn="1"/>
        </p:nvSpPr>
        <p:spPr>
          <a:xfrm>
            <a:off x="0" y="6248792"/>
            <a:ext cx="12192000" cy="609600"/>
          </a:xfrm>
          <a:prstGeom prst="rect">
            <a:avLst/>
          </a:prstGeom>
          <a:solidFill>
            <a:srgbClr val="E17C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rgbClr val="E0D0A6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E4ED7DF-923D-504F-9861-5E4EDE26F223}"/>
              </a:ext>
            </a:extLst>
          </p:cNvPr>
          <p:cNvSpPr/>
          <p:nvPr userDrawn="1"/>
        </p:nvSpPr>
        <p:spPr>
          <a:xfrm>
            <a:off x="0" y="8689"/>
            <a:ext cx="12192000" cy="121920"/>
          </a:xfrm>
          <a:prstGeom prst="rect">
            <a:avLst/>
          </a:prstGeom>
          <a:solidFill>
            <a:srgbClr val="E17C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rgbClr val="E0D0A6"/>
              </a:solidFill>
            </a:endParaRPr>
          </a:p>
        </p:txBody>
      </p:sp>
      <p:sp>
        <p:nvSpPr>
          <p:cNvPr id="20" name="Title 6">
            <a:extLst>
              <a:ext uri="{FF2B5EF4-FFF2-40B4-BE49-F238E27FC236}">
                <a16:creationId xmlns:a16="http://schemas.microsoft.com/office/drawing/2014/main" id="{98BFAF21-793F-BF4E-AA1E-663AE7868D8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4800" y="942179"/>
            <a:ext cx="8966200" cy="685800"/>
          </a:xfrm>
        </p:spPr>
        <p:txBody>
          <a:bodyPr>
            <a:noAutofit/>
          </a:bodyPr>
          <a:lstStyle>
            <a:lvl1pPr algn="l">
              <a:defRPr sz="3733" b="1" i="0">
                <a:solidFill>
                  <a:srgbClr val="E17C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ADD TEXT</a:t>
            </a: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F32E85C9-4A0F-3542-A09C-EFE50EDB935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03213" y="666650"/>
            <a:ext cx="9067788" cy="199329"/>
          </a:xfrm>
        </p:spPr>
        <p:txBody>
          <a:bodyPr lIns="182880" tIns="0" rIns="182880" bIns="0">
            <a:noAutofit/>
          </a:bodyPr>
          <a:lstStyle>
            <a:lvl1pPr marL="0" indent="0">
              <a:buNone/>
              <a:defRPr sz="1600" b="1" i="0">
                <a:solidFill>
                  <a:srgbClr val="72243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837C42D-36B7-CB4A-AC83-757B5C740BD7}"/>
              </a:ext>
            </a:extLst>
          </p:cNvPr>
          <p:cNvSpPr/>
          <p:nvPr userDrawn="1"/>
        </p:nvSpPr>
        <p:spPr>
          <a:xfrm>
            <a:off x="0" y="6248792"/>
            <a:ext cx="12192000" cy="609600"/>
          </a:xfrm>
          <a:prstGeom prst="rect">
            <a:avLst/>
          </a:prstGeom>
          <a:solidFill>
            <a:srgbClr val="7224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rgbClr val="E0D0A6"/>
              </a:solidFill>
            </a:endParaRP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DA84C3F7-BB03-5D49-9A2E-979137BADE8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15383" y="1780379"/>
            <a:ext cx="5486400" cy="4290221"/>
          </a:xfrm>
        </p:spPr>
        <p:txBody>
          <a:bodyPr>
            <a:noAutofit/>
          </a:bodyPr>
          <a:lstStyle>
            <a:lvl1pPr>
              <a:buClr>
                <a:srgbClr val="E17C00"/>
              </a:buClr>
              <a:defRPr sz="2133" b="1" i="0">
                <a:solidFill>
                  <a:srgbClr val="72243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Clr>
                <a:srgbClr val="E17C00"/>
              </a:buClr>
              <a:defRPr sz="1867">
                <a:solidFill>
                  <a:srgbClr val="72243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buClr>
                <a:srgbClr val="E17C00"/>
              </a:buClr>
              <a:defRPr sz="1600">
                <a:solidFill>
                  <a:srgbClr val="72243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buClr>
                <a:srgbClr val="E17C00"/>
              </a:buClr>
              <a:defRPr sz="1467">
                <a:solidFill>
                  <a:srgbClr val="72243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buClr>
                <a:srgbClr val="E17C00"/>
              </a:buClr>
              <a:defRPr sz="1467">
                <a:solidFill>
                  <a:srgbClr val="72243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add list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7">
            <a:extLst>
              <a:ext uri="{FF2B5EF4-FFF2-40B4-BE49-F238E27FC236}">
                <a16:creationId xmlns:a16="http://schemas.microsoft.com/office/drawing/2014/main" id="{377193B1-5810-D74B-9153-FE9A079E21E8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6096001" y="1780381"/>
            <a:ext cx="5791196" cy="4290220"/>
          </a:xfrm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pPr lvl="0"/>
            <a:r>
              <a:rPr lang="en-US" dirty="0"/>
              <a:t>Graphic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35B79BB-FAA1-E941-A987-BAC206B6D17B}"/>
              </a:ext>
            </a:extLst>
          </p:cNvPr>
          <p:cNvSpPr/>
          <p:nvPr userDrawn="1"/>
        </p:nvSpPr>
        <p:spPr>
          <a:xfrm>
            <a:off x="0" y="8689"/>
            <a:ext cx="12192000" cy="121920"/>
          </a:xfrm>
          <a:prstGeom prst="rect">
            <a:avLst/>
          </a:prstGeom>
          <a:solidFill>
            <a:srgbClr val="7224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rgbClr val="E0D0A6"/>
              </a:solidFill>
            </a:endParaRP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4CE56FC1-AC79-9248-A064-D14BDBAF7D4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46" y="6321706"/>
            <a:ext cx="1744215" cy="436053"/>
          </a:xfrm>
          <a:prstGeom prst="rect">
            <a:avLst/>
          </a:prstGeom>
        </p:spPr>
      </p:pic>
      <p:sp>
        <p:nvSpPr>
          <p:cNvPr id="14" name="Date Placeholder 11">
            <a:extLst>
              <a:ext uri="{FF2B5EF4-FFF2-40B4-BE49-F238E27FC236}">
                <a16:creationId xmlns:a16="http://schemas.microsoft.com/office/drawing/2014/main" id="{6276A96B-6494-D147-B185-017208019C9F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0207640" y="6357922"/>
            <a:ext cx="137476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C181DAD-4C40-F84C-8464-78DE1D7D2961}" type="datetime1">
              <a:rPr lang="en-US" smtClean="0"/>
              <a:pPr/>
              <a:t>1/30/2025</a:t>
            </a:fld>
            <a:r>
              <a:rPr lang="en-US" dirty="0"/>
              <a:t> —</a:t>
            </a:r>
          </a:p>
        </p:txBody>
      </p:sp>
      <p:sp>
        <p:nvSpPr>
          <p:cNvPr id="15" name="Slide Number Placeholder 16">
            <a:extLst>
              <a:ext uri="{FF2B5EF4-FFF2-40B4-BE49-F238E27FC236}">
                <a16:creationId xmlns:a16="http://schemas.microsoft.com/office/drawing/2014/main" id="{EE3C63A6-B9D2-8A4F-895E-65046C1DD37B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304337" y="6357170"/>
            <a:ext cx="711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315554C-9387-4378-80C2-5F7076CAC95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Footer Placeholder 14">
            <a:extLst>
              <a:ext uri="{FF2B5EF4-FFF2-40B4-BE49-F238E27FC236}">
                <a16:creationId xmlns:a16="http://schemas.microsoft.com/office/drawing/2014/main" id="{34A5052A-9590-A148-8688-253EB5AD174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97821" y="6358298"/>
            <a:ext cx="3509819" cy="365125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Footer Title / Footer Content</a:t>
            </a:r>
          </a:p>
        </p:txBody>
      </p:sp>
    </p:spTree>
    <p:extLst>
      <p:ext uri="{BB962C8B-B14F-4D97-AF65-F5344CB8AC3E}">
        <p14:creationId xmlns:p14="http://schemas.microsoft.com/office/powerpoint/2010/main" val="1999272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3-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hape&#10;&#10;Description automatically generated">
            <a:extLst>
              <a:ext uri="{FF2B5EF4-FFF2-40B4-BE49-F238E27FC236}">
                <a16:creationId xmlns:a16="http://schemas.microsoft.com/office/drawing/2014/main" id="{43571BB9-C3D5-5649-826C-AA9E00F98CF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-616091"/>
            <a:ext cx="12192000" cy="6858000"/>
          </a:xfrm>
          <a:prstGeom prst="rect">
            <a:avLst/>
          </a:prstGeom>
        </p:spPr>
      </p:pic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649794A0-DDCB-D348-B6F9-30E0A824A3F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15384" y="1780379"/>
            <a:ext cx="11571817" cy="3846516"/>
          </a:xfrm>
        </p:spPr>
        <p:txBody>
          <a:bodyPr>
            <a:noAutofit/>
          </a:bodyPr>
          <a:lstStyle>
            <a:lvl1pPr>
              <a:buClr>
                <a:srgbClr val="E17C00"/>
              </a:buClr>
              <a:defRPr sz="2133" b="1" i="0">
                <a:solidFill>
                  <a:srgbClr val="72243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Clr>
                <a:srgbClr val="E17C00"/>
              </a:buClr>
              <a:defRPr sz="1867">
                <a:solidFill>
                  <a:srgbClr val="72243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buClr>
                <a:srgbClr val="E17C00"/>
              </a:buClr>
              <a:defRPr sz="1600">
                <a:solidFill>
                  <a:srgbClr val="72243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buClr>
                <a:srgbClr val="E17C00"/>
              </a:buClr>
              <a:defRPr sz="1467">
                <a:solidFill>
                  <a:srgbClr val="72243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buClr>
                <a:srgbClr val="E17C00"/>
              </a:buClr>
              <a:defRPr sz="1467">
                <a:solidFill>
                  <a:srgbClr val="72243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add list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Title 6">
            <a:extLst>
              <a:ext uri="{FF2B5EF4-FFF2-40B4-BE49-F238E27FC236}">
                <a16:creationId xmlns:a16="http://schemas.microsoft.com/office/drawing/2014/main" id="{9FDE89C4-1040-1C49-BD08-9A68345A11E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4800" y="942179"/>
            <a:ext cx="8966200" cy="685800"/>
          </a:xfrm>
        </p:spPr>
        <p:txBody>
          <a:bodyPr>
            <a:noAutofit/>
          </a:bodyPr>
          <a:lstStyle>
            <a:lvl1pPr algn="l">
              <a:defRPr sz="3733" b="1" i="0">
                <a:solidFill>
                  <a:srgbClr val="E17C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ADD TEXT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F5AA8921-673F-2A4C-A391-3BB8747F2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03213" y="666650"/>
            <a:ext cx="9067788" cy="199329"/>
          </a:xfrm>
        </p:spPr>
        <p:txBody>
          <a:bodyPr lIns="182880" tIns="0" rIns="182880" bIns="0">
            <a:noAutofit/>
          </a:bodyPr>
          <a:lstStyle>
            <a:lvl1pPr marL="0" indent="0">
              <a:buNone/>
              <a:defRPr sz="1600" b="1" i="0">
                <a:solidFill>
                  <a:srgbClr val="72243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14E7DD5-6FA3-BC42-A388-355466865AF7}"/>
              </a:ext>
            </a:extLst>
          </p:cNvPr>
          <p:cNvSpPr/>
          <p:nvPr userDrawn="1"/>
        </p:nvSpPr>
        <p:spPr>
          <a:xfrm>
            <a:off x="0" y="6242285"/>
            <a:ext cx="12192000" cy="609600"/>
          </a:xfrm>
          <a:prstGeom prst="rect">
            <a:avLst/>
          </a:prstGeom>
          <a:solidFill>
            <a:srgbClr val="7224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rgbClr val="E0D0A6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A4C421A-F30B-FF49-A84E-3F536C1840D9}"/>
              </a:ext>
            </a:extLst>
          </p:cNvPr>
          <p:cNvSpPr/>
          <p:nvPr userDrawn="1"/>
        </p:nvSpPr>
        <p:spPr>
          <a:xfrm>
            <a:off x="0" y="0"/>
            <a:ext cx="12192000" cy="121920"/>
          </a:xfrm>
          <a:prstGeom prst="rect">
            <a:avLst/>
          </a:prstGeom>
          <a:solidFill>
            <a:srgbClr val="7224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rgbClr val="E0D0A6"/>
              </a:solidFill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D5DBDB7A-E54C-3A4E-A687-07D300C57DC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46" y="6321706"/>
            <a:ext cx="1744215" cy="436053"/>
          </a:xfrm>
          <a:prstGeom prst="rect">
            <a:avLst/>
          </a:prstGeom>
        </p:spPr>
      </p:pic>
      <p:sp>
        <p:nvSpPr>
          <p:cNvPr id="13" name="Date Placeholder 11">
            <a:extLst>
              <a:ext uri="{FF2B5EF4-FFF2-40B4-BE49-F238E27FC236}">
                <a16:creationId xmlns:a16="http://schemas.microsoft.com/office/drawing/2014/main" id="{8457EB21-A079-BB4F-B09E-8B2E41CA57E7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0207640" y="6357922"/>
            <a:ext cx="137476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C181DAD-4C40-F84C-8464-78DE1D7D2961}" type="datetime1">
              <a:rPr lang="en-US" smtClean="0"/>
              <a:pPr/>
              <a:t>1/30/2025</a:t>
            </a:fld>
            <a:r>
              <a:rPr lang="en-US" dirty="0"/>
              <a:t> —</a:t>
            </a:r>
          </a:p>
        </p:txBody>
      </p:sp>
      <p:sp>
        <p:nvSpPr>
          <p:cNvPr id="16" name="Slide Number Placeholder 16">
            <a:extLst>
              <a:ext uri="{FF2B5EF4-FFF2-40B4-BE49-F238E27FC236}">
                <a16:creationId xmlns:a16="http://schemas.microsoft.com/office/drawing/2014/main" id="{740F49E3-125F-C641-88E9-B2B85D95B50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304337" y="6357170"/>
            <a:ext cx="711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315554C-9387-4378-80C2-5F7076CAC95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Footer Placeholder 14">
            <a:extLst>
              <a:ext uri="{FF2B5EF4-FFF2-40B4-BE49-F238E27FC236}">
                <a16:creationId xmlns:a16="http://schemas.microsoft.com/office/drawing/2014/main" id="{79AA85DF-0C89-DE4A-8B19-97FEBB3349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97821" y="6358298"/>
            <a:ext cx="3509819" cy="365125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Footer Title / Footer Content</a:t>
            </a:r>
          </a:p>
        </p:txBody>
      </p:sp>
    </p:spTree>
    <p:extLst>
      <p:ext uri="{BB962C8B-B14F-4D97-AF65-F5344CB8AC3E}">
        <p14:creationId xmlns:p14="http://schemas.microsoft.com/office/powerpoint/2010/main" val="1390049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3-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hape&#10;&#10;Description automatically generated">
            <a:extLst>
              <a:ext uri="{FF2B5EF4-FFF2-40B4-BE49-F238E27FC236}">
                <a16:creationId xmlns:a16="http://schemas.microsoft.com/office/drawing/2014/main" id="{D9C73FC7-3C6C-3D4B-93C3-54BCA3EB53C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-616091"/>
            <a:ext cx="12192000" cy="6858000"/>
          </a:xfrm>
          <a:prstGeom prst="rect">
            <a:avLst/>
          </a:prstGeom>
        </p:spPr>
      </p:pic>
      <p:sp>
        <p:nvSpPr>
          <p:cNvPr id="12" name="Content Placeholder 7">
            <a:extLst>
              <a:ext uri="{FF2B5EF4-FFF2-40B4-BE49-F238E27FC236}">
                <a16:creationId xmlns:a16="http://schemas.microsoft.com/office/drawing/2014/main" id="{BB01DF16-1D25-D445-982D-EFB417C59F99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315384" y="3733801"/>
            <a:ext cx="11571817" cy="2265364"/>
          </a:xfrm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pPr lvl="0"/>
            <a:r>
              <a:rPr lang="en-US" dirty="0"/>
              <a:t>Graphic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DA84C3F7-BB03-5D49-9A2E-979137BADE8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15384" y="1780379"/>
            <a:ext cx="11571817" cy="1842151"/>
          </a:xfrm>
        </p:spPr>
        <p:txBody>
          <a:bodyPr>
            <a:noAutofit/>
          </a:bodyPr>
          <a:lstStyle>
            <a:lvl1pPr>
              <a:buClr>
                <a:srgbClr val="E17C00"/>
              </a:buClr>
              <a:defRPr sz="2133" b="1" i="0">
                <a:solidFill>
                  <a:srgbClr val="72243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Clr>
                <a:srgbClr val="E17C00"/>
              </a:buClr>
              <a:defRPr sz="1867">
                <a:solidFill>
                  <a:srgbClr val="72243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buClr>
                <a:srgbClr val="E17C00"/>
              </a:buClr>
              <a:defRPr sz="1600">
                <a:solidFill>
                  <a:srgbClr val="72243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buClr>
                <a:srgbClr val="E17C00"/>
              </a:buClr>
              <a:defRPr sz="1467">
                <a:solidFill>
                  <a:srgbClr val="72243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buClr>
                <a:srgbClr val="E17C00"/>
              </a:buClr>
              <a:defRPr sz="1467">
                <a:solidFill>
                  <a:srgbClr val="72243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add list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4" name="Title 6">
            <a:extLst>
              <a:ext uri="{FF2B5EF4-FFF2-40B4-BE49-F238E27FC236}">
                <a16:creationId xmlns:a16="http://schemas.microsoft.com/office/drawing/2014/main" id="{3F270E63-EF19-EF43-941B-3BBB3C082F2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4800" y="942179"/>
            <a:ext cx="8966200" cy="685800"/>
          </a:xfrm>
        </p:spPr>
        <p:txBody>
          <a:bodyPr>
            <a:noAutofit/>
          </a:bodyPr>
          <a:lstStyle>
            <a:lvl1pPr algn="l">
              <a:defRPr sz="3733" b="1" i="0">
                <a:solidFill>
                  <a:srgbClr val="E17C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ADD TEXT</a:t>
            </a:r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65BBE4DE-A30A-B64E-9C2B-EAECE95D11D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03213" y="666650"/>
            <a:ext cx="9067788" cy="199329"/>
          </a:xfrm>
        </p:spPr>
        <p:txBody>
          <a:bodyPr lIns="182880" tIns="0" rIns="182880" bIns="0">
            <a:noAutofit/>
          </a:bodyPr>
          <a:lstStyle>
            <a:lvl1pPr marL="0" indent="0">
              <a:buNone/>
              <a:defRPr sz="1600" b="1" i="0">
                <a:solidFill>
                  <a:srgbClr val="72243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754231A-451F-E44A-976D-44DBB9443AD6}"/>
              </a:ext>
            </a:extLst>
          </p:cNvPr>
          <p:cNvSpPr/>
          <p:nvPr userDrawn="1"/>
        </p:nvSpPr>
        <p:spPr>
          <a:xfrm>
            <a:off x="0" y="0"/>
            <a:ext cx="12192000" cy="121920"/>
          </a:xfrm>
          <a:prstGeom prst="rect">
            <a:avLst/>
          </a:prstGeom>
          <a:solidFill>
            <a:srgbClr val="7224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rgbClr val="E0D0A6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A0980D9-3710-4542-87F5-48D471E9E9E4}"/>
              </a:ext>
            </a:extLst>
          </p:cNvPr>
          <p:cNvSpPr/>
          <p:nvPr userDrawn="1"/>
        </p:nvSpPr>
        <p:spPr>
          <a:xfrm>
            <a:off x="0" y="6242285"/>
            <a:ext cx="12192000" cy="609600"/>
          </a:xfrm>
          <a:prstGeom prst="rect">
            <a:avLst/>
          </a:prstGeom>
          <a:solidFill>
            <a:srgbClr val="7224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rgbClr val="E0D0A6"/>
              </a:solidFill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621F13C7-FD7B-7E4F-AAEB-3D1342DEA71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46" y="6321706"/>
            <a:ext cx="1744215" cy="436053"/>
          </a:xfrm>
          <a:prstGeom prst="rect">
            <a:avLst/>
          </a:prstGeom>
        </p:spPr>
      </p:pic>
      <p:sp>
        <p:nvSpPr>
          <p:cNvPr id="13" name="Date Placeholder 11">
            <a:extLst>
              <a:ext uri="{FF2B5EF4-FFF2-40B4-BE49-F238E27FC236}">
                <a16:creationId xmlns:a16="http://schemas.microsoft.com/office/drawing/2014/main" id="{147C9150-0AE9-1245-B0C3-A3B55C124FC7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0207640" y="6357922"/>
            <a:ext cx="137476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C181DAD-4C40-F84C-8464-78DE1D7D2961}" type="datetime1">
              <a:rPr lang="en-US" smtClean="0"/>
              <a:pPr/>
              <a:t>1/30/2025</a:t>
            </a:fld>
            <a:r>
              <a:rPr lang="en-US" dirty="0"/>
              <a:t> —</a:t>
            </a:r>
          </a:p>
        </p:txBody>
      </p:sp>
      <p:sp>
        <p:nvSpPr>
          <p:cNvPr id="14" name="Slide Number Placeholder 16">
            <a:extLst>
              <a:ext uri="{FF2B5EF4-FFF2-40B4-BE49-F238E27FC236}">
                <a16:creationId xmlns:a16="http://schemas.microsoft.com/office/drawing/2014/main" id="{DC983B51-F7AA-344B-9337-770FAAA84A6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304337" y="6357170"/>
            <a:ext cx="711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315554C-9387-4378-80C2-5F7076CAC95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Footer Placeholder 14">
            <a:extLst>
              <a:ext uri="{FF2B5EF4-FFF2-40B4-BE49-F238E27FC236}">
                <a16:creationId xmlns:a16="http://schemas.microsoft.com/office/drawing/2014/main" id="{929C9AD3-8946-3D4F-936F-7AF93DF064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97821" y="6358298"/>
            <a:ext cx="3509819" cy="365125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Footer Title / Footer Content</a:t>
            </a:r>
          </a:p>
        </p:txBody>
      </p:sp>
    </p:spTree>
    <p:extLst>
      <p:ext uri="{BB962C8B-B14F-4D97-AF65-F5344CB8AC3E}">
        <p14:creationId xmlns:p14="http://schemas.microsoft.com/office/powerpoint/2010/main" val="1936446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3-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 descr="Shape&#10;&#10;Description automatically generated">
            <a:extLst>
              <a:ext uri="{FF2B5EF4-FFF2-40B4-BE49-F238E27FC236}">
                <a16:creationId xmlns:a16="http://schemas.microsoft.com/office/drawing/2014/main" id="{CDD2D709-41AF-7945-855C-7E97DC15315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-616091"/>
            <a:ext cx="12192000" cy="6858000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0B92B3-1B78-7A49-B128-8B3D0C4AAE6E}"/>
              </a:ext>
            </a:extLst>
          </p:cNvPr>
          <p:cNvSpPr/>
          <p:nvPr userDrawn="1"/>
        </p:nvSpPr>
        <p:spPr>
          <a:xfrm>
            <a:off x="0" y="6242285"/>
            <a:ext cx="12192000" cy="609600"/>
          </a:xfrm>
          <a:prstGeom prst="rect">
            <a:avLst/>
          </a:prstGeom>
          <a:solidFill>
            <a:srgbClr val="7224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rgbClr val="E0D0A6"/>
              </a:solidFill>
            </a:endParaRP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DA84C3F7-BB03-5D49-9A2E-979137BADE8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15383" y="1780379"/>
            <a:ext cx="5486400" cy="4188621"/>
          </a:xfrm>
        </p:spPr>
        <p:txBody>
          <a:bodyPr>
            <a:noAutofit/>
          </a:bodyPr>
          <a:lstStyle>
            <a:lvl1pPr>
              <a:buClr>
                <a:srgbClr val="E17C00"/>
              </a:buClr>
              <a:defRPr sz="2133" b="1" i="0">
                <a:solidFill>
                  <a:srgbClr val="72243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Clr>
                <a:srgbClr val="E17C00"/>
              </a:buClr>
              <a:defRPr sz="1867">
                <a:solidFill>
                  <a:srgbClr val="72243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buClr>
                <a:srgbClr val="E17C00"/>
              </a:buClr>
              <a:defRPr sz="1600">
                <a:solidFill>
                  <a:srgbClr val="72243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buClr>
                <a:srgbClr val="E17C00"/>
              </a:buClr>
              <a:defRPr sz="1467">
                <a:solidFill>
                  <a:srgbClr val="72243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buClr>
                <a:srgbClr val="E17C00"/>
              </a:buClr>
              <a:defRPr sz="1467">
                <a:solidFill>
                  <a:srgbClr val="72243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add list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4" name="Title 6">
            <a:extLst>
              <a:ext uri="{FF2B5EF4-FFF2-40B4-BE49-F238E27FC236}">
                <a16:creationId xmlns:a16="http://schemas.microsoft.com/office/drawing/2014/main" id="{3F270E63-EF19-EF43-941B-3BBB3C082F2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4800" y="942179"/>
            <a:ext cx="8966200" cy="685800"/>
          </a:xfrm>
        </p:spPr>
        <p:txBody>
          <a:bodyPr>
            <a:noAutofit/>
          </a:bodyPr>
          <a:lstStyle>
            <a:lvl1pPr algn="l">
              <a:defRPr sz="3733" b="1" i="0">
                <a:solidFill>
                  <a:srgbClr val="E17C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ADD TEXT</a:t>
            </a:r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65BBE4DE-A30A-B64E-9C2B-EAECE95D11D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03213" y="666650"/>
            <a:ext cx="9067788" cy="199329"/>
          </a:xfrm>
        </p:spPr>
        <p:txBody>
          <a:bodyPr lIns="182880" tIns="0" rIns="182880" bIns="0">
            <a:noAutofit/>
          </a:bodyPr>
          <a:lstStyle>
            <a:lvl1pPr marL="0" indent="0">
              <a:buNone/>
              <a:defRPr sz="1600" b="1" i="0">
                <a:solidFill>
                  <a:srgbClr val="72243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3" name="Content Placeholder 7">
            <a:extLst>
              <a:ext uri="{FF2B5EF4-FFF2-40B4-BE49-F238E27FC236}">
                <a16:creationId xmlns:a16="http://schemas.microsoft.com/office/drawing/2014/main" id="{377193B1-5810-D74B-9153-FE9A079E21E8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6096001" y="1780381"/>
            <a:ext cx="5791196" cy="4188620"/>
          </a:xfrm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pPr lvl="0"/>
            <a:r>
              <a:rPr lang="en-US" dirty="0"/>
              <a:t>Graphic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F9293FBE-7605-5049-9C52-D7AEFFCC105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46" y="6321706"/>
            <a:ext cx="1744215" cy="436053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A044A4A1-14D0-B441-94C8-13D27A1756BC}"/>
              </a:ext>
            </a:extLst>
          </p:cNvPr>
          <p:cNvSpPr/>
          <p:nvPr userDrawn="1"/>
        </p:nvSpPr>
        <p:spPr>
          <a:xfrm>
            <a:off x="0" y="0"/>
            <a:ext cx="12192000" cy="121920"/>
          </a:xfrm>
          <a:prstGeom prst="rect">
            <a:avLst/>
          </a:prstGeom>
          <a:solidFill>
            <a:srgbClr val="7224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rgbClr val="E0D0A6"/>
              </a:solidFill>
            </a:endParaRPr>
          </a:p>
        </p:txBody>
      </p:sp>
      <p:sp>
        <p:nvSpPr>
          <p:cNvPr id="14" name="Date Placeholder 11">
            <a:extLst>
              <a:ext uri="{FF2B5EF4-FFF2-40B4-BE49-F238E27FC236}">
                <a16:creationId xmlns:a16="http://schemas.microsoft.com/office/drawing/2014/main" id="{F0FEB646-D5CC-1347-B446-2399720028C8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0207640" y="6357922"/>
            <a:ext cx="137476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C181DAD-4C40-F84C-8464-78DE1D7D2961}" type="datetime1">
              <a:rPr lang="en-US" smtClean="0"/>
              <a:pPr/>
              <a:t>1/30/2025</a:t>
            </a:fld>
            <a:r>
              <a:rPr lang="en-US" dirty="0"/>
              <a:t> —</a:t>
            </a:r>
          </a:p>
        </p:txBody>
      </p:sp>
      <p:sp>
        <p:nvSpPr>
          <p:cNvPr id="15" name="Slide Number Placeholder 16">
            <a:extLst>
              <a:ext uri="{FF2B5EF4-FFF2-40B4-BE49-F238E27FC236}">
                <a16:creationId xmlns:a16="http://schemas.microsoft.com/office/drawing/2014/main" id="{B6A3EB6F-C305-5042-BA45-B97EC20F1E3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304337" y="6357170"/>
            <a:ext cx="711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315554C-9387-4378-80C2-5F7076CAC95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Footer Placeholder 14">
            <a:extLst>
              <a:ext uri="{FF2B5EF4-FFF2-40B4-BE49-F238E27FC236}">
                <a16:creationId xmlns:a16="http://schemas.microsoft.com/office/drawing/2014/main" id="{70177B97-F4D3-8343-B06F-C7B9FDDC74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97821" y="6358298"/>
            <a:ext cx="3509819" cy="365125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Footer Title / Footer Content</a:t>
            </a:r>
          </a:p>
        </p:txBody>
      </p:sp>
    </p:spTree>
    <p:extLst>
      <p:ext uri="{BB962C8B-B14F-4D97-AF65-F5344CB8AC3E}">
        <p14:creationId xmlns:p14="http://schemas.microsoft.com/office/powerpoint/2010/main" val="1801452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AF6ABA2A-0726-1A45-92F3-B2A4306DEA5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788758B-AD97-9E4B-9AC8-AACD375E4CB2}"/>
              </a:ext>
            </a:extLst>
          </p:cNvPr>
          <p:cNvSpPr/>
          <p:nvPr userDrawn="1"/>
        </p:nvSpPr>
        <p:spPr>
          <a:xfrm>
            <a:off x="-1" y="5943600"/>
            <a:ext cx="12192001" cy="914400"/>
          </a:xfrm>
          <a:prstGeom prst="rect">
            <a:avLst/>
          </a:prstGeom>
          <a:solidFill>
            <a:srgbClr val="641E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rgbClr val="E17C00"/>
              </a:solidFill>
            </a:endParaRP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6AA1DADD-56FF-054B-9C5C-C1721680A7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60800" y="6282846"/>
            <a:ext cx="7924800" cy="316356"/>
          </a:xfrm>
        </p:spPr>
        <p:txBody>
          <a:bodyPr lIns="182880" tIns="0" rIns="182880" bIns="0">
            <a:noAutofit/>
          </a:bodyPr>
          <a:lstStyle>
            <a:lvl1pPr marL="0" indent="0">
              <a:buNone/>
              <a:defRPr sz="1867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18A475B-13D0-FA4D-88FD-726FE555B76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00" y="6025552"/>
            <a:ext cx="2963400" cy="740851"/>
          </a:xfrm>
          <a:prstGeom prst="rect">
            <a:avLst/>
          </a:prstGeom>
        </p:spPr>
      </p:pic>
      <p:sp>
        <p:nvSpPr>
          <p:cNvPr id="10" name="Title 18">
            <a:extLst>
              <a:ext uri="{FF2B5EF4-FFF2-40B4-BE49-F238E27FC236}">
                <a16:creationId xmlns:a16="http://schemas.microsoft.com/office/drawing/2014/main" id="{B7DB02B7-5B63-2F41-A757-1DC44B15B7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84800" y="3322165"/>
            <a:ext cx="6400800" cy="1614044"/>
          </a:xfrm>
          <a:noFill/>
        </p:spPr>
        <p:txBody>
          <a:bodyPr lIns="182880" tIns="182880" rIns="182880" anchor="ctr">
            <a:noAutofit/>
          </a:bodyPr>
          <a:lstStyle>
            <a:lvl1pPr algn="l">
              <a:defRPr sz="9600" b="0" i="1" baseline="0">
                <a:solidFill>
                  <a:schemeClr val="bg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 dirty="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1100116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ackground pattern&#10;&#10;Description automatically generated">
            <a:extLst>
              <a:ext uri="{FF2B5EF4-FFF2-40B4-BE49-F238E27FC236}">
                <a16:creationId xmlns:a16="http://schemas.microsoft.com/office/drawing/2014/main" id="{3273F0DE-369B-394B-AEC1-0EAE281CE0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Title 18">
            <a:extLst>
              <a:ext uri="{FF2B5EF4-FFF2-40B4-BE49-F238E27FC236}">
                <a16:creationId xmlns:a16="http://schemas.microsoft.com/office/drawing/2014/main" id="{2AEEC7FA-C7A4-884B-9AEB-71DBAF3A35B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8000" y="3835401"/>
            <a:ext cx="8128000" cy="1614044"/>
          </a:xfrm>
          <a:noFill/>
        </p:spPr>
        <p:txBody>
          <a:bodyPr lIns="182880" tIns="182880" rIns="182880" anchor="ctr">
            <a:noAutofit/>
          </a:bodyPr>
          <a:lstStyle>
            <a:lvl1pPr algn="l">
              <a:defRPr sz="9600" b="0" i="1" baseline="0">
                <a:solidFill>
                  <a:schemeClr val="bg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 dirty="0"/>
              <a:t>Thank You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9FBC289-96C4-D047-8308-414572523271}"/>
              </a:ext>
            </a:extLst>
          </p:cNvPr>
          <p:cNvSpPr/>
          <p:nvPr userDrawn="1"/>
        </p:nvSpPr>
        <p:spPr>
          <a:xfrm>
            <a:off x="-1" y="5943600"/>
            <a:ext cx="12192001" cy="914400"/>
          </a:xfrm>
          <a:prstGeom prst="rect">
            <a:avLst/>
          </a:prstGeom>
          <a:solidFill>
            <a:srgbClr val="641E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rgbClr val="E17C00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EB2A3B9-AAB2-3644-9D8B-E0E8D39F3D4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00" y="6025552"/>
            <a:ext cx="2963400" cy="740851"/>
          </a:xfrm>
          <a:prstGeom prst="rect">
            <a:avLst/>
          </a:prstGeom>
        </p:spPr>
      </p:pic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7D2E9E38-962D-3E44-A721-6DF8ED8CC3E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60800" y="6282846"/>
            <a:ext cx="7924800" cy="316356"/>
          </a:xfrm>
        </p:spPr>
        <p:txBody>
          <a:bodyPr lIns="182880" tIns="0" rIns="182880" bIns="0">
            <a:noAutofit/>
          </a:bodyPr>
          <a:lstStyle>
            <a:lvl1pPr marL="0" indent="0">
              <a:buNone/>
              <a:defRPr sz="1867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2298958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25.xml"/><Relationship Id="rId21" Type="http://schemas.openxmlformats.org/officeDocument/2006/relationships/image" Target="../media/image5.png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17" Type="http://schemas.openxmlformats.org/officeDocument/2006/relationships/slideLayout" Target="../slideLayouts/slideLayout39.xml"/><Relationship Id="rId2" Type="http://schemas.openxmlformats.org/officeDocument/2006/relationships/slideLayout" Target="../slideLayouts/slideLayout24.xml"/><Relationship Id="rId16" Type="http://schemas.openxmlformats.org/officeDocument/2006/relationships/slideLayout" Target="../slideLayouts/slideLayout38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32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Relationship Id="rId22" Type="http://schemas.openxmlformats.org/officeDocument/2006/relationships/image" Target="../media/image6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13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51.xml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50.xml"/><Relationship Id="rId5" Type="http://schemas.openxmlformats.org/officeDocument/2006/relationships/slideLayout" Target="../slideLayouts/slideLayout44.xml"/><Relationship Id="rId15" Type="http://schemas.openxmlformats.org/officeDocument/2006/relationships/theme" Target="../theme/theme4.xml"/><Relationship Id="rId10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Relationship Id="rId14" Type="http://schemas.openxmlformats.org/officeDocument/2006/relationships/slideLayout" Target="../slideLayouts/slideLayout5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1.xml"/><Relationship Id="rId13" Type="http://schemas.openxmlformats.org/officeDocument/2006/relationships/slideLayout" Target="../slideLayouts/slideLayout66.xml"/><Relationship Id="rId3" Type="http://schemas.openxmlformats.org/officeDocument/2006/relationships/slideLayout" Target="../slideLayouts/slideLayout56.xml"/><Relationship Id="rId7" Type="http://schemas.openxmlformats.org/officeDocument/2006/relationships/slideLayout" Target="../slideLayouts/slideLayout60.xml"/><Relationship Id="rId12" Type="http://schemas.openxmlformats.org/officeDocument/2006/relationships/slideLayout" Target="../slideLayouts/slideLayout65.xml"/><Relationship Id="rId2" Type="http://schemas.openxmlformats.org/officeDocument/2006/relationships/slideLayout" Target="../slideLayouts/slideLayout55.xml"/><Relationship Id="rId16" Type="http://schemas.openxmlformats.org/officeDocument/2006/relationships/theme" Target="../theme/theme5.xml"/><Relationship Id="rId1" Type="http://schemas.openxmlformats.org/officeDocument/2006/relationships/slideLayout" Target="../slideLayouts/slideLayout54.xml"/><Relationship Id="rId6" Type="http://schemas.openxmlformats.org/officeDocument/2006/relationships/slideLayout" Target="../slideLayouts/slideLayout59.xml"/><Relationship Id="rId11" Type="http://schemas.openxmlformats.org/officeDocument/2006/relationships/slideLayout" Target="../slideLayouts/slideLayout64.xml"/><Relationship Id="rId5" Type="http://schemas.openxmlformats.org/officeDocument/2006/relationships/slideLayout" Target="../slideLayouts/slideLayout58.xml"/><Relationship Id="rId15" Type="http://schemas.openxmlformats.org/officeDocument/2006/relationships/slideLayout" Target="../slideLayouts/slideLayout68.xml"/><Relationship Id="rId10" Type="http://schemas.openxmlformats.org/officeDocument/2006/relationships/slideLayout" Target="../slideLayouts/slideLayout63.xml"/><Relationship Id="rId4" Type="http://schemas.openxmlformats.org/officeDocument/2006/relationships/slideLayout" Target="../slideLayouts/slideLayout57.xml"/><Relationship Id="rId9" Type="http://schemas.openxmlformats.org/officeDocument/2006/relationships/slideLayout" Target="../slideLayouts/slideLayout62.xml"/><Relationship Id="rId14" Type="http://schemas.openxmlformats.org/officeDocument/2006/relationships/slideLayout" Target="../slideLayouts/slideLayout67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6.xml"/><Relationship Id="rId13" Type="http://schemas.openxmlformats.org/officeDocument/2006/relationships/slideLayout" Target="../slideLayouts/slideLayout81.xml"/><Relationship Id="rId18" Type="http://schemas.openxmlformats.org/officeDocument/2006/relationships/slideLayout" Target="../slideLayouts/slideLayout86.xml"/><Relationship Id="rId3" Type="http://schemas.openxmlformats.org/officeDocument/2006/relationships/slideLayout" Target="../slideLayouts/slideLayout71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5.xml"/><Relationship Id="rId12" Type="http://schemas.openxmlformats.org/officeDocument/2006/relationships/slideLayout" Target="../slideLayouts/slideLayout80.xml"/><Relationship Id="rId17" Type="http://schemas.openxmlformats.org/officeDocument/2006/relationships/slideLayout" Target="../slideLayouts/slideLayout85.xml"/><Relationship Id="rId2" Type="http://schemas.openxmlformats.org/officeDocument/2006/relationships/slideLayout" Target="../slideLayouts/slideLayout70.xml"/><Relationship Id="rId16" Type="http://schemas.openxmlformats.org/officeDocument/2006/relationships/slideLayout" Target="../slideLayouts/slideLayout84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69.xml"/><Relationship Id="rId6" Type="http://schemas.openxmlformats.org/officeDocument/2006/relationships/slideLayout" Target="../slideLayouts/slideLayout74.xml"/><Relationship Id="rId11" Type="http://schemas.openxmlformats.org/officeDocument/2006/relationships/slideLayout" Target="../slideLayouts/slideLayout79.xml"/><Relationship Id="rId5" Type="http://schemas.openxmlformats.org/officeDocument/2006/relationships/slideLayout" Target="../slideLayouts/slideLayout73.xml"/><Relationship Id="rId15" Type="http://schemas.openxmlformats.org/officeDocument/2006/relationships/slideLayout" Target="../slideLayouts/slideLayout83.xml"/><Relationship Id="rId23" Type="http://schemas.openxmlformats.org/officeDocument/2006/relationships/image" Target="../media/image6.png"/><Relationship Id="rId10" Type="http://schemas.openxmlformats.org/officeDocument/2006/relationships/slideLayout" Target="../slideLayouts/slideLayout78.xml"/><Relationship Id="rId19" Type="http://schemas.openxmlformats.org/officeDocument/2006/relationships/theme" Target="../theme/theme6.xml"/><Relationship Id="rId4" Type="http://schemas.openxmlformats.org/officeDocument/2006/relationships/slideLayout" Target="../slideLayouts/slideLayout72.xml"/><Relationship Id="rId9" Type="http://schemas.openxmlformats.org/officeDocument/2006/relationships/slideLayout" Target="../slideLayouts/slideLayout77.xml"/><Relationship Id="rId14" Type="http://schemas.openxmlformats.org/officeDocument/2006/relationships/slideLayout" Target="../slideLayouts/slideLayout82.xml"/><Relationship Id="rId22" Type="http://schemas.openxmlformats.org/officeDocument/2006/relationships/image" Target="../media/image5.png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8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5.xml"/><Relationship Id="rId13" Type="http://schemas.openxmlformats.org/officeDocument/2006/relationships/theme" Target="../theme/theme8.xml"/><Relationship Id="rId3" Type="http://schemas.openxmlformats.org/officeDocument/2006/relationships/slideLayout" Target="../slideLayouts/slideLayout90.xml"/><Relationship Id="rId7" Type="http://schemas.openxmlformats.org/officeDocument/2006/relationships/slideLayout" Target="../slideLayouts/slideLayout94.xml"/><Relationship Id="rId12" Type="http://schemas.openxmlformats.org/officeDocument/2006/relationships/slideLayout" Target="../slideLayouts/slideLayout99.xml"/><Relationship Id="rId2" Type="http://schemas.openxmlformats.org/officeDocument/2006/relationships/slideLayout" Target="../slideLayouts/slideLayout89.xml"/><Relationship Id="rId1" Type="http://schemas.openxmlformats.org/officeDocument/2006/relationships/slideLayout" Target="../slideLayouts/slideLayout88.xml"/><Relationship Id="rId6" Type="http://schemas.openxmlformats.org/officeDocument/2006/relationships/slideLayout" Target="../slideLayouts/slideLayout93.xml"/><Relationship Id="rId11" Type="http://schemas.openxmlformats.org/officeDocument/2006/relationships/slideLayout" Target="../slideLayouts/slideLayout98.xml"/><Relationship Id="rId5" Type="http://schemas.openxmlformats.org/officeDocument/2006/relationships/slideLayout" Target="../slideLayouts/slideLayout92.xml"/><Relationship Id="rId10" Type="http://schemas.openxmlformats.org/officeDocument/2006/relationships/slideLayout" Target="../slideLayouts/slideLayout97.xml"/><Relationship Id="rId4" Type="http://schemas.openxmlformats.org/officeDocument/2006/relationships/slideLayout" Target="../slideLayouts/slideLayout91.xml"/><Relationship Id="rId9" Type="http://schemas.openxmlformats.org/officeDocument/2006/relationships/slideLayout" Target="../slideLayouts/slideLayout9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1/30/2025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37760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9" r:id="rId1"/>
    <p:sldLayoutId id="2147483780" r:id="rId2"/>
    <p:sldLayoutId id="2147483781" r:id="rId3"/>
    <p:sldLayoutId id="2147483782" r:id="rId4"/>
    <p:sldLayoutId id="2147483783" r:id="rId5"/>
    <p:sldLayoutId id="2147483784" r:id="rId6"/>
    <p:sldLayoutId id="2147483785" r:id="rId7"/>
    <p:sldLayoutId id="2147483786" r:id="rId8"/>
    <p:sldLayoutId id="2147483787" r:id="rId9"/>
    <p:sldLayoutId id="2147483788" r:id="rId10"/>
    <p:sldLayoutId id="214748378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DACFA73-5060-223C-22D1-D98D358D60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D458FF-DFE3-C55E-766E-62FF9E66D5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F41C36-9C7C-6AD2-B06A-3D41D692780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1/30/2025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C28286-162B-09CC-83AD-C30D47C7A7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332337-9907-0D41-4765-4BAF541B01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67869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8" r:id="rId1"/>
    <p:sldLayoutId id="2147483799" r:id="rId2"/>
    <p:sldLayoutId id="2147483800" r:id="rId3"/>
    <p:sldLayoutId id="2147483801" r:id="rId4"/>
    <p:sldLayoutId id="2147483802" r:id="rId5"/>
    <p:sldLayoutId id="2147483803" r:id="rId6"/>
    <p:sldLayoutId id="2147483804" r:id="rId7"/>
    <p:sldLayoutId id="2147483805" r:id="rId8"/>
    <p:sldLayoutId id="2147483806" r:id="rId9"/>
    <p:sldLayoutId id="2147483807" r:id="rId10"/>
    <p:sldLayoutId id="214748380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1/30/2025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170317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2" r:id="rId3"/>
    <p:sldLayoutId id="2147483813" r:id="rId4"/>
    <p:sldLayoutId id="2147483814" r:id="rId5"/>
    <p:sldLayoutId id="2147483815" r:id="rId6"/>
    <p:sldLayoutId id="2147483816" r:id="rId7"/>
    <p:sldLayoutId id="2147483817" r:id="rId8"/>
    <p:sldLayoutId id="2147483818" r:id="rId9"/>
    <p:sldLayoutId id="2147483819" r:id="rId10"/>
    <p:sldLayoutId id="2147483820" r:id="rId11"/>
    <p:sldLayoutId id="2147483821" r:id="rId12"/>
    <p:sldLayoutId id="2147483822" r:id="rId13"/>
    <p:sldLayoutId id="2147483823" r:id="rId14"/>
    <p:sldLayoutId id="2147483824" r:id="rId15"/>
    <p:sldLayoutId id="2147483825" r:id="rId16"/>
    <p:sldLayoutId id="2147483826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879F22C8-3EAB-425F-ADBA-3A162D8202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830818" y="6292334"/>
            <a:ext cx="1522982" cy="18288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200" b="0">
                <a:solidFill>
                  <a:schemeClr val="bg1"/>
                </a:solidFill>
              </a:defRPr>
            </a:lvl1pPr>
          </a:lstStyle>
          <a:p>
            <a:r>
              <a:rPr lang="en-US"/>
              <a:t>September 3, 20XX </a:t>
            </a:r>
            <a:endParaRPr lang="en-US" dirty="0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CC4B4F87-0B31-4EDA-8270-4233B0D8FF7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98180" y="6294120"/>
            <a:ext cx="1462788" cy="1828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bg1"/>
                </a:solidFill>
              </a:defRPr>
            </a:lvl1pPr>
          </a:lstStyle>
          <a:p>
            <a:r>
              <a:rPr lang="en-US">
                <a:solidFill>
                  <a:schemeClr val="bg1"/>
                </a:solidFill>
              </a:rPr>
              <a:t>Annual Review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A05EC255-976A-48BF-A8A0-1ECEBDFBB6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93500" y="6292334"/>
            <a:ext cx="412750" cy="1828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7782931A-7D25-4B4B-9464-57AE418934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356326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64" r:id="rId1"/>
    <p:sldLayoutId id="2147483865" r:id="rId2"/>
    <p:sldLayoutId id="2147483866" r:id="rId3"/>
    <p:sldLayoutId id="2147483867" r:id="rId4"/>
    <p:sldLayoutId id="2147483868" r:id="rId5"/>
    <p:sldLayoutId id="2147483869" r:id="rId6"/>
    <p:sldLayoutId id="2147483870" r:id="rId7"/>
    <p:sldLayoutId id="2147483871" r:id="rId8"/>
    <p:sldLayoutId id="2147483872" r:id="rId9"/>
    <p:sldLayoutId id="2147483873" r:id="rId10"/>
    <p:sldLayoutId id="2147483874" r:id="rId11"/>
    <p:sldLayoutId id="2147483875" r:id="rId12"/>
    <p:sldLayoutId id="2147483876" r:id="rId13"/>
    <p:sldLayoutId id="2147483877" r:id="rId14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240">
          <p15:clr>
            <a:srgbClr val="547EBF"/>
          </p15:clr>
        </p15:guide>
        <p15:guide id="4" orient="horz" pos="240">
          <p15:clr>
            <a:srgbClr val="547EBF"/>
          </p15:clr>
        </p15:guide>
        <p15:guide id="5" pos="7440">
          <p15:clr>
            <a:srgbClr val="547EBF"/>
          </p15:clr>
        </p15:guide>
        <p15:guide id="6" orient="horz" pos="4080">
          <p15:clr>
            <a:srgbClr val="547EBF"/>
          </p15:clr>
        </p15:guide>
        <p15:guide id="7" pos="7008">
          <p15:clr>
            <a:srgbClr val="F26B43"/>
          </p15:clr>
        </p15:guide>
        <p15:guide id="8" pos="3720">
          <p15:clr>
            <a:srgbClr val="547EBF"/>
          </p15:clr>
        </p15:guide>
        <p15:guide id="9" pos="2112">
          <p15:clr>
            <a:srgbClr val="547EBF"/>
          </p15:clr>
        </p15:guide>
        <p15:guide id="10" pos="1824">
          <p15:clr>
            <a:srgbClr val="547EBF"/>
          </p15:clr>
        </p15:guide>
        <p15:guide id="11" pos="5568">
          <p15:clr>
            <a:srgbClr val="547EBF"/>
          </p15:clr>
        </p15:guide>
        <p15:guide id="12" pos="5832">
          <p15:clr>
            <a:srgbClr val="547EBF"/>
          </p15:clr>
        </p15:guide>
        <p15:guide id="13" pos="4968">
          <p15:clr>
            <a:srgbClr val="9FCC3B"/>
          </p15:clr>
        </p15:guide>
        <p15:guide id="14" pos="5208">
          <p15:clr>
            <a:srgbClr val="9FCC3B"/>
          </p15:clr>
        </p15:guide>
        <p15:guide id="15" pos="2712">
          <p15:clr>
            <a:srgbClr val="9FCC3B"/>
          </p15:clr>
        </p15:guide>
        <p15:guide id="16" pos="2472">
          <p15:clr>
            <a:srgbClr val="9FCC3B"/>
          </p15:clr>
        </p15:guide>
        <p15:guide id="17" orient="horz" pos="624">
          <p15:clr>
            <a:srgbClr val="F26B43"/>
          </p15:clr>
        </p15:guide>
        <p15:guide id="18" orient="horz" pos="3672">
          <p15:clr>
            <a:srgbClr val="F26B43"/>
          </p15:clr>
        </p15:guide>
        <p15:guide id="19" pos="3984">
          <p15:clr>
            <a:srgbClr val="547EBF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C700152-D18D-4405-8FB2-5985831B57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9500" y="1011238"/>
            <a:ext cx="10026650" cy="655637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2E92E1-0C4A-474E-8E29-8DB404101B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9500" y="1790700"/>
            <a:ext cx="10026650" cy="3978275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22E245-B48B-4526-8D2D-9475E64B062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41338" y="6401999"/>
            <a:ext cx="2206625" cy="369332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 cap="all" spc="300" baseline="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r>
              <a:rPr lang="en-US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A0FE5C-A494-40F2-A357-786AFFA631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08350" y="6401999"/>
            <a:ext cx="5575300" cy="369332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 cap="all" spc="300" baseline="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r>
              <a:rPr lang="en-US"/>
              <a:t>Group is Open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4686A1-EDE2-44D9-A671-F708A6F883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2800" y="6401999"/>
            <a:ext cx="2208212" cy="369332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r">
              <a:defRPr sz="1000" cap="all" spc="300" baseline="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D39607A7-8386-47DB-8578-DDEDD194E5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198255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79" r:id="rId1"/>
    <p:sldLayoutId id="2147483880" r:id="rId2"/>
    <p:sldLayoutId id="2147483881" r:id="rId3"/>
    <p:sldLayoutId id="2147483882" r:id="rId4"/>
    <p:sldLayoutId id="2147483883" r:id="rId5"/>
    <p:sldLayoutId id="2147483884" r:id="rId6"/>
    <p:sldLayoutId id="2147483885" r:id="rId7"/>
    <p:sldLayoutId id="2147483886" r:id="rId8"/>
    <p:sldLayoutId id="2147483887" r:id="rId9"/>
    <p:sldLayoutId id="2147483888" r:id="rId10"/>
    <p:sldLayoutId id="2147483889" r:id="rId11"/>
    <p:sldLayoutId id="2147483890" r:id="rId12"/>
    <p:sldLayoutId id="2147483891" r:id="rId13"/>
    <p:sldLayoutId id="2147483892" r:id="rId14"/>
    <p:sldLayoutId id="2147483893" r:id="rId15"/>
  </p:sldLayoutIdLst>
  <p:hf hd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800" kern="1200" cap="all" spc="4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60000" indent="-360000" algn="l" defTabSz="914400" rtl="0" eaLnBrk="1" latinLnBrk="0" hangingPunct="1">
        <a:lnSpc>
          <a:spcPct val="125000"/>
        </a:lnSpc>
        <a:spcBef>
          <a:spcPts val="1000"/>
        </a:spcBef>
        <a:buClr>
          <a:schemeClr val="accent1">
            <a:lumMod val="60000"/>
            <a:lumOff val="40000"/>
          </a:schemeClr>
        </a:buClr>
        <a:buFont typeface="Wingdings" panose="05000000000000000000" pitchFamily="2" charset="2"/>
        <a:buChar char=""/>
        <a:defRPr sz="20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1pPr>
      <a:lvl2pPr marL="360000" indent="0" algn="l" defTabSz="914400" rtl="0" eaLnBrk="1" latinLnBrk="0" hangingPunct="1">
        <a:lnSpc>
          <a:spcPct val="125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FontTx/>
        <a:buNone/>
        <a:defRPr sz="2000" i="1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2pPr>
      <a:lvl3pPr marL="1080000" indent="-360000" algn="l" defTabSz="914400" rtl="0" eaLnBrk="1" latinLnBrk="0" hangingPunct="1">
        <a:lnSpc>
          <a:spcPct val="125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Font typeface="Wingdings" panose="05000000000000000000" pitchFamily="2" charset="2"/>
        <a:buChar char=""/>
        <a:defRPr sz="20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3pPr>
      <a:lvl4pPr marL="1080000" indent="0" algn="l" defTabSz="914400" rtl="0" eaLnBrk="1" latinLnBrk="0" hangingPunct="1">
        <a:lnSpc>
          <a:spcPct val="125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FontTx/>
        <a:buNone/>
        <a:defRPr sz="2000" i="1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4pPr>
      <a:lvl5pPr marL="1800000" indent="-360000" algn="l" defTabSz="914400" rtl="0" eaLnBrk="1" latinLnBrk="0" hangingPunct="1">
        <a:lnSpc>
          <a:spcPct val="125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Font typeface="Wingdings" panose="05000000000000000000" pitchFamily="2" charset="2"/>
        <a:buChar char=""/>
        <a:defRPr sz="20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419">
          <p15:clr>
            <a:srgbClr val="5ACBF0"/>
          </p15:clr>
        </p15:guide>
        <p15:guide id="2" pos="1731">
          <p15:clr>
            <a:srgbClr val="5ACBF0"/>
          </p15:clr>
        </p15:guide>
        <p15:guide id="3" pos="3140">
          <p15:clr>
            <a:srgbClr val="5ACBF0"/>
          </p15:clr>
        </p15:guide>
        <p15:guide id="4" pos="3488">
          <p15:clr>
            <a:srgbClr val="5ACBF0"/>
          </p15:clr>
        </p15:guide>
        <p15:guide id="5" pos="2788">
          <p15:clr>
            <a:srgbClr val="5ACBF0"/>
          </p15:clr>
        </p15:guide>
        <p15:guide id="6" pos="2434">
          <p15:clr>
            <a:srgbClr val="5ACBF0"/>
          </p15:clr>
        </p15:guide>
        <p15:guide id="7" pos="2084">
          <p15:clr>
            <a:srgbClr val="5ACBF0"/>
          </p15:clr>
        </p15:guide>
        <p15:guide id="8" pos="341">
          <p15:clr>
            <a:srgbClr val="F26B43"/>
          </p15:clr>
        </p15:guide>
        <p15:guide id="9" pos="1384">
          <p15:clr>
            <a:srgbClr val="5ACBF0"/>
          </p15:clr>
        </p15:guide>
        <p15:guide id="10" pos="1032">
          <p15:clr>
            <a:srgbClr val="5ACBF0"/>
          </p15:clr>
        </p15:guide>
        <p15:guide id="11" pos="680">
          <p15:clr>
            <a:srgbClr val="FDE53C"/>
          </p15:clr>
        </p15:guide>
        <p15:guide id="12" pos="4192">
          <p15:clr>
            <a:srgbClr val="5ACBF0"/>
          </p15:clr>
        </p15:guide>
        <p15:guide id="13" pos="4543">
          <p15:clr>
            <a:srgbClr val="5ACBF0"/>
          </p15:clr>
        </p15:guide>
        <p15:guide id="14" pos="4892">
          <p15:clr>
            <a:srgbClr val="5ACBF0"/>
          </p15:clr>
        </p15:guide>
        <p15:guide id="15" pos="5244">
          <p15:clr>
            <a:srgbClr val="5ACBF0"/>
          </p15:clr>
        </p15:guide>
        <p15:guide id="16" pos="5596">
          <p15:clr>
            <a:srgbClr val="5ACBF0"/>
          </p15:clr>
        </p15:guide>
        <p15:guide id="17" pos="5948">
          <p15:clr>
            <a:srgbClr val="5ACBF0"/>
          </p15:clr>
        </p15:guide>
        <p15:guide id="18" pos="6296">
          <p15:clr>
            <a:srgbClr val="5ACBF0"/>
          </p15:clr>
        </p15:guide>
        <p15:guide id="19" pos="6648">
          <p15:clr>
            <a:srgbClr val="5ACBF0"/>
          </p15:clr>
        </p15:guide>
        <p15:guide id="20" pos="6996">
          <p15:clr>
            <a:srgbClr val="FDE53C"/>
          </p15:clr>
        </p15:guide>
        <p15:guide id="21" orient="horz" pos="335">
          <p15:clr>
            <a:srgbClr val="F26B43"/>
          </p15:clr>
        </p15:guide>
        <p15:guide id="22" orient="horz" pos="680">
          <p15:clr>
            <a:srgbClr val="FDE53C"/>
          </p15:clr>
        </p15:guide>
        <p15:guide id="23" orient="horz" pos="1050">
          <p15:clr>
            <a:srgbClr val="5ACBF0"/>
          </p15:clr>
        </p15:guide>
        <p15:guide id="24" orient="horz" pos="1791">
          <p15:clr>
            <a:srgbClr val="5ACBF0"/>
          </p15:clr>
        </p15:guide>
        <p15:guide id="26" orient="horz" pos="2530">
          <p15:clr>
            <a:srgbClr val="5ACBF0"/>
          </p15:clr>
        </p15:guide>
        <p15:guide id="27" orient="horz" pos="2899">
          <p15:clr>
            <a:srgbClr val="5ACBF0"/>
          </p15:clr>
        </p15:guide>
        <p15:guide id="28" orient="horz" pos="3268">
          <p15:clr>
            <a:srgbClr val="5ACBF0"/>
          </p15:clr>
        </p15:guide>
        <p15:guide id="29" orient="horz" pos="3634">
          <p15:clr>
            <a:srgbClr val="FDE53C"/>
          </p15:clr>
        </p15:guide>
        <p15:guide id="30" orient="horz" pos="3979">
          <p15:clr>
            <a:srgbClr val="F26B43"/>
          </p15:clr>
        </p15:guide>
        <p15:guide id="31" orient="horz" pos="2160">
          <p15:clr>
            <a:srgbClr val="FDE53C"/>
          </p15:clr>
        </p15:guide>
        <p15:guide id="32" pos="7340">
          <p15:clr>
            <a:srgbClr val="F26B43"/>
          </p15:clr>
        </p15:guide>
        <p15:guide id="33" pos="3840">
          <p15:clr>
            <a:srgbClr val="FDE53C"/>
          </p15:clr>
        </p15:guide>
        <p15:guide id="34" orient="horz" pos="637">
          <p15:clr>
            <a:srgbClr val="C35EA4"/>
          </p15:clr>
        </p15:guide>
        <p15:guide id="35" orient="horz" pos="1128">
          <p15:clr>
            <a:srgbClr val="C35EA4"/>
          </p15:clr>
        </p15:guide>
      </p15:sldGuideLst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1/30/2025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580575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97" r:id="rId3"/>
    <p:sldLayoutId id="2147483898" r:id="rId4"/>
    <p:sldLayoutId id="2147483899" r:id="rId5"/>
    <p:sldLayoutId id="2147483900" r:id="rId6"/>
    <p:sldLayoutId id="2147483901" r:id="rId7"/>
    <p:sldLayoutId id="2147483902" r:id="rId8"/>
    <p:sldLayoutId id="2147483903" r:id="rId9"/>
    <p:sldLayoutId id="2147483904" r:id="rId10"/>
    <p:sldLayoutId id="2147483905" r:id="rId11"/>
    <p:sldLayoutId id="2147483906" r:id="rId12"/>
    <p:sldLayoutId id="2147483907" r:id="rId13"/>
    <p:sldLayoutId id="2147483908" r:id="rId14"/>
    <p:sldLayoutId id="2147483909" r:id="rId15"/>
    <p:sldLayoutId id="2147483910" r:id="rId16"/>
    <p:sldLayoutId id="2147483911" r:id="rId17"/>
    <p:sldLayoutId id="2147483912" r:id="rId18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1/30/2025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66451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1325" y="265875"/>
            <a:ext cx="11695875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1325" y="1600202"/>
            <a:ext cx="11695875" cy="37591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Slide Number Placeholder 16">
            <a:extLst>
              <a:ext uri="{FF2B5EF4-FFF2-40B4-BE49-F238E27FC236}">
                <a16:creationId xmlns:a16="http://schemas.microsoft.com/office/drawing/2014/main" id="{24BF97B2-B202-3B47-B5E5-13E65268F5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77600" y="6375400"/>
            <a:ext cx="609600" cy="365125"/>
          </a:xfrm>
          <a:prstGeom prst="rect">
            <a:avLst/>
          </a:prstGeom>
        </p:spPr>
        <p:txBody>
          <a:bodyPr/>
          <a:lstStyle>
            <a:lvl1pPr algn="r"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315554C-9387-4378-80C2-5F7076CAC95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Date Placeholder 11">
            <a:extLst>
              <a:ext uri="{FF2B5EF4-FFF2-40B4-BE49-F238E27FC236}">
                <a16:creationId xmlns:a16="http://schemas.microsoft.com/office/drawing/2014/main" id="{B704C3C8-4C35-644C-AC13-11C33B5C44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160000" y="6375400"/>
            <a:ext cx="1727200" cy="365125"/>
          </a:xfrm>
          <a:prstGeom prst="rect">
            <a:avLst/>
          </a:prstGeom>
        </p:spPr>
        <p:txBody>
          <a:bodyPr/>
          <a:lstStyle>
            <a:lvl1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C181DAD-4C40-F84C-8464-78DE1D7D2961}" type="datetime1">
              <a:rPr lang="en-US" smtClean="0"/>
              <a:pPr/>
              <a:t>1/30/2025</a:t>
            </a:fld>
            <a:r>
              <a:rPr lang="en-US" dirty="0"/>
              <a:t> —</a:t>
            </a:r>
          </a:p>
        </p:txBody>
      </p:sp>
      <p:sp>
        <p:nvSpPr>
          <p:cNvPr id="9" name="Footer Placeholder 14">
            <a:extLst>
              <a:ext uri="{FF2B5EF4-FFF2-40B4-BE49-F238E27FC236}">
                <a16:creationId xmlns:a16="http://schemas.microsoft.com/office/drawing/2014/main" id="{8CF21EE7-CFE0-5D43-9E4A-00FB6420E2E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299200" y="6375400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Footer Title / Footer Content</a:t>
            </a:r>
          </a:p>
        </p:txBody>
      </p:sp>
    </p:spTree>
    <p:extLst>
      <p:ext uri="{BB962C8B-B14F-4D97-AF65-F5344CB8AC3E}">
        <p14:creationId xmlns:p14="http://schemas.microsoft.com/office/powerpoint/2010/main" val="9232386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6" r:id="rId1"/>
    <p:sldLayoutId id="2147483917" r:id="rId2"/>
    <p:sldLayoutId id="2147483918" r:id="rId3"/>
    <p:sldLayoutId id="2147483919" r:id="rId4"/>
    <p:sldLayoutId id="2147483920" r:id="rId5"/>
    <p:sldLayoutId id="2147483921" r:id="rId6"/>
    <p:sldLayoutId id="2147483922" r:id="rId7"/>
    <p:sldLayoutId id="2147483923" r:id="rId8"/>
    <p:sldLayoutId id="2147483924" r:id="rId9"/>
    <p:sldLayoutId id="2147483925" r:id="rId10"/>
    <p:sldLayoutId id="2147483926" r:id="rId11"/>
    <p:sldLayoutId id="2147483927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/>
  <p:txStyles>
    <p:titleStyle>
      <a:lvl1pPr algn="l" defTabSz="1219139" rtl="0" eaLnBrk="1" latinLnBrk="0" hangingPunct="1">
        <a:spcBef>
          <a:spcPct val="0"/>
        </a:spcBef>
        <a:buNone/>
        <a:defRPr sz="3200" b="1" i="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457177" indent="-457177" algn="l" defTabSz="1219139" rtl="0" eaLnBrk="1" latinLnBrk="0" hangingPunct="1">
        <a:spcBef>
          <a:spcPct val="20000"/>
        </a:spcBef>
        <a:buClr>
          <a:srgbClr val="F93822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990551" indent="-380982" algn="l" defTabSz="1219139" rtl="0" eaLnBrk="1" latinLnBrk="0" hangingPunct="1">
        <a:spcBef>
          <a:spcPct val="20000"/>
        </a:spcBef>
        <a:buClr>
          <a:srgbClr val="F93822"/>
        </a:buClr>
        <a:buFont typeface="Arial" panose="020B0604020202020204" pitchFamily="34" charset="0"/>
        <a:buChar char="–"/>
        <a:defRPr sz="2133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523923" indent="-304784" algn="l" defTabSz="1219139" rtl="0" eaLnBrk="1" latinLnBrk="0" hangingPunct="1">
        <a:spcBef>
          <a:spcPct val="20000"/>
        </a:spcBef>
        <a:buClr>
          <a:srgbClr val="F93822"/>
        </a:buClr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2133493" indent="-304784" algn="l" defTabSz="1219139" rtl="0" eaLnBrk="1" latinLnBrk="0" hangingPunct="1">
        <a:spcBef>
          <a:spcPct val="20000"/>
        </a:spcBef>
        <a:buClr>
          <a:srgbClr val="F93822"/>
        </a:buClr>
        <a:buFont typeface="Arial" panose="020B0604020202020204" pitchFamily="34" charset="0"/>
        <a:buChar char="–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743063" indent="-304784" algn="l" defTabSz="1219139" rtl="0" eaLnBrk="1" latinLnBrk="0" hangingPunct="1">
        <a:spcBef>
          <a:spcPct val="20000"/>
        </a:spcBef>
        <a:buClr>
          <a:srgbClr val="F93822"/>
        </a:buClr>
        <a:buFont typeface="Arial" panose="020B0604020202020204" pitchFamily="34" charset="0"/>
        <a:buChar char="»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3352632" indent="-304784" algn="l" defTabSz="1219139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202" indent="-304784" algn="l" defTabSz="1219139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771" indent="-304784" algn="l" defTabSz="1219139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341" indent="-304784" algn="l" defTabSz="1219139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39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70" algn="l" defTabSz="1219139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39" algn="l" defTabSz="1219139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09" algn="l" defTabSz="1219139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278" algn="l" defTabSz="1219139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848" algn="l" defTabSz="1219139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417" algn="l" defTabSz="1219139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987" algn="l" defTabSz="1219139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557" algn="l" defTabSz="1219139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  <p15:guide id="3" pos="144">
          <p15:clr>
            <a:srgbClr val="F26B43"/>
          </p15:clr>
        </p15:guide>
        <p15:guide id="4" pos="5616">
          <p15:clr>
            <a:srgbClr val="F26B43"/>
          </p15:clr>
        </p15:guide>
        <p15:guide id="5" orient="horz" pos="132">
          <p15:clr>
            <a:srgbClr val="F26B43"/>
          </p15:clr>
        </p15:guide>
        <p15:guide id="6" orient="horz" pos="2964">
          <p15:clr>
            <a:srgbClr val="F26B43"/>
          </p15:clr>
        </p15:guide>
        <p15:guide id="7" pos="48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montanahappinessproject.com/" TargetMode="External"/><Relationship Id="rId5" Type="http://schemas.openxmlformats.org/officeDocument/2006/relationships/hyperlink" Target="https://johnsommersflanagan.com/" TargetMode="External"/><Relationship Id="rId4" Type="http://schemas.openxmlformats.org/officeDocument/2006/relationships/hyperlink" Target="mailto:john.sf@mso.umt.edu" TargetMode="Externa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13" Type="http://schemas.openxmlformats.org/officeDocument/2006/relationships/image" Target="../media/image51.png"/><Relationship Id="rId18" Type="http://schemas.openxmlformats.org/officeDocument/2006/relationships/image" Target="../media/image56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12" Type="http://schemas.openxmlformats.org/officeDocument/2006/relationships/image" Target="../media/image50.png"/><Relationship Id="rId17" Type="http://schemas.openxmlformats.org/officeDocument/2006/relationships/image" Target="../media/image55.png"/><Relationship Id="rId2" Type="http://schemas.openxmlformats.org/officeDocument/2006/relationships/image" Target="../media/image40.png"/><Relationship Id="rId16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11" Type="http://schemas.openxmlformats.org/officeDocument/2006/relationships/image" Target="../media/image49.png"/><Relationship Id="rId5" Type="http://schemas.openxmlformats.org/officeDocument/2006/relationships/image" Target="../media/image43.png"/><Relationship Id="rId15" Type="http://schemas.openxmlformats.org/officeDocument/2006/relationships/image" Target="../media/image53.png"/><Relationship Id="rId10" Type="http://schemas.openxmlformats.org/officeDocument/2006/relationships/image" Target="../media/image48.png"/><Relationship Id="rId4" Type="http://schemas.openxmlformats.org/officeDocument/2006/relationships/image" Target="../media/image42.png"/><Relationship Id="rId9" Type="http://schemas.openxmlformats.org/officeDocument/2006/relationships/image" Target="../media/image47.png"/><Relationship Id="rId14" Type="http://schemas.openxmlformats.org/officeDocument/2006/relationships/image" Target="../media/image5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9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5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8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G"/><Relationship Id="rId1" Type="http://schemas.openxmlformats.org/officeDocument/2006/relationships/slideLayout" Target="../slideLayouts/slideLayout2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G"/><Relationship Id="rId1" Type="http://schemas.openxmlformats.org/officeDocument/2006/relationships/slideLayout" Target="../slideLayouts/slideLayout2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greatergood.berkeley.edu/" TargetMode="External"/><Relationship Id="rId2" Type="http://schemas.openxmlformats.org/officeDocument/2006/relationships/hyperlink" Target="https://ppc.sas.upenn.edu/" TargetMode="Externa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76.png"/><Relationship Id="rId4" Type="http://schemas.openxmlformats.org/officeDocument/2006/relationships/hyperlink" Target="https://montanahappinessproject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D4D8738-BC79-C910-D4CE-AD5F9C71205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489" r="8913"/>
          <a:stretch/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7250" y="177553"/>
            <a:ext cx="5069149" cy="2924876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l"/>
            <a:br>
              <a:rPr lang="en-US" sz="4000" b="1" dirty="0">
                <a:latin typeface="Lucida Handwriting" panose="03010101010101010101" pitchFamily="66" charset="0"/>
              </a:rPr>
            </a:br>
            <a:r>
              <a:rPr lang="en-US" sz="4000" b="1" dirty="0">
                <a:latin typeface="Lucida Handwriting" panose="03010101010101010101" pitchFamily="66" charset="0"/>
              </a:rPr>
              <a:t>Positive Psychology and Eudaimonia. . . for Greater Happiness and Health</a:t>
            </a:r>
            <a:br>
              <a:rPr lang="en-US" sz="4000" b="1" dirty="0">
                <a:latin typeface="Lucida Handwriting" panose="03010101010101010101" pitchFamily="66" charset="0"/>
              </a:rPr>
            </a:br>
            <a:endParaRPr lang="en-US" sz="1900" dirty="0">
              <a:latin typeface="Lucida Handwriting" panose="03010101010101010101" pitchFamily="66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796" y="3102429"/>
            <a:ext cx="5326603" cy="3755560"/>
          </a:xfrm>
        </p:spPr>
        <p:txBody>
          <a:bodyPr vert="horz" lIns="91440" tIns="45720" rIns="91440" bIns="45720" rtlCol="0">
            <a:normAutofit/>
          </a:bodyPr>
          <a:lstStyle/>
          <a:p>
            <a:pPr algn="l"/>
            <a:endParaRPr lang="en-US" dirty="0"/>
          </a:p>
          <a:p>
            <a:pPr algn="l"/>
            <a:endParaRPr lang="en-US" dirty="0"/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John Sommers-Flanagan, Ph.D.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Professor of Counseling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dirty="0">
                <a:solidFill>
                  <a:srgbClr val="7030A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john.sf@mso.umt.edu</a:t>
            </a:r>
            <a:endParaRPr lang="en-US" dirty="0">
              <a:solidFill>
                <a:srgbClr val="7030A0"/>
              </a:solidFill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dirty="0">
              <a:solidFill>
                <a:srgbClr val="7030A0"/>
              </a:solidFill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dirty="0">
                <a:solidFill>
                  <a:srgbClr val="7030A0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https://johnsommersflanagan.com/</a:t>
            </a:r>
            <a:r>
              <a:rPr lang="en-US" dirty="0">
                <a:solidFill>
                  <a:srgbClr val="7030A0"/>
                </a:solidFill>
              </a:rPr>
              <a:t> 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dirty="0">
                <a:solidFill>
                  <a:srgbClr val="7030A0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https://montanahappinessproject.com/</a:t>
            </a:r>
            <a:r>
              <a:rPr lang="en-US" dirty="0">
                <a:solidFill>
                  <a:srgbClr val="7030A0"/>
                </a:solidFill>
              </a:rPr>
              <a:t> </a:t>
            </a:r>
          </a:p>
          <a:p>
            <a:pPr algn="l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82AA97-AC14-4D95-9513-4898C27C5F8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78364" y="4517570"/>
            <a:ext cx="2142083" cy="2136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8524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4000"/>
                <a:satMod val="80000"/>
                <a:lumMod val="106000"/>
              </a:schemeClr>
            </a:gs>
            <a:gs pos="100000">
              <a:schemeClr val="bg1">
                <a:shade val="8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A3731C-4642-4528-8EB5-52915D59F0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436229"/>
            <a:ext cx="9603275" cy="1040234"/>
          </a:xfrm>
        </p:spPr>
        <p:txBody>
          <a:bodyPr>
            <a:normAutofit/>
          </a:bodyPr>
          <a:lstStyle/>
          <a:p>
            <a:r>
              <a:rPr lang="en-US" sz="5400" b="1" dirty="0">
                <a:solidFill>
                  <a:srgbClr val="FFC000"/>
                </a:solidFill>
              </a:rPr>
              <a:t>Hello and Welcome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AFE1F2B-D95F-4260-AE97-B41C7034B5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21971" y="1577131"/>
            <a:ext cx="10097449" cy="3226548"/>
          </a:xfrm>
        </p:spPr>
        <p:txBody>
          <a:bodyPr>
            <a:normAutofit/>
          </a:bodyPr>
          <a:lstStyle/>
          <a:p>
            <a:r>
              <a:rPr lang="en-US" sz="3600" dirty="0"/>
              <a:t>Thanks to Robin, the Friday Medical Conference, and YOU</a:t>
            </a:r>
          </a:p>
          <a:p>
            <a:endParaRPr lang="en-US" sz="3600" dirty="0"/>
          </a:p>
          <a:p>
            <a:r>
              <a:rPr lang="en-US" sz="3600" dirty="0"/>
              <a:t>Thanks also to the Montana Happiness Project team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5">
            <a:extLst>
              <a:ext uri="{FF2B5EF4-FFF2-40B4-BE49-F238E27FC236}">
                <a16:creationId xmlns:a16="http://schemas.microsoft.com/office/drawing/2014/main" id="{E6B694F9-9B8D-48A7-9531-26FCE2FD1E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075339"/>
            <a:ext cx="1755325" cy="17392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80F329C-8868-4B3A-B7AC-350F0B91EF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402" y="2990902"/>
            <a:ext cx="1389624" cy="208443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984540B-78AE-4B34-B762-FE05E1B119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55325" y="4730152"/>
            <a:ext cx="1667550" cy="208443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F490E4A-27BA-4111-AED5-DF4B9E4BCE3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16819" y="4697077"/>
            <a:ext cx="2132775" cy="211246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CA400FF-898F-4FA4-A940-D996CED88E3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51718" y="4773563"/>
            <a:ext cx="1563328" cy="208443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4869127-4FD7-4EFF-84E4-BA51F2F2EFC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35189" y="4697077"/>
            <a:ext cx="3120833" cy="208443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1F00D3F-B531-48AF-B5A0-B6D273EBFDF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15046" y="4831704"/>
            <a:ext cx="2305518" cy="194981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F1F012B-22EB-4280-9753-5FF0F93F656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738459" y="0"/>
            <a:ext cx="2384735" cy="1384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919653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B324FA0-0DB4-3942-B6B8-27D09C4FFA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740229"/>
            <a:ext cx="7810500" cy="904123"/>
          </a:xfrm>
        </p:spPr>
        <p:txBody>
          <a:bodyPr anchor="b">
            <a:normAutofit/>
          </a:bodyPr>
          <a:lstStyle/>
          <a:p>
            <a:r>
              <a:rPr lang="en-US" sz="6000" dirty="0">
                <a:solidFill>
                  <a:schemeClr val="accent2"/>
                </a:solidFill>
              </a:rPr>
              <a:t>Learning Objectives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209607A-1079-0440-B136-F827E83999C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35567" y="2180167"/>
            <a:ext cx="10274300" cy="4136319"/>
          </a:xfrm>
        </p:spPr>
        <p:txBody>
          <a:bodyPr lIns="0" tIns="0" rIns="0" bIns="0" anchor="t">
            <a:normAutofit/>
          </a:bodyPr>
          <a:lstStyle/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6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Articulate the definition of </a:t>
            </a:r>
            <a:r>
              <a:rPr lang="en-US" sz="36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eudaimonic</a:t>
            </a:r>
            <a:r>
              <a:rPr lang="en-US" sz="36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happiness</a:t>
            </a:r>
            <a:endParaRPr lang="en-US" sz="36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US" sz="3600" dirty="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6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Describe at least three positive psychology interventions (PPIs) that can increase </a:t>
            </a:r>
            <a:r>
              <a:rPr lang="en-US" sz="36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eudaimonic</a:t>
            </a:r>
            <a:r>
              <a:rPr lang="en-US" sz="36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happiness and physical health</a:t>
            </a:r>
            <a:endParaRPr lang="en-US" sz="36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40870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4000"/>
                <a:satMod val="80000"/>
                <a:lumMod val="106000"/>
              </a:schemeClr>
            </a:gs>
            <a:gs pos="100000">
              <a:schemeClr val="bg1">
                <a:shade val="8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A3731C-4642-4528-8EB5-52915D59F0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685800"/>
            <a:ext cx="9603275" cy="1374731"/>
          </a:xfrm>
        </p:spPr>
        <p:txBody>
          <a:bodyPr>
            <a:normAutofit/>
          </a:bodyPr>
          <a:lstStyle/>
          <a:p>
            <a:r>
              <a:rPr lang="en-US" sz="6000" b="1" dirty="0">
                <a:solidFill>
                  <a:srgbClr val="FFC000"/>
                </a:solidFill>
              </a:rPr>
              <a:t>In the Beginning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AFE1F2B-D95F-4260-AE97-B41C7034B5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7314" y="2355535"/>
            <a:ext cx="10711543" cy="4502465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3600" dirty="0"/>
              <a:t>Psychology spent </a:t>
            </a:r>
            <a:r>
              <a:rPr lang="en-US" sz="3600" b="1" dirty="0">
                <a:solidFill>
                  <a:srgbClr val="FFC000"/>
                </a:solidFill>
                <a:latin typeface="+mj-lt"/>
                <a:ea typeface="+mj-ea"/>
                <a:cs typeface="+mj-cs"/>
              </a:rPr>
              <a:t>100+ years </a:t>
            </a:r>
            <a:r>
              <a:rPr lang="en-US" sz="3600" dirty="0"/>
              <a:t>mostly studying: What’s WRONG with YOU? 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sz="3200" dirty="0"/>
              <a:t>Psychopathology and mental disorders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sz="3200" dirty="0"/>
              <a:t>Anxiety, depression, suicide, OCD, ADHD, ODD, PTSD, etc.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sz="3200" dirty="0"/>
              <a:t>Freud: “Neurotic misery” to “common unhappiness”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sz="3200" dirty="0"/>
              <a:t>Goals: Help people – just like you – become more aware of deficiencies and then usually fail in their efforts to fix them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081231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A3731C-4642-4528-8EB5-52915D59F0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1519881"/>
            <a:ext cx="3272093" cy="345736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b="1" dirty="0"/>
              <a:t>David Myers 1967-2000 Review</a:t>
            </a:r>
          </a:p>
        </p:txBody>
      </p:sp>
      <p:graphicFrame>
        <p:nvGraphicFramePr>
          <p:cNvPr id="6" name="Text Placeholder 3">
            <a:extLst>
              <a:ext uri="{FF2B5EF4-FFF2-40B4-BE49-F238E27FC236}">
                <a16:creationId xmlns:a16="http://schemas.microsoft.com/office/drawing/2014/main" id="{3EE19B41-CAE2-1B02-FECD-6DD95C7397EB}"/>
              </a:ext>
            </a:extLst>
          </p:cNvPr>
          <p:cNvGraphicFramePr/>
          <p:nvPr/>
        </p:nvGraphicFramePr>
        <p:xfrm>
          <a:off x="5141913" y="803274"/>
          <a:ext cx="6399298" cy="51156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6D68CB07-A9E3-C9F4-C6C4-4E574974A33E}"/>
              </a:ext>
            </a:extLst>
          </p:cNvPr>
          <p:cNvSpPr txBox="1"/>
          <p:nvPr/>
        </p:nvSpPr>
        <p:spPr>
          <a:xfrm>
            <a:off x="247135" y="5307771"/>
            <a:ext cx="5399903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Overall Ratio: 21/1 – Why?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How could this be?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F74F2E4-D915-939A-B818-657ADD661691}"/>
              </a:ext>
            </a:extLst>
          </p:cNvPr>
          <p:cNvSpPr txBox="1"/>
          <p:nvPr/>
        </p:nvSpPr>
        <p:spPr>
          <a:xfrm>
            <a:off x="4437871" y="184880"/>
            <a:ext cx="33159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Articles about….</a:t>
            </a:r>
          </a:p>
        </p:txBody>
      </p:sp>
    </p:spTree>
    <p:extLst>
      <p:ext uri="{BB962C8B-B14F-4D97-AF65-F5344CB8AC3E}">
        <p14:creationId xmlns:p14="http://schemas.microsoft.com/office/powerpoint/2010/main" val="5418003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6F520CE-295D-469D-969C-7697E30BB2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1" y="1643449"/>
            <a:ext cx="2880828" cy="419556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Why? </a:t>
            </a:r>
            <a:br>
              <a:rPr lang="en-US" sz="3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br>
              <a:rPr lang="en-US" sz="3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3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This seems to be the way most of our brains are built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2425CB-0EA3-4B1F-8C61-0ACD2580EC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5721177"/>
            <a:ext cx="5157787" cy="468485"/>
          </a:xfrm>
        </p:spPr>
        <p:txBody>
          <a:bodyPr>
            <a:normAutofit lnSpcReduction="10000"/>
          </a:bodyPr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2C37315-1A96-468C-A7A5-0122D40B27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1315" y="736299"/>
            <a:ext cx="5956308" cy="5669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25816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490AD48-BE94-49D1-A479-88810E381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943" y="1683756"/>
            <a:ext cx="3705029" cy="3084187"/>
          </a:xfrm>
        </p:spPr>
        <p:txBody>
          <a:bodyPr anchor="b">
            <a:noAutofit/>
          </a:bodyPr>
          <a:lstStyle/>
          <a:p>
            <a:pPr algn="r"/>
            <a:r>
              <a:rPr lang="en-US" sz="6000" b="1" dirty="0">
                <a:solidFill>
                  <a:srgbClr val="FFFFFF"/>
                </a:solidFill>
              </a:rPr>
              <a:t>Enter: Positive Psychology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FEFBFC3C-214B-3514-4D6D-90C4293C725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19326002"/>
              </p:ext>
            </p:extLst>
          </p:nvPr>
        </p:nvGraphicFramePr>
        <p:xfrm>
          <a:off x="4905052" y="750439"/>
          <a:ext cx="6666833" cy="57701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9961582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5A0118C5-4F8D-4CF4-BADD-53FEACC6C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E13873B-7F40-49A9-8E28-D941ACF72C7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426" r="3092" b="1"/>
          <a:stretch/>
        </p:blipFill>
        <p:spPr>
          <a:xfrm>
            <a:off x="2511713" y="3257226"/>
            <a:ext cx="3634674" cy="2912291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134CC3FF-7AA4-46F4-8B24-2F9383D86D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85511" y="805742"/>
            <a:ext cx="3647770" cy="3193211"/>
            <a:chOff x="1674895" y="1345036"/>
            <a:chExt cx="5428610" cy="4210939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275E42E8-8B96-4FF0-9DCC-7E2084C0FD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895" y="1345036"/>
              <a:ext cx="5428610" cy="4210939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78FEA8A4-ED0E-429C-884B-1599153B8F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895" y="1345036"/>
              <a:ext cx="5428610" cy="4210939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CAEBFCD5-5356-4326-8D39-8235A46CD7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95315" y="685805"/>
            <a:ext cx="3624947" cy="3193211"/>
          </a:xfrm>
          <a:prstGeom prst="rect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DA3731C-4642-4528-8EB5-52915D59F0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0584" y="859808"/>
            <a:ext cx="3543197" cy="2878986"/>
          </a:xfrm>
        </p:spPr>
        <p:txBody>
          <a:bodyPr>
            <a:normAutofit/>
          </a:bodyPr>
          <a:lstStyle/>
          <a:p>
            <a:pPr algn="ctr"/>
            <a:r>
              <a:rPr lang="en-US">
                <a:solidFill>
                  <a:schemeClr val="bg1"/>
                </a:solidFill>
              </a:rPr>
              <a:t>But First: Are You Happy?</a:t>
            </a:r>
          </a:p>
        </p:txBody>
      </p:sp>
      <p:grpSp>
        <p:nvGrpSpPr>
          <p:cNvPr id="19" name="Graphic 4">
            <a:extLst>
              <a:ext uri="{FF2B5EF4-FFF2-40B4-BE49-F238E27FC236}">
                <a16:creationId xmlns:a16="http://schemas.microsoft.com/office/drawing/2014/main" id="{5F2AA49C-5AC0-41C7-BFAF-74B8D8293C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689048" y="2335801"/>
            <a:ext cx="849365" cy="849366"/>
            <a:chOff x="5829300" y="3162300"/>
            <a:chExt cx="532256" cy="532257"/>
          </a:xfrm>
          <a:solidFill>
            <a:srgbClr val="FFFFFF"/>
          </a:solidFill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88A750A0-64B5-41B2-B525-A914EB40B3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9208" y="3192208"/>
              <a:ext cx="112966" cy="112966"/>
            </a:xfrm>
            <a:custGeom>
              <a:avLst/>
              <a:gdLst>
                <a:gd name="connsiteX0" fmla="*/ 112967 w 112966"/>
                <a:gd name="connsiteY0" fmla="*/ 0 h 112966"/>
                <a:gd name="connsiteX1" fmla="*/ 0 w 112966"/>
                <a:gd name="connsiteY1" fmla="*/ 112967 h 112966"/>
                <a:gd name="connsiteX2" fmla="*/ 112967 w 112966"/>
                <a:gd name="connsiteY2" fmla="*/ 0 h 112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2966" h="112966">
                  <a:moveTo>
                    <a:pt x="112967" y="0"/>
                  </a:moveTo>
                  <a:lnTo>
                    <a:pt x="0" y="112967"/>
                  </a:lnTo>
                  <a:cubicBezTo>
                    <a:pt x="25356" y="64747"/>
                    <a:pt x="64747" y="25356"/>
                    <a:pt x="11296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F8216C77-85C1-4BDC-87A8-7E75933205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1205" y="3164205"/>
              <a:ext cx="230314" cy="230314"/>
            </a:xfrm>
            <a:custGeom>
              <a:avLst/>
              <a:gdLst>
                <a:gd name="connsiteX0" fmla="*/ 230314 w 230314"/>
                <a:gd name="connsiteY0" fmla="*/ 0 h 230314"/>
                <a:gd name="connsiteX1" fmla="*/ 0 w 230314"/>
                <a:gd name="connsiteY1" fmla="*/ 230314 h 230314"/>
                <a:gd name="connsiteX2" fmla="*/ 3524 w 230314"/>
                <a:gd name="connsiteY2" fmla="*/ 209550 h 230314"/>
                <a:gd name="connsiteX3" fmla="*/ 209550 w 230314"/>
                <a:gd name="connsiteY3" fmla="*/ 3524 h 230314"/>
                <a:gd name="connsiteX4" fmla="*/ 230314 w 230314"/>
                <a:gd name="connsiteY4" fmla="*/ 0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314" h="230314">
                  <a:moveTo>
                    <a:pt x="230314" y="0"/>
                  </a:moveTo>
                  <a:lnTo>
                    <a:pt x="0" y="230314"/>
                  </a:lnTo>
                  <a:cubicBezTo>
                    <a:pt x="953" y="223361"/>
                    <a:pt x="2095" y="216408"/>
                    <a:pt x="3524" y="209550"/>
                  </a:cubicBezTo>
                  <a:lnTo>
                    <a:pt x="209550" y="3524"/>
                  </a:lnTo>
                  <a:cubicBezTo>
                    <a:pt x="216408" y="2095"/>
                    <a:pt x="223361" y="953"/>
                    <a:pt x="230314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471AED48-754E-41AC-9ECC-DB25976447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29300" y="3162300"/>
              <a:ext cx="294131" cy="294131"/>
            </a:xfrm>
            <a:custGeom>
              <a:avLst/>
              <a:gdLst>
                <a:gd name="connsiteX0" fmla="*/ 294132 w 294131"/>
                <a:gd name="connsiteY0" fmla="*/ 1238 h 294131"/>
                <a:gd name="connsiteX1" fmla="*/ 1238 w 294131"/>
                <a:gd name="connsiteY1" fmla="*/ 294132 h 294131"/>
                <a:gd name="connsiteX2" fmla="*/ 0 w 294131"/>
                <a:gd name="connsiteY2" fmla="*/ 278225 h 294131"/>
                <a:gd name="connsiteX3" fmla="*/ 278225 w 294131"/>
                <a:gd name="connsiteY3" fmla="*/ 0 h 294131"/>
                <a:gd name="connsiteX4" fmla="*/ 294132 w 294131"/>
                <a:gd name="connsiteY4" fmla="*/ 1238 h 29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131" h="294131">
                  <a:moveTo>
                    <a:pt x="294132" y="1238"/>
                  </a:moveTo>
                  <a:lnTo>
                    <a:pt x="1238" y="294132"/>
                  </a:lnTo>
                  <a:cubicBezTo>
                    <a:pt x="667" y="288893"/>
                    <a:pt x="0" y="283559"/>
                    <a:pt x="0" y="278225"/>
                  </a:cubicBezTo>
                  <a:lnTo>
                    <a:pt x="278225" y="0"/>
                  </a:lnTo>
                  <a:cubicBezTo>
                    <a:pt x="283559" y="0"/>
                    <a:pt x="288893" y="667"/>
                    <a:pt x="294132" y="12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48005417-D297-404F-82A5-8C4393E85F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7205" y="3170110"/>
              <a:ext cx="337184" cy="337280"/>
            </a:xfrm>
            <a:custGeom>
              <a:avLst/>
              <a:gdLst>
                <a:gd name="connsiteX0" fmla="*/ 337185 w 337184"/>
                <a:gd name="connsiteY0" fmla="*/ 3905 h 337280"/>
                <a:gd name="connsiteX1" fmla="*/ 3810 w 337184"/>
                <a:gd name="connsiteY1" fmla="*/ 337280 h 337280"/>
                <a:gd name="connsiteX2" fmla="*/ 0 w 337184"/>
                <a:gd name="connsiteY2" fmla="*/ 323850 h 337280"/>
                <a:gd name="connsiteX3" fmla="*/ 323850 w 337184"/>
                <a:gd name="connsiteY3" fmla="*/ 0 h 337280"/>
                <a:gd name="connsiteX4" fmla="*/ 337185 w 337184"/>
                <a:gd name="connsiteY4" fmla="*/ 3905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84" h="337280">
                  <a:moveTo>
                    <a:pt x="337185" y="3905"/>
                  </a:moveTo>
                  <a:lnTo>
                    <a:pt x="3810" y="337280"/>
                  </a:lnTo>
                  <a:cubicBezTo>
                    <a:pt x="2381" y="332899"/>
                    <a:pt x="1143" y="328422"/>
                    <a:pt x="0" y="323850"/>
                  </a:cubicBezTo>
                  <a:lnTo>
                    <a:pt x="323850" y="0"/>
                  </a:lnTo>
                  <a:cubicBezTo>
                    <a:pt x="328327" y="1715"/>
                    <a:pt x="332804" y="2477"/>
                    <a:pt x="337185" y="3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17F942D6-2D0C-4894-81F0-6F81714BA4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3207" y="3186207"/>
              <a:ext cx="364617" cy="364617"/>
            </a:xfrm>
            <a:custGeom>
              <a:avLst/>
              <a:gdLst>
                <a:gd name="connsiteX0" fmla="*/ 364617 w 364617"/>
                <a:gd name="connsiteY0" fmla="*/ 5620 h 364617"/>
                <a:gd name="connsiteX1" fmla="*/ 5620 w 364617"/>
                <a:gd name="connsiteY1" fmla="*/ 364617 h 364617"/>
                <a:gd name="connsiteX2" fmla="*/ 0 w 364617"/>
                <a:gd name="connsiteY2" fmla="*/ 353187 h 364617"/>
                <a:gd name="connsiteX3" fmla="*/ 353187 w 364617"/>
                <a:gd name="connsiteY3" fmla="*/ 0 h 364617"/>
                <a:gd name="connsiteX4" fmla="*/ 364617 w 364617"/>
                <a:gd name="connsiteY4" fmla="*/ 5620 h 364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4617" h="364617">
                  <a:moveTo>
                    <a:pt x="364617" y="5620"/>
                  </a:moveTo>
                  <a:lnTo>
                    <a:pt x="5620" y="364617"/>
                  </a:lnTo>
                  <a:cubicBezTo>
                    <a:pt x="3620" y="360902"/>
                    <a:pt x="1715" y="357092"/>
                    <a:pt x="0" y="353187"/>
                  </a:cubicBezTo>
                  <a:lnTo>
                    <a:pt x="353187" y="0"/>
                  </a:lnTo>
                  <a:cubicBezTo>
                    <a:pt x="357092" y="1715"/>
                    <a:pt x="360902" y="3715"/>
                    <a:pt x="364617" y="56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4FAD802E-9670-4B80-876B-3FF64D29A1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5305" y="3208305"/>
              <a:ext cx="380238" cy="380238"/>
            </a:xfrm>
            <a:custGeom>
              <a:avLst/>
              <a:gdLst>
                <a:gd name="connsiteX0" fmla="*/ 380238 w 380238"/>
                <a:gd name="connsiteY0" fmla="*/ 7239 h 380238"/>
                <a:gd name="connsiteX1" fmla="*/ 7239 w 380238"/>
                <a:gd name="connsiteY1" fmla="*/ 380238 h 380238"/>
                <a:gd name="connsiteX2" fmla="*/ 0 w 380238"/>
                <a:gd name="connsiteY2" fmla="*/ 370713 h 380238"/>
                <a:gd name="connsiteX3" fmla="*/ 370237 w 380238"/>
                <a:gd name="connsiteY3" fmla="*/ 0 h 380238"/>
                <a:gd name="connsiteX4" fmla="*/ 380238 w 380238"/>
                <a:gd name="connsiteY4" fmla="*/ 7239 h 38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238" h="380238">
                  <a:moveTo>
                    <a:pt x="380238" y="7239"/>
                  </a:moveTo>
                  <a:lnTo>
                    <a:pt x="7239" y="380238"/>
                  </a:lnTo>
                  <a:cubicBezTo>
                    <a:pt x="4763" y="377000"/>
                    <a:pt x="2381" y="373571"/>
                    <a:pt x="0" y="370713"/>
                  </a:cubicBezTo>
                  <a:lnTo>
                    <a:pt x="370237" y="0"/>
                  </a:lnTo>
                  <a:cubicBezTo>
                    <a:pt x="373571" y="2381"/>
                    <a:pt x="377000" y="4763"/>
                    <a:pt x="380238" y="72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838AF437-0BFB-40E4-ADA0-5749919AAC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02832" y="3235832"/>
              <a:ext cx="385191" cy="385191"/>
            </a:xfrm>
            <a:custGeom>
              <a:avLst/>
              <a:gdLst>
                <a:gd name="connsiteX0" fmla="*/ 380905 w 385191"/>
                <a:gd name="connsiteY0" fmla="*/ 4286 h 385191"/>
                <a:gd name="connsiteX1" fmla="*/ 385191 w 385191"/>
                <a:gd name="connsiteY1" fmla="*/ 8573 h 385191"/>
                <a:gd name="connsiteX2" fmla="*/ 8573 w 385191"/>
                <a:gd name="connsiteY2" fmla="*/ 385191 h 385191"/>
                <a:gd name="connsiteX3" fmla="*/ 4286 w 385191"/>
                <a:gd name="connsiteY3" fmla="*/ 380905 h 385191"/>
                <a:gd name="connsiteX4" fmla="*/ 0 w 385191"/>
                <a:gd name="connsiteY4" fmla="*/ 376523 h 385191"/>
                <a:gd name="connsiteX5" fmla="*/ 376523 w 385191"/>
                <a:gd name="connsiteY5" fmla="*/ 0 h 385191"/>
                <a:gd name="connsiteX6" fmla="*/ 380905 w 385191"/>
                <a:gd name="connsiteY6" fmla="*/ 4286 h 385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5191" h="385191">
                  <a:moveTo>
                    <a:pt x="380905" y="4286"/>
                  </a:moveTo>
                  <a:lnTo>
                    <a:pt x="385191" y="8573"/>
                  </a:lnTo>
                  <a:lnTo>
                    <a:pt x="8573" y="385191"/>
                  </a:lnTo>
                  <a:lnTo>
                    <a:pt x="4286" y="380905"/>
                  </a:lnTo>
                  <a:cubicBezTo>
                    <a:pt x="2762" y="379476"/>
                    <a:pt x="1334" y="377952"/>
                    <a:pt x="0" y="376523"/>
                  </a:cubicBezTo>
                  <a:lnTo>
                    <a:pt x="376523" y="0"/>
                  </a:lnTo>
                  <a:cubicBezTo>
                    <a:pt x="377952" y="1334"/>
                    <a:pt x="379476" y="2667"/>
                    <a:pt x="380905" y="42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Freeform: Shape 26">
              <a:extLst>
                <a:ext uri="{FF2B5EF4-FFF2-40B4-BE49-F238E27FC236}">
                  <a16:creationId xmlns:a16="http://schemas.microsoft.com/office/drawing/2014/main" id="{F8BC9C3D-CBBE-4D29-9DAC-98B3CAF397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35789" y="3268313"/>
              <a:ext cx="379761" cy="380237"/>
            </a:xfrm>
            <a:custGeom>
              <a:avLst/>
              <a:gdLst>
                <a:gd name="connsiteX0" fmla="*/ 372428 w 379761"/>
                <a:gd name="connsiteY0" fmla="*/ 0 h 380237"/>
                <a:gd name="connsiteX1" fmla="*/ 379762 w 379761"/>
                <a:gd name="connsiteY1" fmla="*/ 9525 h 380237"/>
                <a:gd name="connsiteX2" fmla="*/ 9525 w 379761"/>
                <a:gd name="connsiteY2" fmla="*/ 380238 h 380237"/>
                <a:gd name="connsiteX3" fmla="*/ 0 w 379761"/>
                <a:gd name="connsiteY3" fmla="*/ 372904 h 38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9761" h="380237">
                  <a:moveTo>
                    <a:pt x="372428" y="0"/>
                  </a:moveTo>
                  <a:cubicBezTo>
                    <a:pt x="374999" y="3239"/>
                    <a:pt x="377381" y="6572"/>
                    <a:pt x="379762" y="9525"/>
                  </a:cubicBezTo>
                  <a:lnTo>
                    <a:pt x="9525" y="380238"/>
                  </a:lnTo>
                  <a:cubicBezTo>
                    <a:pt x="6096" y="377857"/>
                    <a:pt x="2762" y="375476"/>
                    <a:pt x="0" y="3729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A7016629-22ED-494E-9205-594895DA95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2841" y="3305841"/>
              <a:ext cx="364807" cy="364807"/>
            </a:xfrm>
            <a:custGeom>
              <a:avLst/>
              <a:gdLst>
                <a:gd name="connsiteX0" fmla="*/ 359188 w 364807"/>
                <a:gd name="connsiteY0" fmla="*/ 0 h 364807"/>
                <a:gd name="connsiteX1" fmla="*/ 364808 w 364807"/>
                <a:gd name="connsiteY1" fmla="*/ 11621 h 364807"/>
                <a:gd name="connsiteX2" fmla="*/ 11621 w 364807"/>
                <a:gd name="connsiteY2" fmla="*/ 364808 h 364807"/>
                <a:gd name="connsiteX3" fmla="*/ 0 w 364807"/>
                <a:gd name="connsiteY3" fmla="*/ 359188 h 364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807" h="364807">
                  <a:moveTo>
                    <a:pt x="359188" y="0"/>
                  </a:moveTo>
                  <a:cubicBezTo>
                    <a:pt x="361188" y="3905"/>
                    <a:pt x="362998" y="7715"/>
                    <a:pt x="364808" y="11621"/>
                  </a:cubicBezTo>
                  <a:lnTo>
                    <a:pt x="11621" y="364808"/>
                  </a:lnTo>
                  <a:cubicBezTo>
                    <a:pt x="7715" y="362998"/>
                    <a:pt x="3905" y="361188"/>
                    <a:pt x="0" y="3591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BFF3CC1E-0ED4-4599-9B4E-F057769B96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16370" y="3349466"/>
              <a:ext cx="337280" cy="337280"/>
            </a:xfrm>
            <a:custGeom>
              <a:avLst/>
              <a:gdLst>
                <a:gd name="connsiteX0" fmla="*/ 333470 w 337280"/>
                <a:gd name="connsiteY0" fmla="*/ 0 h 337280"/>
                <a:gd name="connsiteX1" fmla="*/ 337280 w 337280"/>
                <a:gd name="connsiteY1" fmla="*/ 13430 h 337280"/>
                <a:gd name="connsiteX2" fmla="*/ 13430 w 337280"/>
                <a:gd name="connsiteY2" fmla="*/ 337280 h 337280"/>
                <a:gd name="connsiteX3" fmla="*/ 0 w 337280"/>
                <a:gd name="connsiteY3" fmla="*/ 333470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7280" h="337280">
                  <a:moveTo>
                    <a:pt x="333470" y="0"/>
                  </a:moveTo>
                  <a:cubicBezTo>
                    <a:pt x="334899" y="4382"/>
                    <a:pt x="336137" y="8858"/>
                    <a:pt x="337280" y="13430"/>
                  </a:cubicBezTo>
                  <a:lnTo>
                    <a:pt x="13430" y="337280"/>
                  </a:lnTo>
                  <a:cubicBezTo>
                    <a:pt x="8858" y="336137"/>
                    <a:pt x="4382" y="334899"/>
                    <a:pt x="0" y="33347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065A4B3A-F9A7-4FA6-A7F3-EA08E0BA15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67329" y="3400425"/>
              <a:ext cx="294227" cy="294132"/>
            </a:xfrm>
            <a:custGeom>
              <a:avLst/>
              <a:gdLst>
                <a:gd name="connsiteX0" fmla="*/ 292989 w 294227"/>
                <a:gd name="connsiteY0" fmla="*/ 0 h 294132"/>
                <a:gd name="connsiteX1" fmla="*/ 294227 w 294227"/>
                <a:gd name="connsiteY1" fmla="*/ 15907 h 294132"/>
                <a:gd name="connsiteX2" fmla="*/ 15907 w 294227"/>
                <a:gd name="connsiteY2" fmla="*/ 294132 h 294132"/>
                <a:gd name="connsiteX3" fmla="*/ 0 w 294227"/>
                <a:gd name="connsiteY3" fmla="*/ 292894 h 294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4227" h="294132">
                  <a:moveTo>
                    <a:pt x="292989" y="0"/>
                  </a:moveTo>
                  <a:cubicBezTo>
                    <a:pt x="293561" y="5334"/>
                    <a:pt x="293942" y="10668"/>
                    <a:pt x="294227" y="15907"/>
                  </a:cubicBezTo>
                  <a:lnTo>
                    <a:pt x="15907" y="294132"/>
                  </a:lnTo>
                  <a:cubicBezTo>
                    <a:pt x="10668" y="294132"/>
                    <a:pt x="5334" y="293465"/>
                    <a:pt x="0" y="2928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783B6A14-A56D-4B95-8395-89CF53A09B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29337" y="3462337"/>
              <a:ext cx="230314" cy="230314"/>
            </a:xfrm>
            <a:custGeom>
              <a:avLst/>
              <a:gdLst>
                <a:gd name="connsiteX0" fmla="*/ 230315 w 230314"/>
                <a:gd name="connsiteY0" fmla="*/ 0 h 230314"/>
                <a:gd name="connsiteX1" fmla="*/ 226886 w 230314"/>
                <a:gd name="connsiteY1" fmla="*/ 20574 h 230314"/>
                <a:gd name="connsiteX2" fmla="*/ 20669 w 230314"/>
                <a:gd name="connsiteY2" fmla="*/ 226790 h 230314"/>
                <a:gd name="connsiteX3" fmla="*/ 0 w 230314"/>
                <a:gd name="connsiteY3" fmla="*/ 230315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0314" h="230314">
                  <a:moveTo>
                    <a:pt x="230315" y="0"/>
                  </a:moveTo>
                  <a:cubicBezTo>
                    <a:pt x="229457" y="6953"/>
                    <a:pt x="228314" y="13716"/>
                    <a:pt x="226886" y="20574"/>
                  </a:cubicBezTo>
                  <a:lnTo>
                    <a:pt x="20669" y="226790"/>
                  </a:lnTo>
                  <a:cubicBezTo>
                    <a:pt x="13811" y="228314"/>
                    <a:pt x="6953" y="229457"/>
                    <a:pt x="0" y="2303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49F0868B-B193-43B6-BB1E-1FF72993EA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18682" y="3551682"/>
              <a:ext cx="112871" cy="112871"/>
            </a:xfrm>
            <a:custGeom>
              <a:avLst/>
              <a:gdLst>
                <a:gd name="connsiteX0" fmla="*/ 112871 w 112871"/>
                <a:gd name="connsiteY0" fmla="*/ 0 h 112871"/>
                <a:gd name="connsiteX1" fmla="*/ 0 w 112871"/>
                <a:gd name="connsiteY1" fmla="*/ 112871 h 112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2871" h="112871">
                  <a:moveTo>
                    <a:pt x="112871" y="0"/>
                  </a:moveTo>
                  <a:cubicBezTo>
                    <a:pt x="87618" y="48239"/>
                    <a:pt x="48239" y="87618"/>
                    <a:pt x="0" y="1128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4" name="Graphic 4">
            <a:extLst>
              <a:ext uri="{FF2B5EF4-FFF2-40B4-BE49-F238E27FC236}">
                <a16:creationId xmlns:a16="http://schemas.microsoft.com/office/drawing/2014/main" id="{BB32367D-C4F2-49D5-A586-298C7CA821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689048" y="2335801"/>
            <a:ext cx="849365" cy="849366"/>
            <a:chOff x="5829300" y="3162300"/>
            <a:chExt cx="532256" cy="532257"/>
          </a:xfrm>
          <a:solidFill>
            <a:schemeClr val="bg1"/>
          </a:solidFill>
        </p:grpSpPr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E1FF7EE7-ACA2-4BFF-BA75-7FAE93FBB6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9208" y="3192208"/>
              <a:ext cx="112966" cy="112966"/>
            </a:xfrm>
            <a:custGeom>
              <a:avLst/>
              <a:gdLst>
                <a:gd name="connsiteX0" fmla="*/ 112967 w 112966"/>
                <a:gd name="connsiteY0" fmla="*/ 0 h 112966"/>
                <a:gd name="connsiteX1" fmla="*/ 0 w 112966"/>
                <a:gd name="connsiteY1" fmla="*/ 112967 h 112966"/>
                <a:gd name="connsiteX2" fmla="*/ 112967 w 112966"/>
                <a:gd name="connsiteY2" fmla="*/ 0 h 112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2966" h="112966">
                  <a:moveTo>
                    <a:pt x="112967" y="0"/>
                  </a:moveTo>
                  <a:lnTo>
                    <a:pt x="0" y="112967"/>
                  </a:lnTo>
                  <a:cubicBezTo>
                    <a:pt x="25356" y="64747"/>
                    <a:pt x="64747" y="25356"/>
                    <a:pt x="11296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8647462E-B5E8-4F02-A1E4-BD0380A224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1205" y="3164205"/>
              <a:ext cx="230314" cy="230314"/>
            </a:xfrm>
            <a:custGeom>
              <a:avLst/>
              <a:gdLst>
                <a:gd name="connsiteX0" fmla="*/ 230314 w 230314"/>
                <a:gd name="connsiteY0" fmla="*/ 0 h 230314"/>
                <a:gd name="connsiteX1" fmla="*/ 0 w 230314"/>
                <a:gd name="connsiteY1" fmla="*/ 230314 h 230314"/>
                <a:gd name="connsiteX2" fmla="*/ 3524 w 230314"/>
                <a:gd name="connsiteY2" fmla="*/ 209550 h 230314"/>
                <a:gd name="connsiteX3" fmla="*/ 209550 w 230314"/>
                <a:gd name="connsiteY3" fmla="*/ 3524 h 230314"/>
                <a:gd name="connsiteX4" fmla="*/ 230314 w 230314"/>
                <a:gd name="connsiteY4" fmla="*/ 0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314" h="230314">
                  <a:moveTo>
                    <a:pt x="230314" y="0"/>
                  </a:moveTo>
                  <a:lnTo>
                    <a:pt x="0" y="230314"/>
                  </a:lnTo>
                  <a:cubicBezTo>
                    <a:pt x="953" y="223361"/>
                    <a:pt x="2095" y="216408"/>
                    <a:pt x="3524" y="209550"/>
                  </a:cubicBezTo>
                  <a:lnTo>
                    <a:pt x="209550" y="3524"/>
                  </a:lnTo>
                  <a:cubicBezTo>
                    <a:pt x="216408" y="2095"/>
                    <a:pt x="223361" y="953"/>
                    <a:pt x="230314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412CE109-6153-414A-B2D6-C4F9C6FA2E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29300" y="3162300"/>
              <a:ext cx="294131" cy="294131"/>
            </a:xfrm>
            <a:custGeom>
              <a:avLst/>
              <a:gdLst>
                <a:gd name="connsiteX0" fmla="*/ 294132 w 294131"/>
                <a:gd name="connsiteY0" fmla="*/ 1238 h 294131"/>
                <a:gd name="connsiteX1" fmla="*/ 1238 w 294131"/>
                <a:gd name="connsiteY1" fmla="*/ 294132 h 294131"/>
                <a:gd name="connsiteX2" fmla="*/ 0 w 294131"/>
                <a:gd name="connsiteY2" fmla="*/ 278225 h 294131"/>
                <a:gd name="connsiteX3" fmla="*/ 278225 w 294131"/>
                <a:gd name="connsiteY3" fmla="*/ 0 h 294131"/>
                <a:gd name="connsiteX4" fmla="*/ 294132 w 294131"/>
                <a:gd name="connsiteY4" fmla="*/ 1238 h 29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131" h="294131">
                  <a:moveTo>
                    <a:pt x="294132" y="1238"/>
                  </a:moveTo>
                  <a:lnTo>
                    <a:pt x="1238" y="294132"/>
                  </a:lnTo>
                  <a:cubicBezTo>
                    <a:pt x="667" y="288893"/>
                    <a:pt x="0" y="283559"/>
                    <a:pt x="0" y="278225"/>
                  </a:cubicBezTo>
                  <a:lnTo>
                    <a:pt x="278225" y="0"/>
                  </a:lnTo>
                  <a:cubicBezTo>
                    <a:pt x="283559" y="0"/>
                    <a:pt x="288893" y="667"/>
                    <a:pt x="294132" y="12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DAF530F5-D68D-4BC8-8984-F1A8B5DEB6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7205" y="3170110"/>
              <a:ext cx="337184" cy="337280"/>
            </a:xfrm>
            <a:custGeom>
              <a:avLst/>
              <a:gdLst>
                <a:gd name="connsiteX0" fmla="*/ 337185 w 337184"/>
                <a:gd name="connsiteY0" fmla="*/ 3905 h 337280"/>
                <a:gd name="connsiteX1" fmla="*/ 3810 w 337184"/>
                <a:gd name="connsiteY1" fmla="*/ 337280 h 337280"/>
                <a:gd name="connsiteX2" fmla="*/ 0 w 337184"/>
                <a:gd name="connsiteY2" fmla="*/ 323850 h 337280"/>
                <a:gd name="connsiteX3" fmla="*/ 323850 w 337184"/>
                <a:gd name="connsiteY3" fmla="*/ 0 h 337280"/>
                <a:gd name="connsiteX4" fmla="*/ 337185 w 337184"/>
                <a:gd name="connsiteY4" fmla="*/ 3905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84" h="337280">
                  <a:moveTo>
                    <a:pt x="337185" y="3905"/>
                  </a:moveTo>
                  <a:lnTo>
                    <a:pt x="3810" y="337280"/>
                  </a:lnTo>
                  <a:cubicBezTo>
                    <a:pt x="2381" y="332899"/>
                    <a:pt x="1143" y="328422"/>
                    <a:pt x="0" y="323850"/>
                  </a:cubicBezTo>
                  <a:lnTo>
                    <a:pt x="323850" y="0"/>
                  </a:lnTo>
                  <a:cubicBezTo>
                    <a:pt x="328327" y="1715"/>
                    <a:pt x="332804" y="2477"/>
                    <a:pt x="337185" y="3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2EB69747-F9DD-4B80-B488-D5565D0BC6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3207" y="3186207"/>
              <a:ext cx="364617" cy="364617"/>
            </a:xfrm>
            <a:custGeom>
              <a:avLst/>
              <a:gdLst>
                <a:gd name="connsiteX0" fmla="*/ 364617 w 364617"/>
                <a:gd name="connsiteY0" fmla="*/ 5620 h 364617"/>
                <a:gd name="connsiteX1" fmla="*/ 5620 w 364617"/>
                <a:gd name="connsiteY1" fmla="*/ 364617 h 364617"/>
                <a:gd name="connsiteX2" fmla="*/ 0 w 364617"/>
                <a:gd name="connsiteY2" fmla="*/ 353187 h 364617"/>
                <a:gd name="connsiteX3" fmla="*/ 353187 w 364617"/>
                <a:gd name="connsiteY3" fmla="*/ 0 h 364617"/>
                <a:gd name="connsiteX4" fmla="*/ 364617 w 364617"/>
                <a:gd name="connsiteY4" fmla="*/ 5620 h 364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4617" h="364617">
                  <a:moveTo>
                    <a:pt x="364617" y="5620"/>
                  </a:moveTo>
                  <a:lnTo>
                    <a:pt x="5620" y="364617"/>
                  </a:lnTo>
                  <a:cubicBezTo>
                    <a:pt x="3620" y="360902"/>
                    <a:pt x="1715" y="357092"/>
                    <a:pt x="0" y="353187"/>
                  </a:cubicBezTo>
                  <a:lnTo>
                    <a:pt x="353187" y="0"/>
                  </a:lnTo>
                  <a:cubicBezTo>
                    <a:pt x="357092" y="1715"/>
                    <a:pt x="360902" y="3715"/>
                    <a:pt x="364617" y="56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73AFB787-B8A4-4269-9DA9-FF4A660303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5305" y="3208305"/>
              <a:ext cx="380238" cy="380238"/>
            </a:xfrm>
            <a:custGeom>
              <a:avLst/>
              <a:gdLst>
                <a:gd name="connsiteX0" fmla="*/ 380238 w 380238"/>
                <a:gd name="connsiteY0" fmla="*/ 7239 h 380238"/>
                <a:gd name="connsiteX1" fmla="*/ 7239 w 380238"/>
                <a:gd name="connsiteY1" fmla="*/ 380238 h 380238"/>
                <a:gd name="connsiteX2" fmla="*/ 0 w 380238"/>
                <a:gd name="connsiteY2" fmla="*/ 370713 h 380238"/>
                <a:gd name="connsiteX3" fmla="*/ 370237 w 380238"/>
                <a:gd name="connsiteY3" fmla="*/ 0 h 380238"/>
                <a:gd name="connsiteX4" fmla="*/ 380238 w 380238"/>
                <a:gd name="connsiteY4" fmla="*/ 7239 h 38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238" h="380238">
                  <a:moveTo>
                    <a:pt x="380238" y="7239"/>
                  </a:moveTo>
                  <a:lnTo>
                    <a:pt x="7239" y="380238"/>
                  </a:lnTo>
                  <a:cubicBezTo>
                    <a:pt x="4763" y="377000"/>
                    <a:pt x="2381" y="373571"/>
                    <a:pt x="0" y="370713"/>
                  </a:cubicBezTo>
                  <a:lnTo>
                    <a:pt x="370237" y="0"/>
                  </a:lnTo>
                  <a:cubicBezTo>
                    <a:pt x="373571" y="2381"/>
                    <a:pt x="377000" y="4763"/>
                    <a:pt x="380238" y="72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6E682D93-25A6-4D91-9A81-3F247BBEE3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02832" y="3235832"/>
              <a:ext cx="385191" cy="385191"/>
            </a:xfrm>
            <a:custGeom>
              <a:avLst/>
              <a:gdLst>
                <a:gd name="connsiteX0" fmla="*/ 380905 w 385191"/>
                <a:gd name="connsiteY0" fmla="*/ 4286 h 385191"/>
                <a:gd name="connsiteX1" fmla="*/ 385191 w 385191"/>
                <a:gd name="connsiteY1" fmla="*/ 8573 h 385191"/>
                <a:gd name="connsiteX2" fmla="*/ 8573 w 385191"/>
                <a:gd name="connsiteY2" fmla="*/ 385191 h 385191"/>
                <a:gd name="connsiteX3" fmla="*/ 4286 w 385191"/>
                <a:gd name="connsiteY3" fmla="*/ 380905 h 385191"/>
                <a:gd name="connsiteX4" fmla="*/ 0 w 385191"/>
                <a:gd name="connsiteY4" fmla="*/ 376523 h 385191"/>
                <a:gd name="connsiteX5" fmla="*/ 376523 w 385191"/>
                <a:gd name="connsiteY5" fmla="*/ 0 h 385191"/>
                <a:gd name="connsiteX6" fmla="*/ 380905 w 385191"/>
                <a:gd name="connsiteY6" fmla="*/ 4286 h 385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5191" h="385191">
                  <a:moveTo>
                    <a:pt x="380905" y="4286"/>
                  </a:moveTo>
                  <a:lnTo>
                    <a:pt x="385191" y="8573"/>
                  </a:lnTo>
                  <a:lnTo>
                    <a:pt x="8573" y="385191"/>
                  </a:lnTo>
                  <a:lnTo>
                    <a:pt x="4286" y="380905"/>
                  </a:lnTo>
                  <a:cubicBezTo>
                    <a:pt x="2762" y="379476"/>
                    <a:pt x="1334" y="377952"/>
                    <a:pt x="0" y="376523"/>
                  </a:cubicBezTo>
                  <a:lnTo>
                    <a:pt x="376523" y="0"/>
                  </a:lnTo>
                  <a:cubicBezTo>
                    <a:pt x="377952" y="1334"/>
                    <a:pt x="379476" y="2667"/>
                    <a:pt x="380905" y="42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9D5F48B5-53B4-4DA8-B929-6AFF506589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35789" y="3268313"/>
              <a:ext cx="379761" cy="380237"/>
            </a:xfrm>
            <a:custGeom>
              <a:avLst/>
              <a:gdLst>
                <a:gd name="connsiteX0" fmla="*/ 372428 w 379761"/>
                <a:gd name="connsiteY0" fmla="*/ 0 h 380237"/>
                <a:gd name="connsiteX1" fmla="*/ 379762 w 379761"/>
                <a:gd name="connsiteY1" fmla="*/ 9525 h 380237"/>
                <a:gd name="connsiteX2" fmla="*/ 9525 w 379761"/>
                <a:gd name="connsiteY2" fmla="*/ 380238 h 380237"/>
                <a:gd name="connsiteX3" fmla="*/ 0 w 379761"/>
                <a:gd name="connsiteY3" fmla="*/ 372904 h 38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9761" h="380237">
                  <a:moveTo>
                    <a:pt x="372428" y="0"/>
                  </a:moveTo>
                  <a:cubicBezTo>
                    <a:pt x="374999" y="3239"/>
                    <a:pt x="377381" y="6572"/>
                    <a:pt x="379762" y="9525"/>
                  </a:cubicBezTo>
                  <a:lnTo>
                    <a:pt x="9525" y="380238"/>
                  </a:lnTo>
                  <a:cubicBezTo>
                    <a:pt x="6096" y="377857"/>
                    <a:pt x="2762" y="375476"/>
                    <a:pt x="0" y="3729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8CA195A3-2A74-4D13-A1B8-24765E26BF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2841" y="3305841"/>
              <a:ext cx="364807" cy="364807"/>
            </a:xfrm>
            <a:custGeom>
              <a:avLst/>
              <a:gdLst>
                <a:gd name="connsiteX0" fmla="*/ 359188 w 364807"/>
                <a:gd name="connsiteY0" fmla="*/ 0 h 364807"/>
                <a:gd name="connsiteX1" fmla="*/ 364808 w 364807"/>
                <a:gd name="connsiteY1" fmla="*/ 11621 h 364807"/>
                <a:gd name="connsiteX2" fmla="*/ 11621 w 364807"/>
                <a:gd name="connsiteY2" fmla="*/ 364808 h 364807"/>
                <a:gd name="connsiteX3" fmla="*/ 0 w 364807"/>
                <a:gd name="connsiteY3" fmla="*/ 359188 h 364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807" h="364807">
                  <a:moveTo>
                    <a:pt x="359188" y="0"/>
                  </a:moveTo>
                  <a:cubicBezTo>
                    <a:pt x="361188" y="3905"/>
                    <a:pt x="362998" y="7715"/>
                    <a:pt x="364808" y="11621"/>
                  </a:cubicBezTo>
                  <a:lnTo>
                    <a:pt x="11621" y="364808"/>
                  </a:lnTo>
                  <a:cubicBezTo>
                    <a:pt x="7715" y="362998"/>
                    <a:pt x="3905" y="361188"/>
                    <a:pt x="0" y="3591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B98F1918-C39D-4713-AB21-685A944355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16370" y="3349466"/>
              <a:ext cx="337280" cy="337280"/>
            </a:xfrm>
            <a:custGeom>
              <a:avLst/>
              <a:gdLst>
                <a:gd name="connsiteX0" fmla="*/ 333470 w 337280"/>
                <a:gd name="connsiteY0" fmla="*/ 0 h 337280"/>
                <a:gd name="connsiteX1" fmla="*/ 337280 w 337280"/>
                <a:gd name="connsiteY1" fmla="*/ 13430 h 337280"/>
                <a:gd name="connsiteX2" fmla="*/ 13430 w 337280"/>
                <a:gd name="connsiteY2" fmla="*/ 337280 h 337280"/>
                <a:gd name="connsiteX3" fmla="*/ 0 w 337280"/>
                <a:gd name="connsiteY3" fmla="*/ 333470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7280" h="337280">
                  <a:moveTo>
                    <a:pt x="333470" y="0"/>
                  </a:moveTo>
                  <a:cubicBezTo>
                    <a:pt x="334899" y="4382"/>
                    <a:pt x="336137" y="8858"/>
                    <a:pt x="337280" y="13430"/>
                  </a:cubicBezTo>
                  <a:lnTo>
                    <a:pt x="13430" y="337280"/>
                  </a:lnTo>
                  <a:cubicBezTo>
                    <a:pt x="8858" y="336137"/>
                    <a:pt x="4382" y="334899"/>
                    <a:pt x="0" y="33347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33592273-DEE6-42E1-B824-11D5443323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67329" y="3400425"/>
              <a:ext cx="294227" cy="294132"/>
            </a:xfrm>
            <a:custGeom>
              <a:avLst/>
              <a:gdLst>
                <a:gd name="connsiteX0" fmla="*/ 292989 w 294227"/>
                <a:gd name="connsiteY0" fmla="*/ 0 h 294132"/>
                <a:gd name="connsiteX1" fmla="*/ 294227 w 294227"/>
                <a:gd name="connsiteY1" fmla="*/ 15907 h 294132"/>
                <a:gd name="connsiteX2" fmla="*/ 15907 w 294227"/>
                <a:gd name="connsiteY2" fmla="*/ 294132 h 294132"/>
                <a:gd name="connsiteX3" fmla="*/ 0 w 294227"/>
                <a:gd name="connsiteY3" fmla="*/ 292894 h 294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4227" h="294132">
                  <a:moveTo>
                    <a:pt x="292989" y="0"/>
                  </a:moveTo>
                  <a:cubicBezTo>
                    <a:pt x="293561" y="5334"/>
                    <a:pt x="293942" y="10668"/>
                    <a:pt x="294227" y="15907"/>
                  </a:cubicBezTo>
                  <a:lnTo>
                    <a:pt x="15907" y="294132"/>
                  </a:lnTo>
                  <a:cubicBezTo>
                    <a:pt x="10668" y="294132"/>
                    <a:pt x="5334" y="293465"/>
                    <a:pt x="0" y="2928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12D6F82B-B619-4D8B-85AE-0E57103BA0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29337" y="3462337"/>
              <a:ext cx="230314" cy="230314"/>
            </a:xfrm>
            <a:custGeom>
              <a:avLst/>
              <a:gdLst>
                <a:gd name="connsiteX0" fmla="*/ 230315 w 230314"/>
                <a:gd name="connsiteY0" fmla="*/ 0 h 230314"/>
                <a:gd name="connsiteX1" fmla="*/ 226886 w 230314"/>
                <a:gd name="connsiteY1" fmla="*/ 20574 h 230314"/>
                <a:gd name="connsiteX2" fmla="*/ 20669 w 230314"/>
                <a:gd name="connsiteY2" fmla="*/ 226790 h 230314"/>
                <a:gd name="connsiteX3" fmla="*/ 0 w 230314"/>
                <a:gd name="connsiteY3" fmla="*/ 230315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0314" h="230314">
                  <a:moveTo>
                    <a:pt x="230315" y="0"/>
                  </a:moveTo>
                  <a:cubicBezTo>
                    <a:pt x="229457" y="6953"/>
                    <a:pt x="228314" y="13716"/>
                    <a:pt x="226886" y="20574"/>
                  </a:cubicBezTo>
                  <a:lnTo>
                    <a:pt x="20669" y="226790"/>
                  </a:lnTo>
                  <a:cubicBezTo>
                    <a:pt x="13811" y="228314"/>
                    <a:pt x="6953" y="229457"/>
                    <a:pt x="0" y="2303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6246C574-90D4-412B-9444-203F7C83CD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18682" y="3551682"/>
              <a:ext cx="112871" cy="112871"/>
            </a:xfrm>
            <a:custGeom>
              <a:avLst/>
              <a:gdLst>
                <a:gd name="connsiteX0" fmla="*/ 112871 w 112871"/>
                <a:gd name="connsiteY0" fmla="*/ 0 h 112871"/>
                <a:gd name="connsiteX1" fmla="*/ 0 w 112871"/>
                <a:gd name="connsiteY1" fmla="*/ 112871 h 112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2871" h="112871">
                  <a:moveTo>
                    <a:pt x="112871" y="0"/>
                  </a:moveTo>
                  <a:cubicBezTo>
                    <a:pt x="87618" y="48239"/>
                    <a:pt x="48239" y="87618"/>
                    <a:pt x="0" y="1128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AFE1F2B-D95F-4260-AE97-B41C7034B5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77270" y="685805"/>
            <a:ext cx="4974771" cy="5534019"/>
          </a:xfrm>
        </p:spPr>
        <p:txBody>
          <a:bodyPr>
            <a:normAutofit/>
          </a:bodyPr>
          <a:lstStyle/>
          <a:p>
            <a:r>
              <a:rPr lang="en-US">
                <a:solidFill>
                  <a:schemeClr val="bg1"/>
                </a:solidFill>
              </a:rPr>
              <a:t>What happens when you’re forced to reflect on this question?</a:t>
            </a:r>
          </a:p>
          <a:p>
            <a:pPr lvl="1"/>
            <a:r>
              <a:rPr lang="en-US">
                <a:solidFill>
                  <a:schemeClr val="bg1"/>
                </a:solidFill>
              </a:rPr>
              <a:t>Self-consciousness and self-awareness increase</a:t>
            </a:r>
          </a:p>
          <a:p>
            <a:pPr lvl="1"/>
            <a:r>
              <a:rPr lang="en-US">
                <a:solidFill>
                  <a:schemeClr val="bg1"/>
                </a:solidFill>
              </a:rPr>
              <a:t>Feel a little fake</a:t>
            </a:r>
          </a:p>
          <a:p>
            <a:pPr lvl="1"/>
            <a:r>
              <a:rPr lang="en-US">
                <a:solidFill>
                  <a:schemeClr val="bg1"/>
                </a:solidFill>
              </a:rPr>
              <a:t>Feel more depressed</a:t>
            </a:r>
          </a:p>
          <a:p>
            <a:pPr lvl="1"/>
            <a:r>
              <a:rPr lang="en-US">
                <a:solidFill>
                  <a:schemeClr val="bg1"/>
                </a:solidFill>
              </a:rPr>
              <a:t>We aren’t meant to continuously monitor whether we’re happy or not . . . Stop It! It’s not a yes-or-no question.</a:t>
            </a:r>
          </a:p>
          <a:p>
            <a:pPr lvl="1"/>
            <a:r>
              <a:rPr lang="en-US">
                <a:solidFill>
                  <a:schemeClr val="bg1"/>
                </a:solidFill>
              </a:rPr>
              <a:t>Preoccupation with whether you’re happy will, in most cases, make you feel worse</a:t>
            </a:r>
          </a:p>
        </p:txBody>
      </p:sp>
    </p:spTree>
    <p:extLst>
      <p:ext uri="{BB962C8B-B14F-4D97-AF65-F5344CB8AC3E}">
        <p14:creationId xmlns:p14="http://schemas.microsoft.com/office/powerpoint/2010/main" val="21775637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510F82-1231-434C-AED5-7CBD62AB7F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8389B51-23AB-4CBC-B3B2-F1B458843E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4463838" cy="233708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2895C13-8334-45A3-BF2C-04BDD72A65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33242" y="0"/>
            <a:ext cx="2957119" cy="295711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1380804-75FE-42F3-84D4-342F92C651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63838" y="-1"/>
            <a:ext cx="2829708" cy="233708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D5D6BDE-39D7-40BB-932F-7E879C96C8C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32175" y="0"/>
            <a:ext cx="2402967" cy="162746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11E3596-C8E9-438B-A639-9FA0B6435FB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17926" y="1627464"/>
            <a:ext cx="2090936" cy="292731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6932184-B153-4F22-9BF4-0328B23F546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86987" y="4554774"/>
            <a:ext cx="4105013" cy="229880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54B95D5-4CA2-4479-BF88-B2E0681F1E1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1" y="2197812"/>
            <a:ext cx="3513305" cy="218963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59F749A-417E-42D2-A7B7-5E362FF4806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53216" y="4028292"/>
            <a:ext cx="2829708" cy="282970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A5DC2BB-3C8A-464A-B03B-BD8FE90AFAC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-2" y="4210050"/>
            <a:ext cx="1724025" cy="264795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28ECF89-0A57-49B0-857A-A1542D2F1B7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72761" y="2068722"/>
            <a:ext cx="2778792" cy="337813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76F65B6-AD17-4459-AAAA-C1742C81A7F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717389" y="5091456"/>
            <a:ext cx="2590800" cy="176212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1EC6AA3-829C-4EA0-BA10-303535ED4537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553851" y="2885813"/>
            <a:ext cx="1638149" cy="255733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31C25D65-BC10-4729-B7EF-B9286AE93072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068663" y="5268286"/>
            <a:ext cx="2347006" cy="1561826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1E3A11D4-3642-4AA6-878C-4916D317EB5F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145159" y="2851162"/>
            <a:ext cx="1182385" cy="117713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D511393F-A991-4299-BF70-E5D18A1CE1D3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251553" y="1826027"/>
            <a:ext cx="989750" cy="117713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CE13FCC7-9AE4-4C6A-8A55-A145B0ED36A7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549269" y="4262046"/>
            <a:ext cx="2095500" cy="118110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8D52166D-F775-4B16-82A8-EE0196323970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9029018" y="2906036"/>
            <a:ext cx="1648445" cy="1648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37202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1000">
              <a:schemeClr val="accent2">
                <a:lumMod val="20000"/>
                <a:lumOff val="80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327D73B4-9F5C-4A64-A179-51B9500CB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AE5C912-BA19-448C-B07B-4EECE52B4B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57715" y="467271"/>
            <a:ext cx="4195674" cy="2052522"/>
          </a:xfrm>
          <a:solidFill>
            <a:schemeClr val="bg2"/>
          </a:solidFill>
        </p:spPr>
        <p:txBody>
          <a:bodyPr anchor="b">
            <a:normAutofit/>
          </a:bodyPr>
          <a:lstStyle/>
          <a:p>
            <a:r>
              <a:rPr lang="en-US" sz="5600" b="1" dirty="0"/>
              <a:t>Defining Happiness</a:t>
            </a: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C1F06963-6374-4B48-844F-071A9BAAAE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2965" y="554152"/>
            <a:ext cx="5742189" cy="5742189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r="-3" b="-3"/>
          <a:stretch/>
        </p:blipFill>
        <p:spPr>
          <a:xfrm>
            <a:off x="505418" y="554151"/>
            <a:ext cx="5742189" cy="5742189"/>
          </a:xfrm>
          <a:custGeom>
            <a:avLst/>
            <a:gdLst/>
            <a:ahLst/>
            <a:cxnLst/>
            <a:rect l="l" t="t" r="r" b="b"/>
            <a:pathLst>
              <a:path w="1838528" h="1838528">
                <a:moveTo>
                  <a:pt x="919264" y="0"/>
                </a:moveTo>
                <a:cubicBezTo>
                  <a:pt x="1426959" y="0"/>
                  <a:pt x="1838528" y="411569"/>
                  <a:pt x="1838528" y="919264"/>
                </a:cubicBezTo>
                <a:cubicBezTo>
                  <a:pt x="1838528" y="1426959"/>
                  <a:pt x="1426959" y="1838528"/>
                  <a:pt x="919264" y="1838528"/>
                </a:cubicBezTo>
                <a:cubicBezTo>
                  <a:pt x="411569" y="1838528"/>
                  <a:pt x="0" y="1426959"/>
                  <a:pt x="0" y="919264"/>
                </a:cubicBezTo>
                <a:cubicBezTo>
                  <a:pt x="0" y="411569"/>
                  <a:pt x="411569" y="0"/>
                  <a:pt x="919264" y="0"/>
                </a:cubicBezTo>
                <a:close/>
              </a:path>
            </a:pathLst>
          </a:custGeom>
        </p:spPr>
      </p:pic>
      <p:sp>
        <p:nvSpPr>
          <p:cNvPr id="30" name="!!plus graphic">
            <a:extLst>
              <a:ext uri="{FF2B5EF4-FFF2-40B4-BE49-F238E27FC236}">
                <a16:creationId xmlns:a16="http://schemas.microsoft.com/office/drawing/2014/main" id="{6CB927A4-E432-4310-9CD5-E89FF5063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4956" y="703679"/>
            <a:ext cx="171515" cy="171515"/>
          </a:xfrm>
          <a:custGeom>
            <a:avLst/>
            <a:gdLst>
              <a:gd name="connsiteX0" fmla="*/ 159874 w 171515"/>
              <a:gd name="connsiteY0" fmla="*/ 74116 h 171515"/>
              <a:gd name="connsiteX1" fmla="*/ 97399 w 171515"/>
              <a:gd name="connsiteY1" fmla="*/ 74116 h 171515"/>
              <a:gd name="connsiteX2" fmla="*/ 97399 w 171515"/>
              <a:gd name="connsiteY2" fmla="*/ 11641 h 171515"/>
              <a:gd name="connsiteX3" fmla="*/ 85758 w 171515"/>
              <a:gd name="connsiteY3" fmla="*/ 0 h 171515"/>
              <a:gd name="connsiteX4" fmla="*/ 74116 w 171515"/>
              <a:gd name="connsiteY4" fmla="*/ 11641 h 171515"/>
              <a:gd name="connsiteX5" fmla="*/ 74116 w 171515"/>
              <a:gd name="connsiteY5" fmla="*/ 74116 h 171515"/>
              <a:gd name="connsiteX6" fmla="*/ 11641 w 171515"/>
              <a:gd name="connsiteY6" fmla="*/ 74116 h 171515"/>
              <a:gd name="connsiteX7" fmla="*/ 0 w 171515"/>
              <a:gd name="connsiteY7" fmla="*/ 85758 h 171515"/>
              <a:gd name="connsiteX8" fmla="*/ 11641 w 171515"/>
              <a:gd name="connsiteY8" fmla="*/ 97399 h 171515"/>
              <a:gd name="connsiteX9" fmla="*/ 74116 w 171515"/>
              <a:gd name="connsiteY9" fmla="*/ 97399 h 171515"/>
              <a:gd name="connsiteX10" fmla="*/ 74116 w 171515"/>
              <a:gd name="connsiteY10" fmla="*/ 159874 h 171515"/>
              <a:gd name="connsiteX11" fmla="*/ 85758 w 171515"/>
              <a:gd name="connsiteY11" fmla="*/ 171515 h 171515"/>
              <a:gd name="connsiteX12" fmla="*/ 97399 w 171515"/>
              <a:gd name="connsiteY12" fmla="*/ 159874 h 171515"/>
              <a:gd name="connsiteX13" fmla="*/ 97399 w 171515"/>
              <a:gd name="connsiteY13" fmla="*/ 97399 h 171515"/>
              <a:gd name="connsiteX14" fmla="*/ 159874 w 171515"/>
              <a:gd name="connsiteY14" fmla="*/ 97399 h 171515"/>
              <a:gd name="connsiteX15" fmla="*/ 171515 w 171515"/>
              <a:gd name="connsiteY15" fmla="*/ 85758 h 171515"/>
              <a:gd name="connsiteX16" fmla="*/ 159874 w 171515"/>
              <a:gd name="connsiteY16" fmla="*/ 74116 h 171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71515" h="171515">
                <a:moveTo>
                  <a:pt x="159874" y="74116"/>
                </a:moveTo>
                <a:lnTo>
                  <a:pt x="97399" y="74116"/>
                </a:lnTo>
                <a:lnTo>
                  <a:pt x="97399" y="11641"/>
                </a:lnTo>
                <a:cubicBezTo>
                  <a:pt x="97399" y="5212"/>
                  <a:pt x="92187" y="0"/>
                  <a:pt x="85758" y="0"/>
                </a:cubicBezTo>
                <a:cubicBezTo>
                  <a:pt x="79328" y="0"/>
                  <a:pt x="74116" y="5212"/>
                  <a:pt x="74116" y="11641"/>
                </a:cubicBezTo>
                <a:lnTo>
                  <a:pt x="74116" y="74116"/>
                </a:lnTo>
                <a:lnTo>
                  <a:pt x="11641" y="74116"/>
                </a:lnTo>
                <a:cubicBezTo>
                  <a:pt x="5212" y="74116"/>
                  <a:pt x="0" y="79328"/>
                  <a:pt x="0" y="85758"/>
                </a:cubicBezTo>
                <a:cubicBezTo>
                  <a:pt x="0" y="92187"/>
                  <a:pt x="5212" y="97399"/>
                  <a:pt x="11641" y="97399"/>
                </a:cubicBezTo>
                <a:lnTo>
                  <a:pt x="74116" y="97399"/>
                </a:lnTo>
                <a:lnTo>
                  <a:pt x="74116" y="159874"/>
                </a:lnTo>
                <a:cubicBezTo>
                  <a:pt x="74116" y="166303"/>
                  <a:pt x="79328" y="171515"/>
                  <a:pt x="85758" y="171515"/>
                </a:cubicBezTo>
                <a:cubicBezTo>
                  <a:pt x="92187" y="171515"/>
                  <a:pt x="97399" y="166303"/>
                  <a:pt x="97399" y="159874"/>
                </a:cubicBezTo>
                <a:lnTo>
                  <a:pt x="97399" y="97399"/>
                </a:lnTo>
                <a:lnTo>
                  <a:pt x="159874" y="97399"/>
                </a:lnTo>
                <a:cubicBezTo>
                  <a:pt x="166303" y="97399"/>
                  <a:pt x="171515" y="92187"/>
                  <a:pt x="171515" y="85758"/>
                </a:cubicBezTo>
                <a:cubicBezTo>
                  <a:pt x="171515" y="79328"/>
                  <a:pt x="166303" y="74116"/>
                  <a:pt x="159874" y="74116"/>
                </a:cubicBezTo>
                <a:close/>
              </a:path>
            </a:pathLst>
          </a:custGeom>
          <a:solidFill>
            <a:schemeClr val="accent1"/>
          </a:solidFill>
          <a:ln w="776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!!circle graphic">
            <a:extLst>
              <a:ext uri="{FF2B5EF4-FFF2-40B4-BE49-F238E27FC236}">
                <a16:creationId xmlns:a16="http://schemas.microsoft.com/office/drawing/2014/main" id="{1453BF6C-B012-48B7-B4E8-6D7AC7C27D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2753" y="1562696"/>
            <a:ext cx="157545" cy="157545"/>
          </a:xfrm>
          <a:custGeom>
            <a:avLst/>
            <a:gdLst>
              <a:gd name="connsiteX0" fmla="*/ 78773 w 157545"/>
              <a:gd name="connsiteY0" fmla="*/ 23283 h 157545"/>
              <a:gd name="connsiteX1" fmla="*/ 134262 w 157545"/>
              <a:gd name="connsiteY1" fmla="*/ 78773 h 157545"/>
              <a:gd name="connsiteX2" fmla="*/ 78773 w 157545"/>
              <a:gd name="connsiteY2" fmla="*/ 134262 h 157545"/>
              <a:gd name="connsiteX3" fmla="*/ 23283 w 157545"/>
              <a:gd name="connsiteY3" fmla="*/ 78773 h 157545"/>
              <a:gd name="connsiteX4" fmla="*/ 78773 w 157545"/>
              <a:gd name="connsiteY4" fmla="*/ 23283 h 157545"/>
              <a:gd name="connsiteX5" fmla="*/ 78773 w 157545"/>
              <a:gd name="connsiteY5" fmla="*/ 0 h 157545"/>
              <a:gd name="connsiteX6" fmla="*/ 0 w 157545"/>
              <a:gd name="connsiteY6" fmla="*/ 78773 h 157545"/>
              <a:gd name="connsiteX7" fmla="*/ 78773 w 157545"/>
              <a:gd name="connsiteY7" fmla="*/ 157545 h 157545"/>
              <a:gd name="connsiteX8" fmla="*/ 157545 w 157545"/>
              <a:gd name="connsiteY8" fmla="*/ 78773 h 157545"/>
              <a:gd name="connsiteX9" fmla="*/ 78773 w 157545"/>
              <a:gd name="connsiteY9" fmla="*/ 0 h 157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7545" h="157545">
                <a:moveTo>
                  <a:pt x="78773" y="23283"/>
                </a:moveTo>
                <a:cubicBezTo>
                  <a:pt x="109419" y="23283"/>
                  <a:pt x="134262" y="48126"/>
                  <a:pt x="134262" y="78773"/>
                </a:cubicBezTo>
                <a:cubicBezTo>
                  <a:pt x="134262" y="109419"/>
                  <a:pt x="109419" y="134262"/>
                  <a:pt x="78773" y="134262"/>
                </a:cubicBezTo>
                <a:cubicBezTo>
                  <a:pt x="48126" y="134262"/>
                  <a:pt x="23283" y="109419"/>
                  <a:pt x="23283" y="78773"/>
                </a:cubicBezTo>
                <a:cubicBezTo>
                  <a:pt x="23312" y="48139"/>
                  <a:pt x="48139" y="23312"/>
                  <a:pt x="78773" y="23283"/>
                </a:cubicBezTo>
                <a:moveTo>
                  <a:pt x="78773" y="0"/>
                </a:moveTo>
                <a:cubicBezTo>
                  <a:pt x="35268" y="0"/>
                  <a:pt x="0" y="35268"/>
                  <a:pt x="0" y="78773"/>
                </a:cubicBezTo>
                <a:cubicBezTo>
                  <a:pt x="0" y="122277"/>
                  <a:pt x="35268" y="157545"/>
                  <a:pt x="78773" y="157545"/>
                </a:cubicBezTo>
                <a:cubicBezTo>
                  <a:pt x="122277" y="157545"/>
                  <a:pt x="157545" y="122277"/>
                  <a:pt x="157545" y="78773"/>
                </a:cubicBezTo>
                <a:cubicBezTo>
                  <a:pt x="157545" y="35268"/>
                  <a:pt x="122277" y="0"/>
                  <a:pt x="78773" y="0"/>
                </a:cubicBezTo>
                <a:close/>
              </a:path>
            </a:pathLst>
          </a:custGeom>
          <a:solidFill>
            <a:schemeClr val="accent1"/>
          </a:solidFill>
          <a:ln w="751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54B7AD-0100-415B-AFF2-544FB20122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57715" y="2990817"/>
            <a:ext cx="4195673" cy="3399911"/>
          </a:xfrm>
        </p:spPr>
        <p:txBody>
          <a:bodyPr anchor="t">
            <a:noAutofit/>
          </a:bodyPr>
          <a:lstStyle/>
          <a:p>
            <a:pPr marL="0" indent="0">
              <a:buNone/>
            </a:pPr>
            <a:r>
              <a:rPr lang="en-US" sz="3200" dirty="0">
                <a:solidFill>
                  <a:schemeClr val="tx1">
                    <a:alpha val="80000"/>
                  </a:schemeClr>
                </a:solidFill>
              </a:rPr>
              <a:t>True confessions: We’re not talking about smiley hedonistic (material) happiness . . . </a:t>
            </a:r>
            <a:endParaRPr lang="en-US" sz="3200" dirty="0">
              <a:solidFill>
                <a:schemeClr val="tx1">
                  <a:alpha val="80000"/>
                </a:schemeClr>
              </a:solidFill>
              <a:cs typeface="Calibri"/>
            </a:endParaRPr>
          </a:p>
          <a:p>
            <a:pPr marL="0" indent="0">
              <a:buNone/>
            </a:pPr>
            <a:endParaRPr lang="en-US" sz="3200" dirty="0">
              <a:solidFill>
                <a:schemeClr val="tx1">
                  <a:alpha val="80000"/>
                </a:schemeClr>
              </a:solidFill>
            </a:endParaRPr>
          </a:p>
          <a:p>
            <a:pPr marL="0" indent="0">
              <a:buNone/>
            </a:pPr>
            <a:r>
              <a:rPr lang="en-US" sz="3200" dirty="0">
                <a:solidFill>
                  <a:schemeClr val="tx1">
                    <a:alpha val="80000"/>
                  </a:schemeClr>
                </a:solidFill>
              </a:rPr>
              <a:t>That won’t last because of </a:t>
            </a:r>
            <a:r>
              <a:rPr lang="en-US" sz="3200" b="1" dirty="0">
                <a:solidFill>
                  <a:schemeClr val="tx1">
                    <a:alpha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hedonic adaptation</a:t>
            </a:r>
            <a:endParaRPr lang="en-US" sz="3200" dirty="0">
              <a:solidFill>
                <a:schemeClr val="tx1">
                  <a:alpha val="80000"/>
                </a:schemeClr>
              </a:solidFill>
              <a:cs typeface="Calibri"/>
            </a:endParaRPr>
          </a:p>
        </p:txBody>
      </p:sp>
      <p:sp>
        <p:nvSpPr>
          <p:cNvPr id="34" name="!!dot graphic">
            <a:extLst>
              <a:ext uri="{FF2B5EF4-FFF2-40B4-BE49-F238E27FC236}">
                <a16:creationId xmlns:a16="http://schemas.microsoft.com/office/drawing/2014/main" id="{E3020543-B24B-4EC4-8FFC-8DD88EEA9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54149" y="5775082"/>
            <a:ext cx="112426" cy="112426"/>
          </a:xfrm>
          <a:custGeom>
            <a:avLst/>
            <a:gdLst>
              <a:gd name="connsiteX0" fmla="*/ 112426 w 112426"/>
              <a:gd name="connsiteY0" fmla="*/ 56213 h 112426"/>
              <a:gd name="connsiteX1" fmla="*/ 56213 w 112426"/>
              <a:gd name="connsiteY1" fmla="*/ 112426 h 112426"/>
              <a:gd name="connsiteX2" fmla="*/ 0 w 112426"/>
              <a:gd name="connsiteY2" fmla="*/ 56213 h 112426"/>
              <a:gd name="connsiteX3" fmla="*/ 56213 w 112426"/>
              <a:gd name="connsiteY3" fmla="*/ 0 h 112426"/>
              <a:gd name="connsiteX4" fmla="*/ 112426 w 112426"/>
              <a:gd name="connsiteY4" fmla="*/ 56213 h 112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426" h="112426">
                <a:moveTo>
                  <a:pt x="112426" y="56213"/>
                </a:moveTo>
                <a:cubicBezTo>
                  <a:pt x="112426" y="87259"/>
                  <a:pt x="87259" y="112426"/>
                  <a:pt x="56213" y="112426"/>
                </a:cubicBezTo>
                <a:cubicBezTo>
                  <a:pt x="25167" y="112426"/>
                  <a:pt x="0" y="87259"/>
                  <a:pt x="0" y="56213"/>
                </a:cubicBezTo>
                <a:cubicBezTo>
                  <a:pt x="0" y="25167"/>
                  <a:pt x="25167" y="0"/>
                  <a:pt x="56213" y="0"/>
                </a:cubicBezTo>
                <a:cubicBezTo>
                  <a:pt x="87259" y="0"/>
                  <a:pt x="112426" y="25167"/>
                  <a:pt x="112426" y="56213"/>
                </a:cubicBezTo>
                <a:close/>
              </a:path>
            </a:pathLst>
          </a:custGeom>
          <a:solidFill>
            <a:schemeClr val="accent1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36" name="!!Straight Connector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586162" y="3619272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94332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5A0118C5-4F8D-4CF4-BADD-53FEACC6C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E13873B-7F40-49A9-8E28-D941ACF72C7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426" r="3092" b="1"/>
          <a:stretch/>
        </p:blipFill>
        <p:spPr>
          <a:xfrm>
            <a:off x="2511713" y="3257226"/>
            <a:ext cx="3634674" cy="2912291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134CC3FF-7AA4-46F4-8B24-2F9383D86D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85511" y="805742"/>
            <a:ext cx="3647770" cy="3193211"/>
            <a:chOff x="1674895" y="1345036"/>
            <a:chExt cx="5428610" cy="4210939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275E42E8-8B96-4FF0-9DCC-7E2084C0FD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895" y="1345036"/>
              <a:ext cx="5428610" cy="4210939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78FEA8A4-ED0E-429C-884B-1599153B8F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895" y="1345036"/>
              <a:ext cx="5428610" cy="4210939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CAEBFCD5-5356-4326-8D39-8235A46CD7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95315" y="685805"/>
            <a:ext cx="3624947" cy="3193211"/>
          </a:xfrm>
          <a:prstGeom prst="rect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DA3731C-4642-4528-8EB5-52915D59F0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0584" y="859808"/>
            <a:ext cx="3543197" cy="2878986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The Flashback: </a:t>
            </a:r>
            <a:r>
              <a:rPr lang="en-US" dirty="0">
                <a:solidFill>
                  <a:srgbClr val="00B0F0"/>
                </a:solidFill>
              </a:rPr>
              <a:t>What is the Pursuit of Happiness?</a:t>
            </a:r>
          </a:p>
        </p:txBody>
      </p:sp>
      <p:grpSp>
        <p:nvGrpSpPr>
          <p:cNvPr id="19" name="Graphic 4">
            <a:extLst>
              <a:ext uri="{FF2B5EF4-FFF2-40B4-BE49-F238E27FC236}">
                <a16:creationId xmlns:a16="http://schemas.microsoft.com/office/drawing/2014/main" id="{5F2AA49C-5AC0-41C7-BFAF-74B8D8293C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689048" y="2335801"/>
            <a:ext cx="849365" cy="849366"/>
            <a:chOff x="5829300" y="3162300"/>
            <a:chExt cx="532256" cy="532257"/>
          </a:xfrm>
          <a:solidFill>
            <a:srgbClr val="FFFFFF"/>
          </a:solidFill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88A750A0-64B5-41B2-B525-A914EB40B3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9208" y="3192208"/>
              <a:ext cx="112966" cy="112966"/>
            </a:xfrm>
            <a:custGeom>
              <a:avLst/>
              <a:gdLst>
                <a:gd name="connsiteX0" fmla="*/ 112967 w 112966"/>
                <a:gd name="connsiteY0" fmla="*/ 0 h 112966"/>
                <a:gd name="connsiteX1" fmla="*/ 0 w 112966"/>
                <a:gd name="connsiteY1" fmla="*/ 112967 h 112966"/>
                <a:gd name="connsiteX2" fmla="*/ 112967 w 112966"/>
                <a:gd name="connsiteY2" fmla="*/ 0 h 112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2966" h="112966">
                  <a:moveTo>
                    <a:pt x="112967" y="0"/>
                  </a:moveTo>
                  <a:lnTo>
                    <a:pt x="0" y="112967"/>
                  </a:lnTo>
                  <a:cubicBezTo>
                    <a:pt x="25356" y="64747"/>
                    <a:pt x="64747" y="25356"/>
                    <a:pt x="11296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F8216C77-85C1-4BDC-87A8-7E75933205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1205" y="3164205"/>
              <a:ext cx="230314" cy="230314"/>
            </a:xfrm>
            <a:custGeom>
              <a:avLst/>
              <a:gdLst>
                <a:gd name="connsiteX0" fmla="*/ 230314 w 230314"/>
                <a:gd name="connsiteY0" fmla="*/ 0 h 230314"/>
                <a:gd name="connsiteX1" fmla="*/ 0 w 230314"/>
                <a:gd name="connsiteY1" fmla="*/ 230314 h 230314"/>
                <a:gd name="connsiteX2" fmla="*/ 3524 w 230314"/>
                <a:gd name="connsiteY2" fmla="*/ 209550 h 230314"/>
                <a:gd name="connsiteX3" fmla="*/ 209550 w 230314"/>
                <a:gd name="connsiteY3" fmla="*/ 3524 h 230314"/>
                <a:gd name="connsiteX4" fmla="*/ 230314 w 230314"/>
                <a:gd name="connsiteY4" fmla="*/ 0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314" h="230314">
                  <a:moveTo>
                    <a:pt x="230314" y="0"/>
                  </a:moveTo>
                  <a:lnTo>
                    <a:pt x="0" y="230314"/>
                  </a:lnTo>
                  <a:cubicBezTo>
                    <a:pt x="953" y="223361"/>
                    <a:pt x="2095" y="216408"/>
                    <a:pt x="3524" y="209550"/>
                  </a:cubicBezTo>
                  <a:lnTo>
                    <a:pt x="209550" y="3524"/>
                  </a:lnTo>
                  <a:cubicBezTo>
                    <a:pt x="216408" y="2095"/>
                    <a:pt x="223361" y="953"/>
                    <a:pt x="230314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471AED48-754E-41AC-9ECC-DB25976447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29300" y="3162300"/>
              <a:ext cx="294131" cy="294131"/>
            </a:xfrm>
            <a:custGeom>
              <a:avLst/>
              <a:gdLst>
                <a:gd name="connsiteX0" fmla="*/ 294132 w 294131"/>
                <a:gd name="connsiteY0" fmla="*/ 1238 h 294131"/>
                <a:gd name="connsiteX1" fmla="*/ 1238 w 294131"/>
                <a:gd name="connsiteY1" fmla="*/ 294132 h 294131"/>
                <a:gd name="connsiteX2" fmla="*/ 0 w 294131"/>
                <a:gd name="connsiteY2" fmla="*/ 278225 h 294131"/>
                <a:gd name="connsiteX3" fmla="*/ 278225 w 294131"/>
                <a:gd name="connsiteY3" fmla="*/ 0 h 294131"/>
                <a:gd name="connsiteX4" fmla="*/ 294132 w 294131"/>
                <a:gd name="connsiteY4" fmla="*/ 1238 h 29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131" h="294131">
                  <a:moveTo>
                    <a:pt x="294132" y="1238"/>
                  </a:moveTo>
                  <a:lnTo>
                    <a:pt x="1238" y="294132"/>
                  </a:lnTo>
                  <a:cubicBezTo>
                    <a:pt x="667" y="288893"/>
                    <a:pt x="0" y="283559"/>
                    <a:pt x="0" y="278225"/>
                  </a:cubicBezTo>
                  <a:lnTo>
                    <a:pt x="278225" y="0"/>
                  </a:lnTo>
                  <a:cubicBezTo>
                    <a:pt x="283559" y="0"/>
                    <a:pt x="288893" y="667"/>
                    <a:pt x="294132" y="12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48005417-D297-404F-82A5-8C4393E85F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7205" y="3170110"/>
              <a:ext cx="337184" cy="337280"/>
            </a:xfrm>
            <a:custGeom>
              <a:avLst/>
              <a:gdLst>
                <a:gd name="connsiteX0" fmla="*/ 337185 w 337184"/>
                <a:gd name="connsiteY0" fmla="*/ 3905 h 337280"/>
                <a:gd name="connsiteX1" fmla="*/ 3810 w 337184"/>
                <a:gd name="connsiteY1" fmla="*/ 337280 h 337280"/>
                <a:gd name="connsiteX2" fmla="*/ 0 w 337184"/>
                <a:gd name="connsiteY2" fmla="*/ 323850 h 337280"/>
                <a:gd name="connsiteX3" fmla="*/ 323850 w 337184"/>
                <a:gd name="connsiteY3" fmla="*/ 0 h 337280"/>
                <a:gd name="connsiteX4" fmla="*/ 337185 w 337184"/>
                <a:gd name="connsiteY4" fmla="*/ 3905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84" h="337280">
                  <a:moveTo>
                    <a:pt x="337185" y="3905"/>
                  </a:moveTo>
                  <a:lnTo>
                    <a:pt x="3810" y="337280"/>
                  </a:lnTo>
                  <a:cubicBezTo>
                    <a:pt x="2381" y="332899"/>
                    <a:pt x="1143" y="328422"/>
                    <a:pt x="0" y="323850"/>
                  </a:cubicBezTo>
                  <a:lnTo>
                    <a:pt x="323850" y="0"/>
                  </a:lnTo>
                  <a:cubicBezTo>
                    <a:pt x="328327" y="1715"/>
                    <a:pt x="332804" y="2477"/>
                    <a:pt x="337185" y="3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17F942D6-2D0C-4894-81F0-6F81714BA4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3207" y="3186207"/>
              <a:ext cx="364617" cy="364617"/>
            </a:xfrm>
            <a:custGeom>
              <a:avLst/>
              <a:gdLst>
                <a:gd name="connsiteX0" fmla="*/ 364617 w 364617"/>
                <a:gd name="connsiteY0" fmla="*/ 5620 h 364617"/>
                <a:gd name="connsiteX1" fmla="*/ 5620 w 364617"/>
                <a:gd name="connsiteY1" fmla="*/ 364617 h 364617"/>
                <a:gd name="connsiteX2" fmla="*/ 0 w 364617"/>
                <a:gd name="connsiteY2" fmla="*/ 353187 h 364617"/>
                <a:gd name="connsiteX3" fmla="*/ 353187 w 364617"/>
                <a:gd name="connsiteY3" fmla="*/ 0 h 364617"/>
                <a:gd name="connsiteX4" fmla="*/ 364617 w 364617"/>
                <a:gd name="connsiteY4" fmla="*/ 5620 h 364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4617" h="364617">
                  <a:moveTo>
                    <a:pt x="364617" y="5620"/>
                  </a:moveTo>
                  <a:lnTo>
                    <a:pt x="5620" y="364617"/>
                  </a:lnTo>
                  <a:cubicBezTo>
                    <a:pt x="3620" y="360902"/>
                    <a:pt x="1715" y="357092"/>
                    <a:pt x="0" y="353187"/>
                  </a:cubicBezTo>
                  <a:lnTo>
                    <a:pt x="353187" y="0"/>
                  </a:lnTo>
                  <a:cubicBezTo>
                    <a:pt x="357092" y="1715"/>
                    <a:pt x="360902" y="3715"/>
                    <a:pt x="364617" y="56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4FAD802E-9670-4B80-876B-3FF64D29A1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5305" y="3208305"/>
              <a:ext cx="380238" cy="380238"/>
            </a:xfrm>
            <a:custGeom>
              <a:avLst/>
              <a:gdLst>
                <a:gd name="connsiteX0" fmla="*/ 380238 w 380238"/>
                <a:gd name="connsiteY0" fmla="*/ 7239 h 380238"/>
                <a:gd name="connsiteX1" fmla="*/ 7239 w 380238"/>
                <a:gd name="connsiteY1" fmla="*/ 380238 h 380238"/>
                <a:gd name="connsiteX2" fmla="*/ 0 w 380238"/>
                <a:gd name="connsiteY2" fmla="*/ 370713 h 380238"/>
                <a:gd name="connsiteX3" fmla="*/ 370237 w 380238"/>
                <a:gd name="connsiteY3" fmla="*/ 0 h 380238"/>
                <a:gd name="connsiteX4" fmla="*/ 380238 w 380238"/>
                <a:gd name="connsiteY4" fmla="*/ 7239 h 38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238" h="380238">
                  <a:moveTo>
                    <a:pt x="380238" y="7239"/>
                  </a:moveTo>
                  <a:lnTo>
                    <a:pt x="7239" y="380238"/>
                  </a:lnTo>
                  <a:cubicBezTo>
                    <a:pt x="4763" y="377000"/>
                    <a:pt x="2381" y="373571"/>
                    <a:pt x="0" y="370713"/>
                  </a:cubicBezTo>
                  <a:lnTo>
                    <a:pt x="370237" y="0"/>
                  </a:lnTo>
                  <a:cubicBezTo>
                    <a:pt x="373571" y="2381"/>
                    <a:pt x="377000" y="4763"/>
                    <a:pt x="380238" y="72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838AF437-0BFB-40E4-ADA0-5749919AAC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02832" y="3235832"/>
              <a:ext cx="385191" cy="385191"/>
            </a:xfrm>
            <a:custGeom>
              <a:avLst/>
              <a:gdLst>
                <a:gd name="connsiteX0" fmla="*/ 380905 w 385191"/>
                <a:gd name="connsiteY0" fmla="*/ 4286 h 385191"/>
                <a:gd name="connsiteX1" fmla="*/ 385191 w 385191"/>
                <a:gd name="connsiteY1" fmla="*/ 8573 h 385191"/>
                <a:gd name="connsiteX2" fmla="*/ 8573 w 385191"/>
                <a:gd name="connsiteY2" fmla="*/ 385191 h 385191"/>
                <a:gd name="connsiteX3" fmla="*/ 4286 w 385191"/>
                <a:gd name="connsiteY3" fmla="*/ 380905 h 385191"/>
                <a:gd name="connsiteX4" fmla="*/ 0 w 385191"/>
                <a:gd name="connsiteY4" fmla="*/ 376523 h 385191"/>
                <a:gd name="connsiteX5" fmla="*/ 376523 w 385191"/>
                <a:gd name="connsiteY5" fmla="*/ 0 h 385191"/>
                <a:gd name="connsiteX6" fmla="*/ 380905 w 385191"/>
                <a:gd name="connsiteY6" fmla="*/ 4286 h 385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5191" h="385191">
                  <a:moveTo>
                    <a:pt x="380905" y="4286"/>
                  </a:moveTo>
                  <a:lnTo>
                    <a:pt x="385191" y="8573"/>
                  </a:lnTo>
                  <a:lnTo>
                    <a:pt x="8573" y="385191"/>
                  </a:lnTo>
                  <a:lnTo>
                    <a:pt x="4286" y="380905"/>
                  </a:lnTo>
                  <a:cubicBezTo>
                    <a:pt x="2762" y="379476"/>
                    <a:pt x="1334" y="377952"/>
                    <a:pt x="0" y="376523"/>
                  </a:cubicBezTo>
                  <a:lnTo>
                    <a:pt x="376523" y="0"/>
                  </a:lnTo>
                  <a:cubicBezTo>
                    <a:pt x="377952" y="1334"/>
                    <a:pt x="379476" y="2667"/>
                    <a:pt x="380905" y="42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Freeform: Shape 26">
              <a:extLst>
                <a:ext uri="{FF2B5EF4-FFF2-40B4-BE49-F238E27FC236}">
                  <a16:creationId xmlns:a16="http://schemas.microsoft.com/office/drawing/2014/main" id="{F8BC9C3D-CBBE-4D29-9DAC-98B3CAF397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35789" y="3268313"/>
              <a:ext cx="379761" cy="380237"/>
            </a:xfrm>
            <a:custGeom>
              <a:avLst/>
              <a:gdLst>
                <a:gd name="connsiteX0" fmla="*/ 372428 w 379761"/>
                <a:gd name="connsiteY0" fmla="*/ 0 h 380237"/>
                <a:gd name="connsiteX1" fmla="*/ 379762 w 379761"/>
                <a:gd name="connsiteY1" fmla="*/ 9525 h 380237"/>
                <a:gd name="connsiteX2" fmla="*/ 9525 w 379761"/>
                <a:gd name="connsiteY2" fmla="*/ 380238 h 380237"/>
                <a:gd name="connsiteX3" fmla="*/ 0 w 379761"/>
                <a:gd name="connsiteY3" fmla="*/ 372904 h 38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9761" h="380237">
                  <a:moveTo>
                    <a:pt x="372428" y="0"/>
                  </a:moveTo>
                  <a:cubicBezTo>
                    <a:pt x="374999" y="3239"/>
                    <a:pt x="377381" y="6572"/>
                    <a:pt x="379762" y="9525"/>
                  </a:cubicBezTo>
                  <a:lnTo>
                    <a:pt x="9525" y="380238"/>
                  </a:lnTo>
                  <a:cubicBezTo>
                    <a:pt x="6096" y="377857"/>
                    <a:pt x="2762" y="375476"/>
                    <a:pt x="0" y="3729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A7016629-22ED-494E-9205-594895DA95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2841" y="3305841"/>
              <a:ext cx="364807" cy="364807"/>
            </a:xfrm>
            <a:custGeom>
              <a:avLst/>
              <a:gdLst>
                <a:gd name="connsiteX0" fmla="*/ 359188 w 364807"/>
                <a:gd name="connsiteY0" fmla="*/ 0 h 364807"/>
                <a:gd name="connsiteX1" fmla="*/ 364808 w 364807"/>
                <a:gd name="connsiteY1" fmla="*/ 11621 h 364807"/>
                <a:gd name="connsiteX2" fmla="*/ 11621 w 364807"/>
                <a:gd name="connsiteY2" fmla="*/ 364808 h 364807"/>
                <a:gd name="connsiteX3" fmla="*/ 0 w 364807"/>
                <a:gd name="connsiteY3" fmla="*/ 359188 h 364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807" h="364807">
                  <a:moveTo>
                    <a:pt x="359188" y="0"/>
                  </a:moveTo>
                  <a:cubicBezTo>
                    <a:pt x="361188" y="3905"/>
                    <a:pt x="362998" y="7715"/>
                    <a:pt x="364808" y="11621"/>
                  </a:cubicBezTo>
                  <a:lnTo>
                    <a:pt x="11621" y="364808"/>
                  </a:lnTo>
                  <a:cubicBezTo>
                    <a:pt x="7715" y="362998"/>
                    <a:pt x="3905" y="361188"/>
                    <a:pt x="0" y="3591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BFF3CC1E-0ED4-4599-9B4E-F057769B96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16370" y="3349466"/>
              <a:ext cx="337280" cy="337280"/>
            </a:xfrm>
            <a:custGeom>
              <a:avLst/>
              <a:gdLst>
                <a:gd name="connsiteX0" fmla="*/ 333470 w 337280"/>
                <a:gd name="connsiteY0" fmla="*/ 0 h 337280"/>
                <a:gd name="connsiteX1" fmla="*/ 337280 w 337280"/>
                <a:gd name="connsiteY1" fmla="*/ 13430 h 337280"/>
                <a:gd name="connsiteX2" fmla="*/ 13430 w 337280"/>
                <a:gd name="connsiteY2" fmla="*/ 337280 h 337280"/>
                <a:gd name="connsiteX3" fmla="*/ 0 w 337280"/>
                <a:gd name="connsiteY3" fmla="*/ 333470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7280" h="337280">
                  <a:moveTo>
                    <a:pt x="333470" y="0"/>
                  </a:moveTo>
                  <a:cubicBezTo>
                    <a:pt x="334899" y="4382"/>
                    <a:pt x="336137" y="8858"/>
                    <a:pt x="337280" y="13430"/>
                  </a:cubicBezTo>
                  <a:lnTo>
                    <a:pt x="13430" y="337280"/>
                  </a:lnTo>
                  <a:cubicBezTo>
                    <a:pt x="8858" y="336137"/>
                    <a:pt x="4382" y="334899"/>
                    <a:pt x="0" y="33347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065A4B3A-F9A7-4FA6-A7F3-EA08E0BA15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67329" y="3400425"/>
              <a:ext cx="294227" cy="294132"/>
            </a:xfrm>
            <a:custGeom>
              <a:avLst/>
              <a:gdLst>
                <a:gd name="connsiteX0" fmla="*/ 292989 w 294227"/>
                <a:gd name="connsiteY0" fmla="*/ 0 h 294132"/>
                <a:gd name="connsiteX1" fmla="*/ 294227 w 294227"/>
                <a:gd name="connsiteY1" fmla="*/ 15907 h 294132"/>
                <a:gd name="connsiteX2" fmla="*/ 15907 w 294227"/>
                <a:gd name="connsiteY2" fmla="*/ 294132 h 294132"/>
                <a:gd name="connsiteX3" fmla="*/ 0 w 294227"/>
                <a:gd name="connsiteY3" fmla="*/ 292894 h 294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4227" h="294132">
                  <a:moveTo>
                    <a:pt x="292989" y="0"/>
                  </a:moveTo>
                  <a:cubicBezTo>
                    <a:pt x="293561" y="5334"/>
                    <a:pt x="293942" y="10668"/>
                    <a:pt x="294227" y="15907"/>
                  </a:cubicBezTo>
                  <a:lnTo>
                    <a:pt x="15907" y="294132"/>
                  </a:lnTo>
                  <a:cubicBezTo>
                    <a:pt x="10668" y="294132"/>
                    <a:pt x="5334" y="293465"/>
                    <a:pt x="0" y="2928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783B6A14-A56D-4B95-8395-89CF53A09B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29337" y="3462337"/>
              <a:ext cx="230314" cy="230314"/>
            </a:xfrm>
            <a:custGeom>
              <a:avLst/>
              <a:gdLst>
                <a:gd name="connsiteX0" fmla="*/ 230315 w 230314"/>
                <a:gd name="connsiteY0" fmla="*/ 0 h 230314"/>
                <a:gd name="connsiteX1" fmla="*/ 226886 w 230314"/>
                <a:gd name="connsiteY1" fmla="*/ 20574 h 230314"/>
                <a:gd name="connsiteX2" fmla="*/ 20669 w 230314"/>
                <a:gd name="connsiteY2" fmla="*/ 226790 h 230314"/>
                <a:gd name="connsiteX3" fmla="*/ 0 w 230314"/>
                <a:gd name="connsiteY3" fmla="*/ 230315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0314" h="230314">
                  <a:moveTo>
                    <a:pt x="230315" y="0"/>
                  </a:moveTo>
                  <a:cubicBezTo>
                    <a:pt x="229457" y="6953"/>
                    <a:pt x="228314" y="13716"/>
                    <a:pt x="226886" y="20574"/>
                  </a:cubicBezTo>
                  <a:lnTo>
                    <a:pt x="20669" y="226790"/>
                  </a:lnTo>
                  <a:cubicBezTo>
                    <a:pt x="13811" y="228314"/>
                    <a:pt x="6953" y="229457"/>
                    <a:pt x="0" y="2303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49F0868B-B193-43B6-BB1E-1FF72993EA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18682" y="3551682"/>
              <a:ext cx="112871" cy="112871"/>
            </a:xfrm>
            <a:custGeom>
              <a:avLst/>
              <a:gdLst>
                <a:gd name="connsiteX0" fmla="*/ 112871 w 112871"/>
                <a:gd name="connsiteY0" fmla="*/ 0 h 112871"/>
                <a:gd name="connsiteX1" fmla="*/ 0 w 112871"/>
                <a:gd name="connsiteY1" fmla="*/ 112871 h 112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2871" h="112871">
                  <a:moveTo>
                    <a:pt x="112871" y="0"/>
                  </a:moveTo>
                  <a:cubicBezTo>
                    <a:pt x="87618" y="48239"/>
                    <a:pt x="48239" y="87618"/>
                    <a:pt x="0" y="1128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4" name="Graphic 4">
            <a:extLst>
              <a:ext uri="{FF2B5EF4-FFF2-40B4-BE49-F238E27FC236}">
                <a16:creationId xmlns:a16="http://schemas.microsoft.com/office/drawing/2014/main" id="{BB32367D-C4F2-49D5-A586-298C7CA821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689048" y="2335801"/>
            <a:ext cx="849365" cy="849366"/>
            <a:chOff x="5829300" y="3162300"/>
            <a:chExt cx="532256" cy="532257"/>
          </a:xfrm>
          <a:solidFill>
            <a:schemeClr val="bg1"/>
          </a:solidFill>
        </p:grpSpPr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E1FF7EE7-ACA2-4BFF-BA75-7FAE93FBB6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9208" y="3192208"/>
              <a:ext cx="112966" cy="112966"/>
            </a:xfrm>
            <a:custGeom>
              <a:avLst/>
              <a:gdLst>
                <a:gd name="connsiteX0" fmla="*/ 112967 w 112966"/>
                <a:gd name="connsiteY0" fmla="*/ 0 h 112966"/>
                <a:gd name="connsiteX1" fmla="*/ 0 w 112966"/>
                <a:gd name="connsiteY1" fmla="*/ 112967 h 112966"/>
                <a:gd name="connsiteX2" fmla="*/ 112967 w 112966"/>
                <a:gd name="connsiteY2" fmla="*/ 0 h 112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2966" h="112966">
                  <a:moveTo>
                    <a:pt x="112967" y="0"/>
                  </a:moveTo>
                  <a:lnTo>
                    <a:pt x="0" y="112967"/>
                  </a:lnTo>
                  <a:cubicBezTo>
                    <a:pt x="25356" y="64747"/>
                    <a:pt x="64747" y="25356"/>
                    <a:pt x="11296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8647462E-B5E8-4F02-A1E4-BD0380A224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1205" y="3164205"/>
              <a:ext cx="230314" cy="230314"/>
            </a:xfrm>
            <a:custGeom>
              <a:avLst/>
              <a:gdLst>
                <a:gd name="connsiteX0" fmla="*/ 230314 w 230314"/>
                <a:gd name="connsiteY0" fmla="*/ 0 h 230314"/>
                <a:gd name="connsiteX1" fmla="*/ 0 w 230314"/>
                <a:gd name="connsiteY1" fmla="*/ 230314 h 230314"/>
                <a:gd name="connsiteX2" fmla="*/ 3524 w 230314"/>
                <a:gd name="connsiteY2" fmla="*/ 209550 h 230314"/>
                <a:gd name="connsiteX3" fmla="*/ 209550 w 230314"/>
                <a:gd name="connsiteY3" fmla="*/ 3524 h 230314"/>
                <a:gd name="connsiteX4" fmla="*/ 230314 w 230314"/>
                <a:gd name="connsiteY4" fmla="*/ 0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314" h="230314">
                  <a:moveTo>
                    <a:pt x="230314" y="0"/>
                  </a:moveTo>
                  <a:lnTo>
                    <a:pt x="0" y="230314"/>
                  </a:lnTo>
                  <a:cubicBezTo>
                    <a:pt x="953" y="223361"/>
                    <a:pt x="2095" y="216408"/>
                    <a:pt x="3524" y="209550"/>
                  </a:cubicBezTo>
                  <a:lnTo>
                    <a:pt x="209550" y="3524"/>
                  </a:lnTo>
                  <a:cubicBezTo>
                    <a:pt x="216408" y="2095"/>
                    <a:pt x="223361" y="953"/>
                    <a:pt x="230314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412CE109-6153-414A-B2D6-C4F9C6FA2E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29300" y="3162300"/>
              <a:ext cx="294131" cy="294131"/>
            </a:xfrm>
            <a:custGeom>
              <a:avLst/>
              <a:gdLst>
                <a:gd name="connsiteX0" fmla="*/ 294132 w 294131"/>
                <a:gd name="connsiteY0" fmla="*/ 1238 h 294131"/>
                <a:gd name="connsiteX1" fmla="*/ 1238 w 294131"/>
                <a:gd name="connsiteY1" fmla="*/ 294132 h 294131"/>
                <a:gd name="connsiteX2" fmla="*/ 0 w 294131"/>
                <a:gd name="connsiteY2" fmla="*/ 278225 h 294131"/>
                <a:gd name="connsiteX3" fmla="*/ 278225 w 294131"/>
                <a:gd name="connsiteY3" fmla="*/ 0 h 294131"/>
                <a:gd name="connsiteX4" fmla="*/ 294132 w 294131"/>
                <a:gd name="connsiteY4" fmla="*/ 1238 h 29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131" h="294131">
                  <a:moveTo>
                    <a:pt x="294132" y="1238"/>
                  </a:moveTo>
                  <a:lnTo>
                    <a:pt x="1238" y="294132"/>
                  </a:lnTo>
                  <a:cubicBezTo>
                    <a:pt x="667" y="288893"/>
                    <a:pt x="0" y="283559"/>
                    <a:pt x="0" y="278225"/>
                  </a:cubicBezTo>
                  <a:lnTo>
                    <a:pt x="278225" y="0"/>
                  </a:lnTo>
                  <a:cubicBezTo>
                    <a:pt x="283559" y="0"/>
                    <a:pt x="288893" y="667"/>
                    <a:pt x="294132" y="12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DAF530F5-D68D-4BC8-8984-F1A8B5DEB6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7205" y="3170110"/>
              <a:ext cx="337184" cy="337280"/>
            </a:xfrm>
            <a:custGeom>
              <a:avLst/>
              <a:gdLst>
                <a:gd name="connsiteX0" fmla="*/ 337185 w 337184"/>
                <a:gd name="connsiteY0" fmla="*/ 3905 h 337280"/>
                <a:gd name="connsiteX1" fmla="*/ 3810 w 337184"/>
                <a:gd name="connsiteY1" fmla="*/ 337280 h 337280"/>
                <a:gd name="connsiteX2" fmla="*/ 0 w 337184"/>
                <a:gd name="connsiteY2" fmla="*/ 323850 h 337280"/>
                <a:gd name="connsiteX3" fmla="*/ 323850 w 337184"/>
                <a:gd name="connsiteY3" fmla="*/ 0 h 337280"/>
                <a:gd name="connsiteX4" fmla="*/ 337185 w 337184"/>
                <a:gd name="connsiteY4" fmla="*/ 3905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84" h="337280">
                  <a:moveTo>
                    <a:pt x="337185" y="3905"/>
                  </a:moveTo>
                  <a:lnTo>
                    <a:pt x="3810" y="337280"/>
                  </a:lnTo>
                  <a:cubicBezTo>
                    <a:pt x="2381" y="332899"/>
                    <a:pt x="1143" y="328422"/>
                    <a:pt x="0" y="323850"/>
                  </a:cubicBezTo>
                  <a:lnTo>
                    <a:pt x="323850" y="0"/>
                  </a:lnTo>
                  <a:cubicBezTo>
                    <a:pt x="328327" y="1715"/>
                    <a:pt x="332804" y="2477"/>
                    <a:pt x="337185" y="3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2EB69747-F9DD-4B80-B488-D5565D0BC6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3207" y="3186207"/>
              <a:ext cx="364617" cy="364617"/>
            </a:xfrm>
            <a:custGeom>
              <a:avLst/>
              <a:gdLst>
                <a:gd name="connsiteX0" fmla="*/ 364617 w 364617"/>
                <a:gd name="connsiteY0" fmla="*/ 5620 h 364617"/>
                <a:gd name="connsiteX1" fmla="*/ 5620 w 364617"/>
                <a:gd name="connsiteY1" fmla="*/ 364617 h 364617"/>
                <a:gd name="connsiteX2" fmla="*/ 0 w 364617"/>
                <a:gd name="connsiteY2" fmla="*/ 353187 h 364617"/>
                <a:gd name="connsiteX3" fmla="*/ 353187 w 364617"/>
                <a:gd name="connsiteY3" fmla="*/ 0 h 364617"/>
                <a:gd name="connsiteX4" fmla="*/ 364617 w 364617"/>
                <a:gd name="connsiteY4" fmla="*/ 5620 h 364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4617" h="364617">
                  <a:moveTo>
                    <a:pt x="364617" y="5620"/>
                  </a:moveTo>
                  <a:lnTo>
                    <a:pt x="5620" y="364617"/>
                  </a:lnTo>
                  <a:cubicBezTo>
                    <a:pt x="3620" y="360902"/>
                    <a:pt x="1715" y="357092"/>
                    <a:pt x="0" y="353187"/>
                  </a:cubicBezTo>
                  <a:lnTo>
                    <a:pt x="353187" y="0"/>
                  </a:lnTo>
                  <a:cubicBezTo>
                    <a:pt x="357092" y="1715"/>
                    <a:pt x="360902" y="3715"/>
                    <a:pt x="364617" y="56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73AFB787-B8A4-4269-9DA9-FF4A660303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5305" y="3208305"/>
              <a:ext cx="380238" cy="380238"/>
            </a:xfrm>
            <a:custGeom>
              <a:avLst/>
              <a:gdLst>
                <a:gd name="connsiteX0" fmla="*/ 380238 w 380238"/>
                <a:gd name="connsiteY0" fmla="*/ 7239 h 380238"/>
                <a:gd name="connsiteX1" fmla="*/ 7239 w 380238"/>
                <a:gd name="connsiteY1" fmla="*/ 380238 h 380238"/>
                <a:gd name="connsiteX2" fmla="*/ 0 w 380238"/>
                <a:gd name="connsiteY2" fmla="*/ 370713 h 380238"/>
                <a:gd name="connsiteX3" fmla="*/ 370237 w 380238"/>
                <a:gd name="connsiteY3" fmla="*/ 0 h 380238"/>
                <a:gd name="connsiteX4" fmla="*/ 380238 w 380238"/>
                <a:gd name="connsiteY4" fmla="*/ 7239 h 38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238" h="380238">
                  <a:moveTo>
                    <a:pt x="380238" y="7239"/>
                  </a:moveTo>
                  <a:lnTo>
                    <a:pt x="7239" y="380238"/>
                  </a:lnTo>
                  <a:cubicBezTo>
                    <a:pt x="4763" y="377000"/>
                    <a:pt x="2381" y="373571"/>
                    <a:pt x="0" y="370713"/>
                  </a:cubicBezTo>
                  <a:lnTo>
                    <a:pt x="370237" y="0"/>
                  </a:lnTo>
                  <a:cubicBezTo>
                    <a:pt x="373571" y="2381"/>
                    <a:pt x="377000" y="4763"/>
                    <a:pt x="380238" y="72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6E682D93-25A6-4D91-9A81-3F247BBEE3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02832" y="3235832"/>
              <a:ext cx="385191" cy="385191"/>
            </a:xfrm>
            <a:custGeom>
              <a:avLst/>
              <a:gdLst>
                <a:gd name="connsiteX0" fmla="*/ 380905 w 385191"/>
                <a:gd name="connsiteY0" fmla="*/ 4286 h 385191"/>
                <a:gd name="connsiteX1" fmla="*/ 385191 w 385191"/>
                <a:gd name="connsiteY1" fmla="*/ 8573 h 385191"/>
                <a:gd name="connsiteX2" fmla="*/ 8573 w 385191"/>
                <a:gd name="connsiteY2" fmla="*/ 385191 h 385191"/>
                <a:gd name="connsiteX3" fmla="*/ 4286 w 385191"/>
                <a:gd name="connsiteY3" fmla="*/ 380905 h 385191"/>
                <a:gd name="connsiteX4" fmla="*/ 0 w 385191"/>
                <a:gd name="connsiteY4" fmla="*/ 376523 h 385191"/>
                <a:gd name="connsiteX5" fmla="*/ 376523 w 385191"/>
                <a:gd name="connsiteY5" fmla="*/ 0 h 385191"/>
                <a:gd name="connsiteX6" fmla="*/ 380905 w 385191"/>
                <a:gd name="connsiteY6" fmla="*/ 4286 h 385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5191" h="385191">
                  <a:moveTo>
                    <a:pt x="380905" y="4286"/>
                  </a:moveTo>
                  <a:lnTo>
                    <a:pt x="385191" y="8573"/>
                  </a:lnTo>
                  <a:lnTo>
                    <a:pt x="8573" y="385191"/>
                  </a:lnTo>
                  <a:lnTo>
                    <a:pt x="4286" y="380905"/>
                  </a:lnTo>
                  <a:cubicBezTo>
                    <a:pt x="2762" y="379476"/>
                    <a:pt x="1334" y="377952"/>
                    <a:pt x="0" y="376523"/>
                  </a:cubicBezTo>
                  <a:lnTo>
                    <a:pt x="376523" y="0"/>
                  </a:lnTo>
                  <a:cubicBezTo>
                    <a:pt x="377952" y="1334"/>
                    <a:pt x="379476" y="2667"/>
                    <a:pt x="380905" y="42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9D5F48B5-53B4-4DA8-B929-6AFF506589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35789" y="3268313"/>
              <a:ext cx="379761" cy="380237"/>
            </a:xfrm>
            <a:custGeom>
              <a:avLst/>
              <a:gdLst>
                <a:gd name="connsiteX0" fmla="*/ 372428 w 379761"/>
                <a:gd name="connsiteY0" fmla="*/ 0 h 380237"/>
                <a:gd name="connsiteX1" fmla="*/ 379762 w 379761"/>
                <a:gd name="connsiteY1" fmla="*/ 9525 h 380237"/>
                <a:gd name="connsiteX2" fmla="*/ 9525 w 379761"/>
                <a:gd name="connsiteY2" fmla="*/ 380238 h 380237"/>
                <a:gd name="connsiteX3" fmla="*/ 0 w 379761"/>
                <a:gd name="connsiteY3" fmla="*/ 372904 h 38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9761" h="380237">
                  <a:moveTo>
                    <a:pt x="372428" y="0"/>
                  </a:moveTo>
                  <a:cubicBezTo>
                    <a:pt x="374999" y="3239"/>
                    <a:pt x="377381" y="6572"/>
                    <a:pt x="379762" y="9525"/>
                  </a:cubicBezTo>
                  <a:lnTo>
                    <a:pt x="9525" y="380238"/>
                  </a:lnTo>
                  <a:cubicBezTo>
                    <a:pt x="6096" y="377857"/>
                    <a:pt x="2762" y="375476"/>
                    <a:pt x="0" y="3729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8CA195A3-2A74-4D13-A1B8-24765E26BF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2841" y="3305841"/>
              <a:ext cx="364807" cy="364807"/>
            </a:xfrm>
            <a:custGeom>
              <a:avLst/>
              <a:gdLst>
                <a:gd name="connsiteX0" fmla="*/ 359188 w 364807"/>
                <a:gd name="connsiteY0" fmla="*/ 0 h 364807"/>
                <a:gd name="connsiteX1" fmla="*/ 364808 w 364807"/>
                <a:gd name="connsiteY1" fmla="*/ 11621 h 364807"/>
                <a:gd name="connsiteX2" fmla="*/ 11621 w 364807"/>
                <a:gd name="connsiteY2" fmla="*/ 364808 h 364807"/>
                <a:gd name="connsiteX3" fmla="*/ 0 w 364807"/>
                <a:gd name="connsiteY3" fmla="*/ 359188 h 364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807" h="364807">
                  <a:moveTo>
                    <a:pt x="359188" y="0"/>
                  </a:moveTo>
                  <a:cubicBezTo>
                    <a:pt x="361188" y="3905"/>
                    <a:pt x="362998" y="7715"/>
                    <a:pt x="364808" y="11621"/>
                  </a:cubicBezTo>
                  <a:lnTo>
                    <a:pt x="11621" y="364808"/>
                  </a:lnTo>
                  <a:cubicBezTo>
                    <a:pt x="7715" y="362998"/>
                    <a:pt x="3905" y="361188"/>
                    <a:pt x="0" y="3591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B98F1918-C39D-4713-AB21-685A944355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16370" y="3349466"/>
              <a:ext cx="337280" cy="337280"/>
            </a:xfrm>
            <a:custGeom>
              <a:avLst/>
              <a:gdLst>
                <a:gd name="connsiteX0" fmla="*/ 333470 w 337280"/>
                <a:gd name="connsiteY0" fmla="*/ 0 h 337280"/>
                <a:gd name="connsiteX1" fmla="*/ 337280 w 337280"/>
                <a:gd name="connsiteY1" fmla="*/ 13430 h 337280"/>
                <a:gd name="connsiteX2" fmla="*/ 13430 w 337280"/>
                <a:gd name="connsiteY2" fmla="*/ 337280 h 337280"/>
                <a:gd name="connsiteX3" fmla="*/ 0 w 337280"/>
                <a:gd name="connsiteY3" fmla="*/ 333470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7280" h="337280">
                  <a:moveTo>
                    <a:pt x="333470" y="0"/>
                  </a:moveTo>
                  <a:cubicBezTo>
                    <a:pt x="334899" y="4382"/>
                    <a:pt x="336137" y="8858"/>
                    <a:pt x="337280" y="13430"/>
                  </a:cubicBezTo>
                  <a:lnTo>
                    <a:pt x="13430" y="337280"/>
                  </a:lnTo>
                  <a:cubicBezTo>
                    <a:pt x="8858" y="336137"/>
                    <a:pt x="4382" y="334899"/>
                    <a:pt x="0" y="33347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33592273-DEE6-42E1-B824-11D5443323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67329" y="3400425"/>
              <a:ext cx="294227" cy="294132"/>
            </a:xfrm>
            <a:custGeom>
              <a:avLst/>
              <a:gdLst>
                <a:gd name="connsiteX0" fmla="*/ 292989 w 294227"/>
                <a:gd name="connsiteY0" fmla="*/ 0 h 294132"/>
                <a:gd name="connsiteX1" fmla="*/ 294227 w 294227"/>
                <a:gd name="connsiteY1" fmla="*/ 15907 h 294132"/>
                <a:gd name="connsiteX2" fmla="*/ 15907 w 294227"/>
                <a:gd name="connsiteY2" fmla="*/ 294132 h 294132"/>
                <a:gd name="connsiteX3" fmla="*/ 0 w 294227"/>
                <a:gd name="connsiteY3" fmla="*/ 292894 h 294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4227" h="294132">
                  <a:moveTo>
                    <a:pt x="292989" y="0"/>
                  </a:moveTo>
                  <a:cubicBezTo>
                    <a:pt x="293561" y="5334"/>
                    <a:pt x="293942" y="10668"/>
                    <a:pt x="294227" y="15907"/>
                  </a:cubicBezTo>
                  <a:lnTo>
                    <a:pt x="15907" y="294132"/>
                  </a:lnTo>
                  <a:cubicBezTo>
                    <a:pt x="10668" y="294132"/>
                    <a:pt x="5334" y="293465"/>
                    <a:pt x="0" y="2928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12D6F82B-B619-4D8B-85AE-0E57103BA0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29337" y="3462337"/>
              <a:ext cx="230314" cy="230314"/>
            </a:xfrm>
            <a:custGeom>
              <a:avLst/>
              <a:gdLst>
                <a:gd name="connsiteX0" fmla="*/ 230315 w 230314"/>
                <a:gd name="connsiteY0" fmla="*/ 0 h 230314"/>
                <a:gd name="connsiteX1" fmla="*/ 226886 w 230314"/>
                <a:gd name="connsiteY1" fmla="*/ 20574 h 230314"/>
                <a:gd name="connsiteX2" fmla="*/ 20669 w 230314"/>
                <a:gd name="connsiteY2" fmla="*/ 226790 h 230314"/>
                <a:gd name="connsiteX3" fmla="*/ 0 w 230314"/>
                <a:gd name="connsiteY3" fmla="*/ 230315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0314" h="230314">
                  <a:moveTo>
                    <a:pt x="230315" y="0"/>
                  </a:moveTo>
                  <a:cubicBezTo>
                    <a:pt x="229457" y="6953"/>
                    <a:pt x="228314" y="13716"/>
                    <a:pt x="226886" y="20574"/>
                  </a:cubicBezTo>
                  <a:lnTo>
                    <a:pt x="20669" y="226790"/>
                  </a:lnTo>
                  <a:cubicBezTo>
                    <a:pt x="13811" y="228314"/>
                    <a:pt x="6953" y="229457"/>
                    <a:pt x="0" y="2303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6246C574-90D4-412B-9444-203F7C83CD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18682" y="3551682"/>
              <a:ext cx="112871" cy="112871"/>
            </a:xfrm>
            <a:custGeom>
              <a:avLst/>
              <a:gdLst>
                <a:gd name="connsiteX0" fmla="*/ 112871 w 112871"/>
                <a:gd name="connsiteY0" fmla="*/ 0 h 112871"/>
                <a:gd name="connsiteX1" fmla="*/ 0 w 112871"/>
                <a:gd name="connsiteY1" fmla="*/ 112871 h 112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2871" h="112871">
                  <a:moveTo>
                    <a:pt x="112871" y="0"/>
                  </a:moveTo>
                  <a:cubicBezTo>
                    <a:pt x="87618" y="48239"/>
                    <a:pt x="48239" y="87618"/>
                    <a:pt x="0" y="1128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AFE1F2B-D95F-4260-AE97-B41C7034B5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77270" y="685805"/>
            <a:ext cx="5322844" cy="5534019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chemeClr val="bg1"/>
                </a:solidFill>
              </a:rPr>
              <a:t>Aristotle and Happiness</a:t>
            </a:r>
          </a:p>
          <a:p>
            <a:pPr lvl="1"/>
            <a:r>
              <a:rPr lang="en-US" sz="3200" dirty="0">
                <a:solidFill>
                  <a:srgbClr val="FFFF00"/>
                </a:solidFill>
              </a:rPr>
              <a:t>Not an emotion</a:t>
            </a:r>
          </a:p>
          <a:p>
            <a:pPr lvl="1"/>
            <a:r>
              <a:rPr lang="en-US" sz="3200" dirty="0">
                <a:solidFill>
                  <a:srgbClr val="FFFF00"/>
                </a:solidFill>
              </a:rPr>
              <a:t>Not material wealth</a:t>
            </a:r>
          </a:p>
          <a:p>
            <a:pPr lvl="1"/>
            <a:r>
              <a:rPr lang="en-US" sz="3200" dirty="0">
                <a:solidFill>
                  <a:srgbClr val="FFFF00"/>
                </a:solidFill>
              </a:rPr>
              <a:t>Not political achievement</a:t>
            </a:r>
          </a:p>
          <a:p>
            <a:pPr lvl="1"/>
            <a:r>
              <a:rPr lang="en-US" sz="3200" dirty="0">
                <a:solidFill>
                  <a:srgbClr val="FFFF00"/>
                </a:solidFill>
              </a:rPr>
              <a:t>Not so much an outcome, but a process of fulfilling one’s virtuous potentials in the context of community</a:t>
            </a:r>
          </a:p>
          <a:p>
            <a:pPr lvl="1"/>
            <a:endParaRPr lang="en-US" sz="3200" dirty="0">
              <a:solidFill>
                <a:srgbClr val="FFFF00"/>
              </a:solidFill>
            </a:endParaRPr>
          </a:p>
          <a:p>
            <a:pPr lvl="1"/>
            <a:r>
              <a:rPr lang="en-US" sz="3200" dirty="0">
                <a:solidFill>
                  <a:srgbClr val="FFFF00"/>
                </a:solidFill>
              </a:rPr>
              <a:t>And NOT this . . . </a:t>
            </a:r>
          </a:p>
          <a:p>
            <a:pPr marL="457200" lvl="1" indent="0">
              <a:buNone/>
            </a:pP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85653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3D6EC93-F369-413E-AA67-5D41041610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AE5C912-BA19-448C-B07B-4EECE52B4B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1641752"/>
            <a:ext cx="4394200" cy="1323439"/>
          </a:xfrm>
        </p:spPr>
        <p:txBody>
          <a:bodyPr anchor="t">
            <a:normAutofit/>
          </a:bodyPr>
          <a:lstStyle/>
          <a:p>
            <a:r>
              <a:rPr lang="en-US" sz="4000" b="1" dirty="0">
                <a:solidFill>
                  <a:schemeClr val="bg1"/>
                </a:solidFill>
              </a:rPr>
              <a:t>The Best Definition?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54B7AD-0100-415B-AFF2-544FB20122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0486" y="3146399"/>
            <a:ext cx="5011867" cy="323262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>
                <a:solidFill>
                  <a:srgbClr val="FFFF00">
                    <a:alpha val="80000"/>
                  </a:srgbClr>
                </a:solidFill>
              </a:rPr>
              <a:t>Aristotle’s idea – That place where the flowering of your greatest (and unique) virtues, gifts, skills, and talents intersect (over time) with the needs of the world [aka community].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solidFill>
                <a:schemeClr val="bg1">
                  <a:alpha val="80000"/>
                </a:schemeClr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3E28122-778D-47C8-B593-CEDBE66132F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6098"/>
          <a:stretch/>
        </p:blipFill>
        <p:spPr>
          <a:xfrm>
            <a:off x="5752193" y="10"/>
            <a:ext cx="6439807" cy="6857989"/>
          </a:xfrm>
          <a:custGeom>
            <a:avLst/>
            <a:gdLst/>
            <a:ahLst/>
            <a:cxnLst/>
            <a:rect l="l" t="t" r="r" b="b"/>
            <a:pathLst>
              <a:path w="6439807" h="6857999">
                <a:moveTo>
                  <a:pt x="752157" y="6118149"/>
                </a:moveTo>
                <a:cubicBezTo>
                  <a:pt x="745608" y="6124102"/>
                  <a:pt x="737987" y="6129341"/>
                  <a:pt x="730938" y="6133722"/>
                </a:cubicBezTo>
                <a:cubicBezTo>
                  <a:pt x="723794" y="6138152"/>
                  <a:pt x="718448" y="6143474"/>
                  <a:pt x="714778" y="6149379"/>
                </a:cubicBezTo>
                <a:lnTo>
                  <a:pt x="709303" y="6166562"/>
                </a:lnTo>
                <a:lnTo>
                  <a:pt x="714778" y="6149380"/>
                </a:lnTo>
                <a:cubicBezTo>
                  <a:pt x="718448" y="6143474"/>
                  <a:pt x="723794" y="6138152"/>
                  <a:pt x="730938" y="6133723"/>
                </a:cubicBezTo>
                <a:cubicBezTo>
                  <a:pt x="737987" y="6129341"/>
                  <a:pt x="745608" y="6124102"/>
                  <a:pt x="752157" y="6118149"/>
                </a:cubicBezTo>
                <a:close/>
                <a:moveTo>
                  <a:pt x="844000" y="4941372"/>
                </a:moveTo>
                <a:lnTo>
                  <a:pt x="840670" y="4950868"/>
                </a:lnTo>
                <a:lnTo>
                  <a:pt x="830985" y="4991382"/>
                </a:lnTo>
                <a:lnTo>
                  <a:pt x="840670" y="4950869"/>
                </a:lnTo>
                <a:close/>
                <a:moveTo>
                  <a:pt x="840061" y="4749807"/>
                </a:moveTo>
                <a:cubicBezTo>
                  <a:pt x="852197" y="4762827"/>
                  <a:pt x="853054" y="4781365"/>
                  <a:pt x="854768" y="4799797"/>
                </a:cubicBezTo>
                <a:cubicBezTo>
                  <a:pt x="853054" y="4781365"/>
                  <a:pt x="852197" y="4762826"/>
                  <a:pt x="840061" y="4749807"/>
                </a:cubicBezTo>
                <a:close/>
                <a:moveTo>
                  <a:pt x="822263" y="4543185"/>
                </a:moveTo>
                <a:lnTo>
                  <a:pt x="816857" y="4557091"/>
                </a:lnTo>
                <a:cubicBezTo>
                  <a:pt x="805236" y="4573618"/>
                  <a:pt x="796449" y="4588275"/>
                  <a:pt x="790493" y="4602021"/>
                </a:cubicBezTo>
                <a:cubicBezTo>
                  <a:pt x="796449" y="4588275"/>
                  <a:pt x="805236" y="4573618"/>
                  <a:pt x="816857" y="4557092"/>
                </a:cubicBezTo>
                <a:cubicBezTo>
                  <a:pt x="819238" y="4553662"/>
                  <a:pt x="821286" y="4548281"/>
                  <a:pt x="822263" y="4543185"/>
                </a:cubicBezTo>
                <a:close/>
                <a:moveTo>
                  <a:pt x="356045" y="2819253"/>
                </a:moveTo>
                <a:lnTo>
                  <a:pt x="344401" y="2827483"/>
                </a:lnTo>
                <a:lnTo>
                  <a:pt x="344399" y="2827486"/>
                </a:lnTo>
                <a:lnTo>
                  <a:pt x="325551" y="2842392"/>
                </a:lnTo>
                <a:lnTo>
                  <a:pt x="315896" y="2861156"/>
                </a:lnTo>
                <a:lnTo>
                  <a:pt x="344399" y="2827486"/>
                </a:lnTo>
                <a:lnTo>
                  <a:pt x="344401" y="2827484"/>
                </a:lnTo>
                <a:close/>
                <a:moveTo>
                  <a:pt x="425699" y="1974015"/>
                </a:moveTo>
                <a:cubicBezTo>
                  <a:pt x="427224" y="1991685"/>
                  <a:pt x="433462" y="2008497"/>
                  <a:pt x="449941" y="2023547"/>
                </a:cubicBezTo>
                <a:cubicBezTo>
                  <a:pt x="441702" y="2016020"/>
                  <a:pt x="436022" y="2008056"/>
                  <a:pt x="432213" y="1999763"/>
                </a:cubicBezTo>
                <a:close/>
                <a:moveTo>
                  <a:pt x="442893" y="1768838"/>
                </a:moveTo>
                <a:cubicBezTo>
                  <a:pt x="451656" y="1779981"/>
                  <a:pt x="453942" y="1790986"/>
                  <a:pt x="452275" y="1801558"/>
                </a:cubicBezTo>
                <a:lnTo>
                  <a:pt x="451495" y="1785412"/>
                </a:lnTo>
                <a:cubicBezTo>
                  <a:pt x="450037" y="1779948"/>
                  <a:pt x="447274" y="1774411"/>
                  <a:pt x="442893" y="1768838"/>
                </a:cubicBezTo>
                <a:close/>
                <a:moveTo>
                  <a:pt x="333304" y="520953"/>
                </a:moveTo>
                <a:cubicBezTo>
                  <a:pt x="333742" y="528850"/>
                  <a:pt x="335479" y="536547"/>
                  <a:pt x="337867" y="544146"/>
                </a:cubicBezTo>
                <a:lnTo>
                  <a:pt x="340032" y="549926"/>
                </a:lnTo>
                <a:lnTo>
                  <a:pt x="340448" y="551717"/>
                </a:lnTo>
                <a:lnTo>
                  <a:pt x="346286" y="566616"/>
                </a:lnTo>
                <a:lnTo>
                  <a:pt x="346338" y="566754"/>
                </a:lnTo>
                <a:lnTo>
                  <a:pt x="352655" y="583595"/>
                </a:lnTo>
                <a:lnTo>
                  <a:pt x="359451" y="612658"/>
                </a:lnTo>
                <a:cubicBezTo>
                  <a:pt x="358988" y="604728"/>
                  <a:pt x="357231" y="597005"/>
                  <a:pt x="354829" y="589388"/>
                </a:cubicBezTo>
                <a:lnTo>
                  <a:pt x="352655" y="583595"/>
                </a:lnTo>
                <a:lnTo>
                  <a:pt x="352236" y="581804"/>
                </a:lnTo>
                <a:lnTo>
                  <a:pt x="346286" y="566616"/>
                </a:lnTo>
                <a:lnTo>
                  <a:pt x="340032" y="549926"/>
                </a:lnTo>
                <a:close/>
                <a:moveTo>
                  <a:pt x="384407" y="268794"/>
                </a:moveTo>
                <a:lnTo>
                  <a:pt x="387837" y="328017"/>
                </a:lnTo>
                <a:cubicBezTo>
                  <a:pt x="389527" y="318646"/>
                  <a:pt x="389932" y="309031"/>
                  <a:pt x="389283" y="299164"/>
                </a:cubicBezTo>
                <a:cubicBezTo>
                  <a:pt x="388634" y="289296"/>
                  <a:pt x="386932" y="279176"/>
                  <a:pt x="384407" y="268794"/>
                </a:cubicBezTo>
                <a:close/>
                <a:moveTo>
                  <a:pt x="66991" y="0"/>
                </a:moveTo>
                <a:lnTo>
                  <a:pt x="6439807" y="0"/>
                </a:lnTo>
                <a:lnTo>
                  <a:pt x="6439807" y="6857999"/>
                </a:lnTo>
                <a:lnTo>
                  <a:pt x="149318" y="6857999"/>
                </a:lnTo>
                <a:lnTo>
                  <a:pt x="149318" y="6857457"/>
                </a:lnTo>
                <a:lnTo>
                  <a:pt x="22079" y="6857457"/>
                </a:lnTo>
                <a:lnTo>
                  <a:pt x="26851" y="6796804"/>
                </a:lnTo>
                <a:cubicBezTo>
                  <a:pt x="32162" y="6777207"/>
                  <a:pt x="39591" y="6758011"/>
                  <a:pt x="44354" y="6738388"/>
                </a:cubicBezTo>
                <a:cubicBezTo>
                  <a:pt x="48736" y="6720103"/>
                  <a:pt x="58832" y="6702955"/>
                  <a:pt x="67214" y="6685617"/>
                </a:cubicBezTo>
                <a:cubicBezTo>
                  <a:pt x="83217" y="6652472"/>
                  <a:pt x="73120" y="6617036"/>
                  <a:pt x="77310" y="6583128"/>
                </a:cubicBezTo>
                <a:cubicBezTo>
                  <a:pt x="78646" y="6572269"/>
                  <a:pt x="80168" y="6561411"/>
                  <a:pt x="82837" y="6550742"/>
                </a:cubicBezTo>
                <a:cubicBezTo>
                  <a:pt x="89885" y="6521593"/>
                  <a:pt x="95981" y="6491874"/>
                  <a:pt x="105698" y="6463490"/>
                </a:cubicBezTo>
                <a:cubicBezTo>
                  <a:pt x="116555" y="6431292"/>
                  <a:pt x="131034" y="6400429"/>
                  <a:pt x="146085" y="6363664"/>
                </a:cubicBezTo>
                <a:cubicBezTo>
                  <a:pt x="142274" y="6350899"/>
                  <a:pt x="131986" y="6331277"/>
                  <a:pt x="131034" y="6311084"/>
                </a:cubicBezTo>
                <a:cubicBezTo>
                  <a:pt x="127795" y="6246121"/>
                  <a:pt x="145512" y="6185351"/>
                  <a:pt x="173519" y="6127247"/>
                </a:cubicBezTo>
                <a:cubicBezTo>
                  <a:pt x="181900" y="6109530"/>
                  <a:pt x="187424" y="6090477"/>
                  <a:pt x="195616" y="6072569"/>
                </a:cubicBezTo>
                <a:cubicBezTo>
                  <a:pt x="198472" y="6066284"/>
                  <a:pt x="204569" y="6058092"/>
                  <a:pt x="210287" y="6056948"/>
                </a:cubicBezTo>
                <a:cubicBezTo>
                  <a:pt x="243432" y="6050282"/>
                  <a:pt x="242862" y="6025515"/>
                  <a:pt x="244766" y="5999796"/>
                </a:cubicBezTo>
                <a:cubicBezTo>
                  <a:pt x="247051" y="5969124"/>
                  <a:pt x="252386" y="5938836"/>
                  <a:pt x="256958" y="5908355"/>
                </a:cubicBezTo>
                <a:cubicBezTo>
                  <a:pt x="257530" y="5904353"/>
                  <a:pt x="261530" y="5900735"/>
                  <a:pt x="264199" y="5897114"/>
                </a:cubicBezTo>
                <a:cubicBezTo>
                  <a:pt x="268199" y="5891590"/>
                  <a:pt x="274296" y="5886447"/>
                  <a:pt x="275818" y="5880348"/>
                </a:cubicBezTo>
                <a:cubicBezTo>
                  <a:pt x="283249" y="5849107"/>
                  <a:pt x="289535" y="5817674"/>
                  <a:pt x="296393" y="5786239"/>
                </a:cubicBezTo>
                <a:cubicBezTo>
                  <a:pt x="297919" y="5779191"/>
                  <a:pt x="299822" y="5771953"/>
                  <a:pt x="302870" y="5765474"/>
                </a:cubicBezTo>
                <a:cubicBezTo>
                  <a:pt x="305728" y="5759378"/>
                  <a:pt x="310682" y="5754234"/>
                  <a:pt x="313730" y="5748136"/>
                </a:cubicBezTo>
                <a:cubicBezTo>
                  <a:pt x="321921" y="5731564"/>
                  <a:pt x="329541" y="5714607"/>
                  <a:pt x="338685" y="5695178"/>
                </a:cubicBezTo>
                <a:cubicBezTo>
                  <a:pt x="321541" y="5684320"/>
                  <a:pt x="331258" y="5669647"/>
                  <a:pt x="339449" y="5651360"/>
                </a:cubicBezTo>
                <a:cubicBezTo>
                  <a:pt x="347831" y="5632691"/>
                  <a:pt x="350497" y="5611164"/>
                  <a:pt x="353546" y="5590590"/>
                </a:cubicBezTo>
                <a:cubicBezTo>
                  <a:pt x="359070" y="5552869"/>
                  <a:pt x="362499" y="5514957"/>
                  <a:pt x="367451" y="5477239"/>
                </a:cubicBezTo>
                <a:cubicBezTo>
                  <a:pt x="368595" y="5469236"/>
                  <a:pt x="370690" y="5460092"/>
                  <a:pt x="375454" y="5453995"/>
                </a:cubicBezTo>
                <a:cubicBezTo>
                  <a:pt x="407459" y="5412276"/>
                  <a:pt x="416411" y="5361598"/>
                  <a:pt x="413366" y="5313403"/>
                </a:cubicBezTo>
                <a:cubicBezTo>
                  <a:pt x="411078" y="5275491"/>
                  <a:pt x="409363" y="5238343"/>
                  <a:pt x="412601" y="5200813"/>
                </a:cubicBezTo>
                <a:cubicBezTo>
                  <a:pt x="412793" y="5197955"/>
                  <a:pt x="412411" y="5194145"/>
                  <a:pt x="410887" y="5192051"/>
                </a:cubicBezTo>
                <a:cubicBezTo>
                  <a:pt x="400791" y="5179097"/>
                  <a:pt x="400029" y="5165570"/>
                  <a:pt x="398315" y="5148995"/>
                </a:cubicBezTo>
                <a:cubicBezTo>
                  <a:pt x="395837" y="5125562"/>
                  <a:pt x="397553" y="5104036"/>
                  <a:pt x="401743" y="5082317"/>
                </a:cubicBezTo>
                <a:cubicBezTo>
                  <a:pt x="404791" y="5066505"/>
                  <a:pt x="411078" y="5050504"/>
                  <a:pt x="419080" y="5036405"/>
                </a:cubicBezTo>
                <a:cubicBezTo>
                  <a:pt x="430320" y="5016785"/>
                  <a:pt x="434701" y="4997922"/>
                  <a:pt x="419841" y="4979253"/>
                </a:cubicBezTo>
                <a:cubicBezTo>
                  <a:pt x="404029" y="4959061"/>
                  <a:pt x="409553" y="4936201"/>
                  <a:pt x="408983" y="4913909"/>
                </a:cubicBezTo>
                <a:cubicBezTo>
                  <a:pt x="408791" y="4904195"/>
                  <a:pt x="409174" y="4893907"/>
                  <a:pt x="406697" y="4884572"/>
                </a:cubicBezTo>
                <a:cubicBezTo>
                  <a:pt x="399647" y="4857522"/>
                  <a:pt x="388978" y="4831420"/>
                  <a:pt x="384216" y="4803988"/>
                </a:cubicBezTo>
                <a:cubicBezTo>
                  <a:pt x="381551" y="4788747"/>
                  <a:pt x="386312" y="4771793"/>
                  <a:pt x="389741" y="4755980"/>
                </a:cubicBezTo>
                <a:cubicBezTo>
                  <a:pt x="393361" y="4739978"/>
                  <a:pt x="398885" y="4724167"/>
                  <a:pt x="404601" y="4708734"/>
                </a:cubicBezTo>
                <a:cubicBezTo>
                  <a:pt x="408411" y="4698258"/>
                  <a:pt x="412031" y="4686828"/>
                  <a:pt x="418889" y="4678445"/>
                </a:cubicBezTo>
                <a:cubicBezTo>
                  <a:pt x="434510" y="4659393"/>
                  <a:pt x="437178" y="4639772"/>
                  <a:pt x="428986" y="4617291"/>
                </a:cubicBezTo>
                <a:cubicBezTo>
                  <a:pt x="427651" y="4613864"/>
                  <a:pt x="427651" y="4609863"/>
                  <a:pt x="427462" y="4606053"/>
                </a:cubicBezTo>
                <a:cubicBezTo>
                  <a:pt x="423462" y="4545086"/>
                  <a:pt x="420984" y="4484127"/>
                  <a:pt x="414888" y="4423545"/>
                </a:cubicBezTo>
                <a:cubicBezTo>
                  <a:pt x="412411" y="4398972"/>
                  <a:pt x="401553" y="4375349"/>
                  <a:pt x="394695" y="4351154"/>
                </a:cubicBezTo>
                <a:cubicBezTo>
                  <a:pt x="393361" y="4346201"/>
                  <a:pt x="391265" y="4340674"/>
                  <a:pt x="392218" y="4335722"/>
                </a:cubicBezTo>
                <a:cubicBezTo>
                  <a:pt x="401743" y="4281810"/>
                  <a:pt x="387837" y="4231324"/>
                  <a:pt x="369547" y="4181603"/>
                </a:cubicBezTo>
                <a:cubicBezTo>
                  <a:pt x="367642" y="4176461"/>
                  <a:pt x="368214" y="4170174"/>
                  <a:pt x="368595" y="4164458"/>
                </a:cubicBezTo>
                <a:cubicBezTo>
                  <a:pt x="369928" y="4148453"/>
                  <a:pt x="376597" y="4131119"/>
                  <a:pt x="372597" y="4116641"/>
                </a:cubicBezTo>
                <a:cubicBezTo>
                  <a:pt x="361545" y="4078159"/>
                  <a:pt x="348211" y="4040058"/>
                  <a:pt x="331447" y="4003861"/>
                </a:cubicBezTo>
                <a:cubicBezTo>
                  <a:pt x="314493" y="3967091"/>
                  <a:pt x="300203" y="3932993"/>
                  <a:pt x="317350" y="3890891"/>
                </a:cubicBezTo>
                <a:cubicBezTo>
                  <a:pt x="324589" y="3872985"/>
                  <a:pt x="319445" y="3849362"/>
                  <a:pt x="317541" y="3828785"/>
                </a:cubicBezTo>
                <a:cubicBezTo>
                  <a:pt x="316016" y="3813737"/>
                  <a:pt x="307442" y="3799258"/>
                  <a:pt x="307442" y="3784397"/>
                </a:cubicBezTo>
                <a:cubicBezTo>
                  <a:pt x="307442" y="3744770"/>
                  <a:pt x="297346" y="3709529"/>
                  <a:pt x="276771" y="3675238"/>
                </a:cubicBezTo>
                <a:cubicBezTo>
                  <a:pt x="268770" y="3661899"/>
                  <a:pt x="274105" y="3641134"/>
                  <a:pt x="272009" y="3623799"/>
                </a:cubicBezTo>
                <a:cubicBezTo>
                  <a:pt x="269533" y="3605509"/>
                  <a:pt x="267247" y="3586653"/>
                  <a:pt x="261721" y="3569124"/>
                </a:cubicBezTo>
                <a:cubicBezTo>
                  <a:pt x="247242" y="3523785"/>
                  <a:pt x="230859" y="3479015"/>
                  <a:pt x="215618" y="3433866"/>
                </a:cubicBezTo>
                <a:cubicBezTo>
                  <a:pt x="203045" y="3396719"/>
                  <a:pt x="212952" y="3360139"/>
                  <a:pt x="218285" y="3323372"/>
                </a:cubicBezTo>
                <a:cubicBezTo>
                  <a:pt x="221716" y="3300319"/>
                  <a:pt x="229907" y="3278795"/>
                  <a:pt x="217715" y="3252885"/>
                </a:cubicBezTo>
                <a:cubicBezTo>
                  <a:pt x="206093" y="3228119"/>
                  <a:pt x="208761" y="3196686"/>
                  <a:pt x="202474" y="3168870"/>
                </a:cubicBezTo>
                <a:cubicBezTo>
                  <a:pt x="197141" y="3145436"/>
                  <a:pt x="188566" y="3122770"/>
                  <a:pt x="180184" y="3100099"/>
                </a:cubicBezTo>
                <a:cubicBezTo>
                  <a:pt x="168753" y="3069235"/>
                  <a:pt x="156753" y="3038756"/>
                  <a:pt x="162468" y="3005035"/>
                </a:cubicBezTo>
                <a:cubicBezTo>
                  <a:pt x="168946" y="2966742"/>
                  <a:pt x="144561" y="2940455"/>
                  <a:pt x="128367" y="2910353"/>
                </a:cubicBezTo>
                <a:cubicBezTo>
                  <a:pt x="117318" y="2889587"/>
                  <a:pt x="109126" y="2866918"/>
                  <a:pt x="102267" y="2844248"/>
                </a:cubicBezTo>
                <a:cubicBezTo>
                  <a:pt x="93313" y="2813958"/>
                  <a:pt x="87978" y="2782716"/>
                  <a:pt x="79217" y="2752235"/>
                </a:cubicBezTo>
                <a:cubicBezTo>
                  <a:pt x="66072" y="2706131"/>
                  <a:pt x="55784" y="2659455"/>
                  <a:pt x="63024" y="2611450"/>
                </a:cubicBezTo>
                <a:cubicBezTo>
                  <a:pt x="66262" y="2589352"/>
                  <a:pt x="66072" y="2568774"/>
                  <a:pt x="61307" y="2546678"/>
                </a:cubicBezTo>
                <a:cubicBezTo>
                  <a:pt x="53497" y="2510483"/>
                  <a:pt x="52545" y="2473333"/>
                  <a:pt x="23399" y="2444184"/>
                </a:cubicBezTo>
                <a:cubicBezTo>
                  <a:pt x="13111" y="2433897"/>
                  <a:pt x="10446" y="2415420"/>
                  <a:pt x="5110" y="2400369"/>
                </a:cubicBezTo>
                <a:cubicBezTo>
                  <a:pt x="-1178" y="2383032"/>
                  <a:pt x="2062" y="2370270"/>
                  <a:pt x="20352" y="2360933"/>
                </a:cubicBezTo>
                <a:cubicBezTo>
                  <a:pt x="28541" y="2356744"/>
                  <a:pt x="36543" y="2344741"/>
                  <a:pt x="37878" y="2335405"/>
                </a:cubicBezTo>
                <a:cubicBezTo>
                  <a:pt x="41877" y="2307402"/>
                  <a:pt x="35972" y="2281683"/>
                  <a:pt x="23017" y="2254633"/>
                </a:cubicBezTo>
                <a:cubicBezTo>
                  <a:pt x="10825" y="2229296"/>
                  <a:pt x="12159" y="2197670"/>
                  <a:pt x="7395" y="2168903"/>
                </a:cubicBezTo>
                <a:cubicBezTo>
                  <a:pt x="5681" y="2158712"/>
                  <a:pt x="3062" y="2148519"/>
                  <a:pt x="871" y="2138304"/>
                </a:cubicBezTo>
                <a:lnTo>
                  <a:pt x="0" y="2131532"/>
                </a:lnTo>
                <a:lnTo>
                  <a:pt x="0" y="2072225"/>
                </a:lnTo>
                <a:lnTo>
                  <a:pt x="251" y="2069340"/>
                </a:lnTo>
                <a:cubicBezTo>
                  <a:pt x="2061" y="2056600"/>
                  <a:pt x="4156" y="2043835"/>
                  <a:pt x="5299" y="2030977"/>
                </a:cubicBezTo>
                <a:cubicBezTo>
                  <a:pt x="7203" y="2010974"/>
                  <a:pt x="6442" y="1990589"/>
                  <a:pt x="8729" y="1970586"/>
                </a:cubicBezTo>
                <a:cubicBezTo>
                  <a:pt x="10446" y="1954202"/>
                  <a:pt x="14826" y="1938009"/>
                  <a:pt x="18445" y="1921817"/>
                </a:cubicBezTo>
                <a:cubicBezTo>
                  <a:pt x="19779" y="1915912"/>
                  <a:pt x="24922" y="1910004"/>
                  <a:pt x="24161" y="1904673"/>
                </a:cubicBezTo>
                <a:cubicBezTo>
                  <a:pt x="15970" y="1851709"/>
                  <a:pt x="52545" y="1813610"/>
                  <a:pt x="68738" y="1768838"/>
                </a:cubicBezTo>
                <a:cubicBezTo>
                  <a:pt x="85885" y="1721785"/>
                  <a:pt x="112174" y="1676253"/>
                  <a:pt x="104364" y="1623675"/>
                </a:cubicBezTo>
                <a:cubicBezTo>
                  <a:pt x="99601" y="1591859"/>
                  <a:pt x="88551" y="1561189"/>
                  <a:pt x="81883" y="1529563"/>
                </a:cubicBezTo>
                <a:cubicBezTo>
                  <a:pt x="79597" y="1518324"/>
                  <a:pt x="79979" y="1505751"/>
                  <a:pt x="82264" y="1494509"/>
                </a:cubicBezTo>
                <a:cubicBezTo>
                  <a:pt x="92744" y="1440216"/>
                  <a:pt x="94267" y="1386684"/>
                  <a:pt x="77120" y="1333341"/>
                </a:cubicBezTo>
                <a:cubicBezTo>
                  <a:pt x="74262" y="1324198"/>
                  <a:pt x="71597" y="1314483"/>
                  <a:pt x="71597" y="1304955"/>
                </a:cubicBezTo>
                <a:cubicBezTo>
                  <a:pt x="71597" y="1252757"/>
                  <a:pt x="75597" y="1201512"/>
                  <a:pt x="94267" y="1151600"/>
                </a:cubicBezTo>
                <a:cubicBezTo>
                  <a:pt x="100554" y="1134834"/>
                  <a:pt x="96553" y="1114449"/>
                  <a:pt x="98078" y="1095972"/>
                </a:cubicBezTo>
                <a:cubicBezTo>
                  <a:pt x="99409" y="1078826"/>
                  <a:pt x="99981" y="1061298"/>
                  <a:pt x="104364" y="1044725"/>
                </a:cubicBezTo>
                <a:cubicBezTo>
                  <a:pt x="110839" y="1020529"/>
                  <a:pt x="111601" y="998052"/>
                  <a:pt x="105887" y="973095"/>
                </a:cubicBezTo>
                <a:cubicBezTo>
                  <a:pt x="100554" y="949281"/>
                  <a:pt x="103220" y="923562"/>
                  <a:pt x="103029" y="898797"/>
                </a:cubicBezTo>
                <a:cubicBezTo>
                  <a:pt x="102839" y="871173"/>
                  <a:pt x="102649" y="843552"/>
                  <a:pt x="103601" y="815929"/>
                </a:cubicBezTo>
                <a:cubicBezTo>
                  <a:pt x="103981" y="804877"/>
                  <a:pt x="111601" y="792306"/>
                  <a:pt x="108553" y="783158"/>
                </a:cubicBezTo>
                <a:cubicBezTo>
                  <a:pt x="98267" y="753633"/>
                  <a:pt x="110649" y="724104"/>
                  <a:pt x="105127" y="694576"/>
                </a:cubicBezTo>
                <a:cubicBezTo>
                  <a:pt x="102267" y="680096"/>
                  <a:pt x="110078" y="663713"/>
                  <a:pt x="110839" y="648092"/>
                </a:cubicBezTo>
                <a:cubicBezTo>
                  <a:pt x="112174" y="622564"/>
                  <a:pt x="111601" y="597037"/>
                  <a:pt x="111983" y="571508"/>
                </a:cubicBezTo>
                <a:cubicBezTo>
                  <a:pt x="112174" y="563125"/>
                  <a:pt x="112936" y="554933"/>
                  <a:pt x="113318" y="546552"/>
                </a:cubicBezTo>
                <a:cubicBezTo>
                  <a:pt x="113697" y="539121"/>
                  <a:pt x="115411" y="531310"/>
                  <a:pt x="114081" y="524262"/>
                </a:cubicBezTo>
                <a:cubicBezTo>
                  <a:pt x="109315" y="498733"/>
                  <a:pt x="101505" y="473587"/>
                  <a:pt x="98457" y="447870"/>
                </a:cubicBezTo>
                <a:cubicBezTo>
                  <a:pt x="95792" y="425581"/>
                  <a:pt x="99409" y="402529"/>
                  <a:pt x="97505" y="380050"/>
                </a:cubicBezTo>
                <a:cubicBezTo>
                  <a:pt x="94267" y="340425"/>
                  <a:pt x="88551" y="300800"/>
                  <a:pt x="84930" y="261173"/>
                </a:cubicBezTo>
                <a:cubicBezTo>
                  <a:pt x="84168" y="252600"/>
                  <a:pt x="88934" y="243648"/>
                  <a:pt x="89314" y="234883"/>
                </a:cubicBezTo>
                <a:cubicBezTo>
                  <a:pt x="90266" y="207450"/>
                  <a:pt x="90457" y="180017"/>
                  <a:pt x="91027" y="152584"/>
                </a:cubicBezTo>
                <a:cubicBezTo>
                  <a:pt x="91218" y="136963"/>
                  <a:pt x="90647" y="121150"/>
                  <a:pt x="92361" y="105718"/>
                </a:cubicBezTo>
                <a:cubicBezTo>
                  <a:pt x="94647" y="85336"/>
                  <a:pt x="98078" y="66857"/>
                  <a:pt x="83217" y="47806"/>
                </a:cubicBezTo>
                <a:cubicBezTo>
                  <a:pt x="77453" y="40471"/>
                  <a:pt x="73691" y="32636"/>
                  <a:pt x="71207" y="24480"/>
                </a:cubicBezTo>
                <a:close/>
              </a:path>
            </a:pathLst>
          </a:custGeom>
          <a:effectLst>
            <a:outerShdw blurRad="381000" dist="152400" dir="10800000" algn="tr" rotWithShape="0">
              <a:prstClr val="black">
                <a:alpha val="10000"/>
              </a:prstClr>
            </a:outerShdw>
          </a:effectLst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4EA04677-6B2C-40F4-975C-ED91965527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632356" y="0"/>
            <a:ext cx="874718" cy="6857455"/>
            <a:chOff x="5632356" y="0"/>
            <a:chExt cx="874718" cy="6857455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3F1ABE2E-F19F-4BD3-B0FA-8A2D8885B9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 flipH="1">
              <a:off x="2640986" y="2991370"/>
              <a:ext cx="6857455" cy="874716"/>
            </a:xfrm>
            <a:custGeom>
              <a:avLst/>
              <a:gdLst>
                <a:gd name="connsiteX0" fmla="*/ 6857455 w 6857455"/>
                <a:gd name="connsiteY0" fmla="*/ 804643 h 874716"/>
                <a:gd name="connsiteX1" fmla="*/ 6857455 w 6857455"/>
                <a:gd name="connsiteY1" fmla="*/ 562246 h 874716"/>
                <a:gd name="connsiteX2" fmla="*/ 6829178 w 6857455"/>
                <a:gd name="connsiteY2" fmla="*/ 551284 h 874716"/>
                <a:gd name="connsiteX3" fmla="*/ 6766024 w 6857455"/>
                <a:gd name="connsiteY3" fmla="*/ 500372 h 874716"/>
                <a:gd name="connsiteX4" fmla="*/ 6734971 w 6857455"/>
                <a:gd name="connsiteY4" fmla="*/ 500944 h 874716"/>
                <a:gd name="connsiteX5" fmla="*/ 6683915 w 6857455"/>
                <a:gd name="connsiteY5" fmla="*/ 507040 h 874716"/>
                <a:gd name="connsiteX6" fmla="*/ 6628860 w 6857455"/>
                <a:gd name="connsiteY6" fmla="*/ 495418 h 874716"/>
                <a:gd name="connsiteX7" fmla="*/ 6588662 w 6857455"/>
                <a:gd name="connsiteY7" fmla="*/ 487227 h 874716"/>
                <a:gd name="connsiteX8" fmla="*/ 6476074 w 6857455"/>
                <a:gd name="connsiteY8" fmla="*/ 511230 h 874716"/>
                <a:gd name="connsiteX9" fmla="*/ 6382345 w 6857455"/>
                <a:gd name="connsiteY9" fmla="*/ 534853 h 874716"/>
                <a:gd name="connsiteX10" fmla="*/ 6369391 w 6857455"/>
                <a:gd name="connsiteY10" fmla="*/ 531615 h 874716"/>
                <a:gd name="connsiteX11" fmla="*/ 6244799 w 6857455"/>
                <a:gd name="connsiteY11" fmla="*/ 512182 h 874716"/>
                <a:gd name="connsiteX12" fmla="*/ 6190315 w 6857455"/>
                <a:gd name="connsiteY12" fmla="*/ 485703 h 874716"/>
                <a:gd name="connsiteX13" fmla="*/ 6115446 w 6857455"/>
                <a:gd name="connsiteY13" fmla="*/ 462270 h 874716"/>
                <a:gd name="connsiteX14" fmla="*/ 6032194 w 6857455"/>
                <a:gd name="connsiteY14" fmla="*/ 434266 h 874716"/>
                <a:gd name="connsiteX15" fmla="*/ 5971042 w 6857455"/>
                <a:gd name="connsiteY15" fmla="*/ 420738 h 874716"/>
                <a:gd name="connsiteX16" fmla="*/ 5880933 w 6857455"/>
                <a:gd name="connsiteY16" fmla="*/ 430646 h 874716"/>
                <a:gd name="connsiteX17" fmla="*/ 5862452 w 6857455"/>
                <a:gd name="connsiteY17" fmla="*/ 438648 h 874716"/>
                <a:gd name="connsiteX18" fmla="*/ 5685283 w 6857455"/>
                <a:gd name="connsiteY18" fmla="*/ 498658 h 874716"/>
                <a:gd name="connsiteX19" fmla="*/ 5567169 w 6857455"/>
                <a:gd name="connsiteY19" fmla="*/ 499420 h 874716"/>
                <a:gd name="connsiteX20" fmla="*/ 5527923 w 6857455"/>
                <a:gd name="connsiteY20" fmla="*/ 490466 h 874716"/>
                <a:gd name="connsiteX21" fmla="*/ 5456292 w 6857455"/>
                <a:gd name="connsiteY21" fmla="*/ 450650 h 874716"/>
                <a:gd name="connsiteX22" fmla="*/ 5424670 w 6857455"/>
                <a:gd name="connsiteY22" fmla="*/ 444934 h 874716"/>
                <a:gd name="connsiteX23" fmla="*/ 5368662 w 6857455"/>
                <a:gd name="connsiteY23" fmla="*/ 441124 h 874716"/>
                <a:gd name="connsiteX24" fmla="*/ 5247118 w 6857455"/>
                <a:gd name="connsiteY24" fmla="*/ 444934 h 874716"/>
                <a:gd name="connsiteX25" fmla="*/ 5088617 w 6857455"/>
                <a:gd name="connsiteY25" fmla="*/ 428742 h 874716"/>
                <a:gd name="connsiteX26" fmla="*/ 5025750 w 6857455"/>
                <a:gd name="connsiteY26" fmla="*/ 433694 h 874716"/>
                <a:gd name="connsiteX27" fmla="*/ 4957930 w 6857455"/>
                <a:gd name="connsiteY27" fmla="*/ 442268 h 874716"/>
                <a:gd name="connsiteX28" fmla="*/ 4938116 w 6857455"/>
                <a:gd name="connsiteY28" fmla="*/ 441886 h 874716"/>
                <a:gd name="connsiteX29" fmla="*/ 4833910 w 6857455"/>
                <a:gd name="connsiteY29" fmla="*/ 421693 h 874716"/>
                <a:gd name="connsiteX30" fmla="*/ 4810095 w 6857455"/>
                <a:gd name="connsiteY30" fmla="*/ 408167 h 874716"/>
                <a:gd name="connsiteX31" fmla="*/ 4747991 w 6857455"/>
                <a:gd name="connsiteY31" fmla="*/ 413691 h 874716"/>
                <a:gd name="connsiteX32" fmla="*/ 4692745 w 6857455"/>
                <a:gd name="connsiteY32" fmla="*/ 435790 h 874716"/>
                <a:gd name="connsiteX33" fmla="*/ 4375933 w 6857455"/>
                <a:gd name="connsiteY33" fmla="*/ 483417 h 874716"/>
                <a:gd name="connsiteX34" fmla="*/ 4185426 w 6857455"/>
                <a:gd name="connsiteY34" fmla="*/ 484179 h 874716"/>
                <a:gd name="connsiteX35" fmla="*/ 4052072 w 6857455"/>
                <a:gd name="connsiteY35" fmla="*/ 505134 h 874716"/>
                <a:gd name="connsiteX36" fmla="*/ 4029973 w 6857455"/>
                <a:gd name="connsiteY36" fmla="*/ 527233 h 874716"/>
                <a:gd name="connsiteX37" fmla="*/ 3948626 w 6857455"/>
                <a:gd name="connsiteY37" fmla="*/ 550666 h 874716"/>
                <a:gd name="connsiteX38" fmla="*/ 3871280 w 6857455"/>
                <a:gd name="connsiteY38" fmla="*/ 502275 h 874716"/>
                <a:gd name="connsiteX39" fmla="*/ 3774312 w 6857455"/>
                <a:gd name="connsiteY39" fmla="*/ 429122 h 874716"/>
                <a:gd name="connsiteX40" fmla="*/ 3721543 w 6857455"/>
                <a:gd name="connsiteY40" fmla="*/ 428552 h 874716"/>
                <a:gd name="connsiteX41" fmla="*/ 3612763 w 6857455"/>
                <a:gd name="connsiteY41" fmla="*/ 414263 h 874716"/>
                <a:gd name="connsiteX42" fmla="*/ 3537323 w 6857455"/>
                <a:gd name="connsiteY42" fmla="*/ 389878 h 874716"/>
                <a:gd name="connsiteX43" fmla="*/ 3431593 w 6857455"/>
                <a:gd name="connsiteY43" fmla="*/ 360921 h 874716"/>
                <a:gd name="connsiteX44" fmla="*/ 3392158 w 6857455"/>
                <a:gd name="connsiteY44" fmla="*/ 345681 h 874716"/>
                <a:gd name="connsiteX45" fmla="*/ 3297856 w 6857455"/>
                <a:gd name="connsiteY45" fmla="*/ 323010 h 874716"/>
                <a:gd name="connsiteX46" fmla="*/ 3219748 w 6857455"/>
                <a:gd name="connsiteY46" fmla="*/ 308151 h 874716"/>
                <a:gd name="connsiteX47" fmla="*/ 3156692 w 6857455"/>
                <a:gd name="connsiteY47" fmla="*/ 261668 h 874716"/>
                <a:gd name="connsiteX48" fmla="*/ 3136497 w 6857455"/>
                <a:gd name="connsiteY48" fmla="*/ 237663 h 874716"/>
                <a:gd name="connsiteX49" fmla="*/ 3119733 w 6857455"/>
                <a:gd name="connsiteY49" fmla="*/ 222233 h 874716"/>
                <a:gd name="connsiteX50" fmla="*/ 3045436 w 6857455"/>
                <a:gd name="connsiteY50" fmla="*/ 131742 h 874716"/>
                <a:gd name="connsiteX51" fmla="*/ 3037054 w 6857455"/>
                <a:gd name="connsiteY51" fmla="*/ 124121 h 874716"/>
                <a:gd name="connsiteX52" fmla="*/ 2936466 w 6857455"/>
                <a:gd name="connsiteY52" fmla="*/ 82400 h 874716"/>
                <a:gd name="connsiteX53" fmla="*/ 2901031 w 6857455"/>
                <a:gd name="connsiteY53" fmla="*/ 59731 h 874716"/>
                <a:gd name="connsiteX54" fmla="*/ 2828259 w 6857455"/>
                <a:gd name="connsiteY54" fmla="*/ 3149 h 874716"/>
                <a:gd name="connsiteX55" fmla="*/ 2799492 w 6857455"/>
                <a:gd name="connsiteY55" fmla="*/ 1245 h 874716"/>
                <a:gd name="connsiteX56" fmla="*/ 2693570 w 6857455"/>
                <a:gd name="connsiteY56" fmla="*/ 35154 h 874716"/>
                <a:gd name="connsiteX57" fmla="*/ 2639847 w 6857455"/>
                <a:gd name="connsiteY57" fmla="*/ 73448 h 874716"/>
                <a:gd name="connsiteX58" fmla="*/ 2621178 w 6857455"/>
                <a:gd name="connsiteY58" fmla="*/ 88688 h 874716"/>
                <a:gd name="connsiteX59" fmla="*/ 2489348 w 6857455"/>
                <a:gd name="connsiteY59" fmla="*/ 72304 h 874716"/>
                <a:gd name="connsiteX60" fmla="*/ 2452580 w 6857455"/>
                <a:gd name="connsiteY60" fmla="*/ 68683 h 874716"/>
                <a:gd name="connsiteX61" fmla="*/ 2326464 w 6857455"/>
                <a:gd name="connsiteY61" fmla="*/ 50395 h 874716"/>
                <a:gd name="connsiteX62" fmla="*/ 2300365 w 6857455"/>
                <a:gd name="connsiteY62" fmla="*/ 54777 h 874716"/>
                <a:gd name="connsiteX63" fmla="*/ 2130434 w 6857455"/>
                <a:gd name="connsiteY63" fmla="*/ 58397 h 874716"/>
                <a:gd name="connsiteX64" fmla="*/ 2118621 w 6857455"/>
                <a:gd name="connsiteY64" fmla="*/ 47919 h 874716"/>
                <a:gd name="connsiteX65" fmla="*/ 2057659 w 6857455"/>
                <a:gd name="connsiteY65" fmla="*/ 16866 h 874716"/>
                <a:gd name="connsiteX66" fmla="*/ 1976314 w 6857455"/>
                <a:gd name="connsiteY66" fmla="*/ 8865 h 874716"/>
                <a:gd name="connsiteX67" fmla="*/ 1961454 w 6857455"/>
                <a:gd name="connsiteY67" fmla="*/ 11724 h 874716"/>
                <a:gd name="connsiteX68" fmla="*/ 1906588 w 6857455"/>
                <a:gd name="connsiteY68" fmla="*/ 30964 h 874716"/>
                <a:gd name="connsiteX69" fmla="*/ 1783330 w 6857455"/>
                <a:gd name="connsiteY69" fmla="*/ 48871 h 874716"/>
                <a:gd name="connsiteX70" fmla="*/ 1759327 w 6857455"/>
                <a:gd name="connsiteY70" fmla="*/ 55349 h 874716"/>
                <a:gd name="connsiteX71" fmla="*/ 1716082 w 6857455"/>
                <a:gd name="connsiteY71" fmla="*/ 65445 h 874716"/>
                <a:gd name="connsiteX72" fmla="*/ 1598920 w 6857455"/>
                <a:gd name="connsiteY72" fmla="*/ 72114 h 874716"/>
                <a:gd name="connsiteX73" fmla="*/ 1542150 w 6857455"/>
                <a:gd name="connsiteY73" fmla="*/ 62207 h 874716"/>
                <a:gd name="connsiteX74" fmla="*/ 1516813 w 6857455"/>
                <a:gd name="connsiteY74" fmla="*/ 62779 h 874716"/>
                <a:gd name="connsiteX75" fmla="*/ 1432228 w 6857455"/>
                <a:gd name="connsiteY75" fmla="*/ 88116 h 874716"/>
                <a:gd name="connsiteX76" fmla="*/ 1224765 w 6857455"/>
                <a:gd name="connsiteY76" fmla="*/ 71924 h 874716"/>
                <a:gd name="connsiteX77" fmla="*/ 1159231 w 6857455"/>
                <a:gd name="connsiteY77" fmla="*/ 58207 h 874716"/>
                <a:gd name="connsiteX78" fmla="*/ 1124370 w 6857455"/>
                <a:gd name="connsiteY78" fmla="*/ 56301 h 874716"/>
                <a:gd name="connsiteX79" fmla="*/ 1075600 w 6857455"/>
                <a:gd name="connsiteY79" fmla="*/ 75542 h 874716"/>
                <a:gd name="connsiteX80" fmla="*/ 986633 w 6857455"/>
                <a:gd name="connsiteY80" fmla="*/ 79162 h 874716"/>
                <a:gd name="connsiteX81" fmla="*/ 861089 w 6857455"/>
                <a:gd name="connsiteY81" fmla="*/ 76304 h 874716"/>
                <a:gd name="connsiteX82" fmla="*/ 759168 w 6857455"/>
                <a:gd name="connsiteY82" fmla="*/ 104689 h 874716"/>
                <a:gd name="connsiteX83" fmla="*/ 723735 w 6857455"/>
                <a:gd name="connsiteY83" fmla="*/ 140696 h 874716"/>
                <a:gd name="connsiteX84" fmla="*/ 647532 w 6857455"/>
                <a:gd name="connsiteY84" fmla="*/ 147934 h 874716"/>
                <a:gd name="connsiteX85" fmla="*/ 552659 w 6857455"/>
                <a:gd name="connsiteY85" fmla="*/ 95926 h 874716"/>
                <a:gd name="connsiteX86" fmla="*/ 541800 w 6857455"/>
                <a:gd name="connsiteY86" fmla="*/ 97640 h 874716"/>
                <a:gd name="connsiteX87" fmla="*/ 375107 w 6857455"/>
                <a:gd name="connsiteY87" fmla="*/ 123169 h 874716"/>
                <a:gd name="connsiteX88" fmla="*/ 273567 w 6857455"/>
                <a:gd name="connsiteY88" fmla="*/ 145458 h 874716"/>
                <a:gd name="connsiteX89" fmla="*/ 264043 w 6857455"/>
                <a:gd name="connsiteY89" fmla="*/ 154792 h 874716"/>
                <a:gd name="connsiteX90" fmla="*/ 169360 w 6857455"/>
                <a:gd name="connsiteY90" fmla="*/ 177273 h 874716"/>
                <a:gd name="connsiteX91" fmla="*/ 89347 w 6857455"/>
                <a:gd name="connsiteY91" fmla="*/ 157460 h 874716"/>
                <a:gd name="connsiteX92" fmla="*/ 34291 w 6857455"/>
                <a:gd name="connsiteY92" fmla="*/ 145268 h 874716"/>
                <a:gd name="connsiteX93" fmla="*/ 0 w 6857455"/>
                <a:gd name="connsiteY93" fmla="*/ 142056 h 874716"/>
                <a:gd name="connsiteX94" fmla="*/ 0 w 6857455"/>
                <a:gd name="connsiteY94" fmla="*/ 849556 h 874716"/>
                <a:gd name="connsiteX95" fmla="*/ 60652 w 6857455"/>
                <a:gd name="connsiteY95" fmla="*/ 844783 h 874716"/>
                <a:gd name="connsiteX96" fmla="*/ 119068 w 6857455"/>
                <a:gd name="connsiteY96" fmla="*/ 827281 h 874716"/>
                <a:gd name="connsiteX97" fmla="*/ 171840 w 6857455"/>
                <a:gd name="connsiteY97" fmla="*/ 804420 h 874716"/>
                <a:gd name="connsiteX98" fmla="*/ 274329 w 6857455"/>
                <a:gd name="connsiteY98" fmla="*/ 794324 h 874716"/>
                <a:gd name="connsiteX99" fmla="*/ 306715 w 6857455"/>
                <a:gd name="connsiteY99" fmla="*/ 788798 h 874716"/>
                <a:gd name="connsiteX100" fmla="*/ 393967 w 6857455"/>
                <a:gd name="connsiteY100" fmla="*/ 765937 h 874716"/>
                <a:gd name="connsiteX101" fmla="*/ 493793 w 6857455"/>
                <a:gd name="connsiteY101" fmla="*/ 725549 h 874716"/>
                <a:gd name="connsiteX102" fmla="*/ 546373 w 6857455"/>
                <a:gd name="connsiteY102" fmla="*/ 740600 h 874716"/>
                <a:gd name="connsiteX103" fmla="*/ 730211 w 6857455"/>
                <a:gd name="connsiteY103" fmla="*/ 698116 h 874716"/>
                <a:gd name="connsiteX104" fmla="*/ 784889 w 6857455"/>
                <a:gd name="connsiteY104" fmla="*/ 676018 h 874716"/>
                <a:gd name="connsiteX105" fmla="*/ 800509 w 6857455"/>
                <a:gd name="connsiteY105" fmla="*/ 661349 h 874716"/>
                <a:gd name="connsiteX106" fmla="*/ 857661 w 6857455"/>
                <a:gd name="connsiteY106" fmla="*/ 626868 h 874716"/>
                <a:gd name="connsiteX107" fmla="*/ 949102 w 6857455"/>
                <a:gd name="connsiteY107" fmla="*/ 614676 h 874716"/>
                <a:gd name="connsiteX108" fmla="*/ 960342 w 6857455"/>
                <a:gd name="connsiteY108" fmla="*/ 607435 h 874716"/>
                <a:gd name="connsiteX109" fmla="*/ 977109 w 6857455"/>
                <a:gd name="connsiteY109" fmla="*/ 595815 h 874716"/>
                <a:gd name="connsiteX110" fmla="*/ 1071218 w 6857455"/>
                <a:gd name="connsiteY110" fmla="*/ 575240 h 874716"/>
                <a:gd name="connsiteX111" fmla="*/ 1091983 w 6857455"/>
                <a:gd name="connsiteY111" fmla="*/ 568764 h 874716"/>
                <a:gd name="connsiteX112" fmla="*/ 1109321 w 6857455"/>
                <a:gd name="connsiteY112" fmla="*/ 557904 h 874716"/>
                <a:gd name="connsiteX113" fmla="*/ 1162279 w 6857455"/>
                <a:gd name="connsiteY113" fmla="*/ 532949 h 874716"/>
                <a:gd name="connsiteX114" fmla="*/ 1206097 w 6857455"/>
                <a:gd name="connsiteY114" fmla="*/ 532187 h 874716"/>
                <a:gd name="connsiteX115" fmla="*/ 1266867 w 6857455"/>
                <a:gd name="connsiteY115" fmla="*/ 518088 h 874716"/>
                <a:gd name="connsiteX116" fmla="*/ 1380219 w 6857455"/>
                <a:gd name="connsiteY116" fmla="*/ 504182 h 874716"/>
                <a:gd name="connsiteX117" fmla="*/ 1403461 w 6857455"/>
                <a:gd name="connsiteY117" fmla="*/ 496180 h 874716"/>
                <a:gd name="connsiteX118" fmla="*/ 1544054 w 6857455"/>
                <a:gd name="connsiteY118" fmla="*/ 458268 h 874716"/>
                <a:gd name="connsiteX119" fmla="*/ 1656644 w 6857455"/>
                <a:gd name="connsiteY119" fmla="*/ 459032 h 874716"/>
                <a:gd name="connsiteX120" fmla="*/ 1665406 w 6857455"/>
                <a:gd name="connsiteY120" fmla="*/ 460747 h 874716"/>
                <a:gd name="connsiteX121" fmla="*/ 1708461 w 6857455"/>
                <a:gd name="connsiteY121" fmla="*/ 473318 h 874716"/>
                <a:gd name="connsiteX122" fmla="*/ 1775140 w 6857455"/>
                <a:gd name="connsiteY122" fmla="*/ 469891 h 874716"/>
                <a:gd name="connsiteX123" fmla="*/ 1821051 w 6857455"/>
                <a:gd name="connsiteY123" fmla="*/ 452554 h 874716"/>
                <a:gd name="connsiteX124" fmla="*/ 1878203 w 6857455"/>
                <a:gd name="connsiteY124" fmla="*/ 451792 h 874716"/>
                <a:gd name="connsiteX125" fmla="*/ 1943547 w 6857455"/>
                <a:gd name="connsiteY125" fmla="*/ 462651 h 874716"/>
                <a:gd name="connsiteX126" fmla="*/ 1972884 w 6857455"/>
                <a:gd name="connsiteY126" fmla="*/ 464937 h 874716"/>
                <a:gd name="connsiteX127" fmla="*/ 2053469 w 6857455"/>
                <a:gd name="connsiteY127" fmla="*/ 487417 h 874716"/>
                <a:gd name="connsiteX128" fmla="*/ 2101477 w 6857455"/>
                <a:gd name="connsiteY128" fmla="*/ 481893 h 874716"/>
                <a:gd name="connsiteX129" fmla="*/ 2148722 w 6857455"/>
                <a:gd name="connsiteY129" fmla="*/ 467033 h 874716"/>
                <a:gd name="connsiteX130" fmla="*/ 2179011 w 6857455"/>
                <a:gd name="connsiteY130" fmla="*/ 452744 h 874716"/>
                <a:gd name="connsiteX131" fmla="*/ 2240165 w 6857455"/>
                <a:gd name="connsiteY131" fmla="*/ 442648 h 874716"/>
                <a:gd name="connsiteX132" fmla="*/ 2251404 w 6857455"/>
                <a:gd name="connsiteY132" fmla="*/ 444172 h 874716"/>
                <a:gd name="connsiteX133" fmla="*/ 2433912 w 6857455"/>
                <a:gd name="connsiteY133" fmla="*/ 456746 h 874716"/>
                <a:gd name="connsiteX134" fmla="*/ 2506302 w 6857455"/>
                <a:gd name="connsiteY134" fmla="*/ 476939 h 874716"/>
                <a:gd name="connsiteX135" fmla="*/ 2521735 w 6857455"/>
                <a:gd name="connsiteY135" fmla="*/ 479415 h 874716"/>
                <a:gd name="connsiteX136" fmla="*/ 2675854 w 6857455"/>
                <a:gd name="connsiteY136" fmla="*/ 502086 h 874716"/>
                <a:gd name="connsiteX137" fmla="*/ 2692998 w 6857455"/>
                <a:gd name="connsiteY137" fmla="*/ 503038 h 874716"/>
                <a:gd name="connsiteX138" fmla="*/ 2740816 w 6857455"/>
                <a:gd name="connsiteY138" fmla="*/ 499037 h 874716"/>
                <a:gd name="connsiteX139" fmla="*/ 2853596 w 6857455"/>
                <a:gd name="connsiteY139" fmla="*/ 540187 h 874716"/>
                <a:gd name="connsiteX140" fmla="*/ 2966565 w 6857455"/>
                <a:gd name="connsiteY140" fmla="*/ 554286 h 874716"/>
                <a:gd name="connsiteX141" fmla="*/ 3028671 w 6857455"/>
                <a:gd name="connsiteY141" fmla="*/ 554094 h 874716"/>
                <a:gd name="connsiteX142" fmla="*/ 3073059 w 6857455"/>
                <a:gd name="connsiteY142" fmla="*/ 564192 h 874716"/>
                <a:gd name="connsiteX143" fmla="*/ 3182219 w 6857455"/>
                <a:gd name="connsiteY143" fmla="*/ 594862 h 874716"/>
                <a:gd name="connsiteX144" fmla="*/ 3233656 w 6857455"/>
                <a:gd name="connsiteY144" fmla="*/ 599625 h 874716"/>
                <a:gd name="connsiteX145" fmla="*/ 3288332 w 6857455"/>
                <a:gd name="connsiteY145" fmla="*/ 609914 h 874716"/>
                <a:gd name="connsiteX146" fmla="*/ 3423591 w 6857455"/>
                <a:gd name="connsiteY146" fmla="*/ 656015 h 874716"/>
                <a:gd name="connsiteX147" fmla="*/ 3534084 w 6857455"/>
                <a:gd name="connsiteY147" fmla="*/ 653349 h 874716"/>
                <a:gd name="connsiteX148" fmla="*/ 3604571 w 6857455"/>
                <a:gd name="connsiteY148" fmla="*/ 653918 h 874716"/>
                <a:gd name="connsiteX149" fmla="*/ 3688586 w 6857455"/>
                <a:gd name="connsiteY149" fmla="*/ 669160 h 874716"/>
                <a:gd name="connsiteX150" fmla="*/ 3757358 w 6857455"/>
                <a:gd name="connsiteY150" fmla="*/ 691450 h 874716"/>
                <a:gd name="connsiteX151" fmla="*/ 3852421 w 6857455"/>
                <a:gd name="connsiteY151" fmla="*/ 709167 h 874716"/>
                <a:gd name="connsiteX152" fmla="*/ 3947104 w 6857455"/>
                <a:gd name="connsiteY152" fmla="*/ 743267 h 874716"/>
                <a:gd name="connsiteX153" fmla="*/ 4013208 w 6857455"/>
                <a:gd name="connsiteY153" fmla="*/ 769367 h 874716"/>
                <a:gd name="connsiteX154" fmla="*/ 4105222 w 6857455"/>
                <a:gd name="connsiteY154" fmla="*/ 792418 h 874716"/>
                <a:gd name="connsiteX155" fmla="*/ 4246006 w 6857455"/>
                <a:gd name="connsiteY155" fmla="*/ 808610 h 874716"/>
                <a:gd name="connsiteX156" fmla="*/ 4310779 w 6857455"/>
                <a:gd name="connsiteY156" fmla="*/ 810326 h 874716"/>
                <a:gd name="connsiteX157" fmla="*/ 4413272 w 6857455"/>
                <a:gd name="connsiteY157" fmla="*/ 848235 h 874716"/>
                <a:gd name="connsiteX158" fmla="*/ 4457087 w 6857455"/>
                <a:gd name="connsiteY158" fmla="*/ 866524 h 874716"/>
                <a:gd name="connsiteX159" fmla="*/ 4496523 w 6857455"/>
                <a:gd name="connsiteY159" fmla="*/ 851284 h 874716"/>
                <a:gd name="connsiteX160" fmla="*/ 4522050 w 6857455"/>
                <a:gd name="connsiteY160" fmla="*/ 833757 h 874716"/>
                <a:gd name="connsiteX161" fmla="*/ 4602824 w 6857455"/>
                <a:gd name="connsiteY161" fmla="*/ 848618 h 874716"/>
                <a:gd name="connsiteX162" fmla="*/ 4688553 w 6857455"/>
                <a:gd name="connsiteY162" fmla="*/ 864238 h 874716"/>
                <a:gd name="connsiteX163" fmla="*/ 4749895 w 6857455"/>
                <a:gd name="connsiteY163" fmla="*/ 874716 h 874716"/>
                <a:gd name="connsiteX164" fmla="*/ 4826480 w 6857455"/>
                <a:gd name="connsiteY164" fmla="*/ 866334 h 874716"/>
                <a:gd name="connsiteX165" fmla="*/ 4886870 w 6857455"/>
                <a:gd name="connsiteY165" fmla="*/ 862906 h 874716"/>
                <a:gd name="connsiteX166" fmla="*/ 4935639 w 6857455"/>
                <a:gd name="connsiteY166" fmla="*/ 853190 h 874716"/>
                <a:gd name="connsiteX167" fmla="*/ 4952784 w 6857455"/>
                <a:gd name="connsiteY167" fmla="*/ 847473 h 874716"/>
                <a:gd name="connsiteX168" fmla="*/ 5088617 w 6857455"/>
                <a:gd name="connsiteY168" fmla="*/ 802896 h 874716"/>
                <a:gd name="connsiteX169" fmla="*/ 5233781 w 6857455"/>
                <a:gd name="connsiteY169" fmla="*/ 767271 h 874716"/>
                <a:gd name="connsiteX170" fmla="*/ 5327893 w 6857455"/>
                <a:gd name="connsiteY170" fmla="*/ 789752 h 874716"/>
                <a:gd name="connsiteX171" fmla="*/ 5362946 w 6857455"/>
                <a:gd name="connsiteY171" fmla="*/ 789370 h 874716"/>
                <a:gd name="connsiteX172" fmla="*/ 5524115 w 6857455"/>
                <a:gd name="connsiteY172" fmla="*/ 794514 h 874716"/>
                <a:gd name="connsiteX173" fmla="*/ 5552500 w 6857455"/>
                <a:gd name="connsiteY173" fmla="*/ 800038 h 874716"/>
                <a:gd name="connsiteX174" fmla="*/ 5705857 w 6857455"/>
                <a:gd name="connsiteY174" fmla="*/ 777367 h 874716"/>
                <a:gd name="connsiteX175" fmla="*/ 5761485 w 6857455"/>
                <a:gd name="connsiteY175" fmla="*/ 773557 h 874716"/>
                <a:gd name="connsiteX176" fmla="*/ 5812731 w 6857455"/>
                <a:gd name="connsiteY176" fmla="*/ 767271 h 874716"/>
                <a:gd name="connsiteX177" fmla="*/ 5884361 w 6857455"/>
                <a:gd name="connsiteY177" fmla="*/ 765747 h 874716"/>
                <a:gd name="connsiteX178" fmla="*/ 5958660 w 6857455"/>
                <a:gd name="connsiteY178" fmla="*/ 768605 h 874716"/>
                <a:gd name="connsiteX179" fmla="*/ 6041528 w 6857455"/>
                <a:gd name="connsiteY179" fmla="*/ 768033 h 874716"/>
                <a:gd name="connsiteX180" fmla="*/ 6074297 w 6857455"/>
                <a:gd name="connsiteY180" fmla="*/ 763081 h 874716"/>
                <a:gd name="connsiteX181" fmla="*/ 6162880 w 6857455"/>
                <a:gd name="connsiteY181" fmla="*/ 766509 h 874716"/>
                <a:gd name="connsiteX182" fmla="*/ 6209364 w 6857455"/>
                <a:gd name="connsiteY182" fmla="*/ 760795 h 874716"/>
                <a:gd name="connsiteX183" fmla="*/ 6285948 w 6857455"/>
                <a:gd name="connsiteY183" fmla="*/ 759651 h 874716"/>
                <a:gd name="connsiteX184" fmla="*/ 6310905 w 6857455"/>
                <a:gd name="connsiteY184" fmla="*/ 758316 h 874716"/>
                <a:gd name="connsiteX185" fmla="*/ 6333194 w 6857455"/>
                <a:gd name="connsiteY185" fmla="*/ 757554 h 874716"/>
                <a:gd name="connsiteX186" fmla="*/ 6409586 w 6857455"/>
                <a:gd name="connsiteY186" fmla="*/ 773177 h 874716"/>
                <a:gd name="connsiteX187" fmla="*/ 6477407 w 6857455"/>
                <a:gd name="connsiteY187" fmla="*/ 774129 h 874716"/>
                <a:gd name="connsiteX188" fmla="*/ 6596283 w 6857455"/>
                <a:gd name="connsiteY188" fmla="*/ 786703 h 874716"/>
                <a:gd name="connsiteX189" fmla="*/ 6622573 w 6857455"/>
                <a:gd name="connsiteY189" fmla="*/ 782321 h 874716"/>
                <a:gd name="connsiteX190" fmla="*/ 6704872 w 6857455"/>
                <a:gd name="connsiteY190" fmla="*/ 780607 h 874716"/>
                <a:gd name="connsiteX191" fmla="*/ 6751738 w 6857455"/>
                <a:gd name="connsiteY191" fmla="*/ 779273 h 874716"/>
                <a:gd name="connsiteX192" fmla="*/ 6809650 w 6857455"/>
                <a:gd name="connsiteY192" fmla="*/ 788417 h 874716"/>
                <a:gd name="connsiteX193" fmla="*/ 6832976 w 6857455"/>
                <a:gd name="connsiteY193" fmla="*/ 800428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6857455" h="874716">
                  <a:moveTo>
                    <a:pt x="6857455" y="804643"/>
                  </a:moveTo>
                  <a:lnTo>
                    <a:pt x="6857455" y="562246"/>
                  </a:lnTo>
                  <a:lnTo>
                    <a:pt x="6829178" y="551284"/>
                  </a:lnTo>
                  <a:cubicBezTo>
                    <a:pt x="6805745" y="539044"/>
                    <a:pt x="6784885" y="521708"/>
                    <a:pt x="6766024" y="500372"/>
                  </a:cubicBezTo>
                  <a:cubicBezTo>
                    <a:pt x="6755166" y="488179"/>
                    <a:pt x="6746784" y="486845"/>
                    <a:pt x="6734971" y="500944"/>
                  </a:cubicBezTo>
                  <a:cubicBezTo>
                    <a:pt x="6721257" y="517326"/>
                    <a:pt x="6701634" y="510850"/>
                    <a:pt x="6683915" y="507040"/>
                  </a:cubicBezTo>
                  <a:cubicBezTo>
                    <a:pt x="6665629" y="503230"/>
                    <a:pt x="6647148" y="499228"/>
                    <a:pt x="6628860" y="495418"/>
                  </a:cubicBezTo>
                  <a:cubicBezTo>
                    <a:pt x="6615335" y="492752"/>
                    <a:pt x="6601999" y="490466"/>
                    <a:pt x="6588662" y="487227"/>
                  </a:cubicBezTo>
                  <a:cubicBezTo>
                    <a:pt x="6547133" y="477129"/>
                    <a:pt x="6509794" y="480177"/>
                    <a:pt x="6476074" y="511230"/>
                  </a:cubicBezTo>
                  <a:cubicBezTo>
                    <a:pt x="6450356" y="535043"/>
                    <a:pt x="6417399" y="542093"/>
                    <a:pt x="6382345" y="534853"/>
                  </a:cubicBezTo>
                  <a:cubicBezTo>
                    <a:pt x="6377963" y="533901"/>
                    <a:pt x="6372439" y="530091"/>
                    <a:pt x="6369391" y="531615"/>
                  </a:cubicBezTo>
                  <a:cubicBezTo>
                    <a:pt x="6323479" y="553904"/>
                    <a:pt x="6287092" y="514658"/>
                    <a:pt x="6244799" y="512182"/>
                  </a:cubicBezTo>
                  <a:cubicBezTo>
                    <a:pt x="6226130" y="511040"/>
                    <a:pt x="6207079" y="496942"/>
                    <a:pt x="6190315" y="485703"/>
                  </a:cubicBezTo>
                  <a:cubicBezTo>
                    <a:pt x="6167262" y="470271"/>
                    <a:pt x="6146687" y="455412"/>
                    <a:pt x="6115446" y="462270"/>
                  </a:cubicBezTo>
                  <a:cubicBezTo>
                    <a:pt x="6084203" y="469319"/>
                    <a:pt x="6055627" y="456364"/>
                    <a:pt x="6032194" y="434266"/>
                  </a:cubicBezTo>
                  <a:cubicBezTo>
                    <a:pt x="6014287" y="417501"/>
                    <a:pt x="5994665" y="415977"/>
                    <a:pt x="5971042" y="420738"/>
                  </a:cubicBezTo>
                  <a:cubicBezTo>
                    <a:pt x="5941513" y="426645"/>
                    <a:pt x="5910842" y="427027"/>
                    <a:pt x="5880933" y="430646"/>
                  </a:cubicBezTo>
                  <a:cubicBezTo>
                    <a:pt x="5874454" y="431408"/>
                    <a:pt x="5866265" y="434076"/>
                    <a:pt x="5862452" y="438648"/>
                  </a:cubicBezTo>
                  <a:cubicBezTo>
                    <a:pt x="5815779" y="495418"/>
                    <a:pt x="5750055" y="495990"/>
                    <a:pt x="5685283" y="498658"/>
                  </a:cubicBezTo>
                  <a:cubicBezTo>
                    <a:pt x="5646039" y="500372"/>
                    <a:pt x="5606604" y="500372"/>
                    <a:pt x="5567169" y="499420"/>
                  </a:cubicBezTo>
                  <a:cubicBezTo>
                    <a:pt x="5553832" y="499228"/>
                    <a:pt x="5539736" y="496180"/>
                    <a:pt x="5527923" y="490466"/>
                  </a:cubicBezTo>
                  <a:cubicBezTo>
                    <a:pt x="5503348" y="478463"/>
                    <a:pt x="5480680" y="462843"/>
                    <a:pt x="5456292" y="450650"/>
                  </a:cubicBezTo>
                  <a:cubicBezTo>
                    <a:pt x="5447151" y="445886"/>
                    <a:pt x="5435338" y="445696"/>
                    <a:pt x="5424670" y="444934"/>
                  </a:cubicBezTo>
                  <a:cubicBezTo>
                    <a:pt x="5405809" y="443410"/>
                    <a:pt x="5384854" y="447982"/>
                    <a:pt x="5368662" y="441124"/>
                  </a:cubicBezTo>
                  <a:cubicBezTo>
                    <a:pt x="5326559" y="423407"/>
                    <a:pt x="5287123" y="427407"/>
                    <a:pt x="5247118" y="444934"/>
                  </a:cubicBezTo>
                  <a:cubicBezTo>
                    <a:pt x="5191108" y="469509"/>
                    <a:pt x="5138148" y="467605"/>
                    <a:pt x="5088617" y="428742"/>
                  </a:cubicBezTo>
                  <a:cubicBezTo>
                    <a:pt x="5066328" y="411215"/>
                    <a:pt x="5044609" y="419596"/>
                    <a:pt x="5025750" y="433694"/>
                  </a:cubicBezTo>
                  <a:cubicBezTo>
                    <a:pt x="5004032" y="450078"/>
                    <a:pt x="4982885" y="454268"/>
                    <a:pt x="4957930" y="442268"/>
                  </a:cubicBezTo>
                  <a:cubicBezTo>
                    <a:pt x="4952404" y="439600"/>
                    <a:pt x="4944594" y="440933"/>
                    <a:pt x="4938116" y="441886"/>
                  </a:cubicBezTo>
                  <a:cubicBezTo>
                    <a:pt x="4901158" y="446648"/>
                    <a:pt x="4864009" y="454650"/>
                    <a:pt x="4833910" y="421693"/>
                  </a:cubicBezTo>
                  <a:cubicBezTo>
                    <a:pt x="4828004" y="415214"/>
                    <a:pt x="4818097" y="412549"/>
                    <a:pt x="4810095" y="408167"/>
                  </a:cubicBezTo>
                  <a:cubicBezTo>
                    <a:pt x="4776566" y="390258"/>
                    <a:pt x="4777900" y="391974"/>
                    <a:pt x="4747991" y="413691"/>
                  </a:cubicBezTo>
                  <a:cubicBezTo>
                    <a:pt x="4732369" y="425121"/>
                    <a:pt x="4710842" y="436742"/>
                    <a:pt x="4692745" y="435790"/>
                  </a:cubicBezTo>
                  <a:cubicBezTo>
                    <a:pt x="4583584" y="430075"/>
                    <a:pt x="4479758" y="457508"/>
                    <a:pt x="4375933" y="483417"/>
                  </a:cubicBezTo>
                  <a:cubicBezTo>
                    <a:pt x="4311923" y="499420"/>
                    <a:pt x="4249436" y="500372"/>
                    <a:pt x="4185426" y="484179"/>
                  </a:cubicBezTo>
                  <a:cubicBezTo>
                    <a:pt x="4139133" y="472367"/>
                    <a:pt x="4095315" y="491800"/>
                    <a:pt x="4052072" y="505134"/>
                  </a:cubicBezTo>
                  <a:cubicBezTo>
                    <a:pt x="4043117" y="507799"/>
                    <a:pt x="4034735" y="518278"/>
                    <a:pt x="4029973" y="527233"/>
                  </a:cubicBezTo>
                  <a:cubicBezTo>
                    <a:pt x="4012826" y="558858"/>
                    <a:pt x="3984441" y="563810"/>
                    <a:pt x="3948626" y="550666"/>
                  </a:cubicBezTo>
                  <a:cubicBezTo>
                    <a:pt x="3920241" y="540377"/>
                    <a:pt x="3894332" y="526661"/>
                    <a:pt x="3871280" y="502275"/>
                  </a:cubicBezTo>
                  <a:cubicBezTo>
                    <a:pt x="3844229" y="473701"/>
                    <a:pt x="3816224" y="441124"/>
                    <a:pt x="3774312" y="429122"/>
                  </a:cubicBezTo>
                  <a:cubicBezTo>
                    <a:pt x="3756214" y="423979"/>
                    <a:pt x="3740593" y="423217"/>
                    <a:pt x="3721543" y="428552"/>
                  </a:cubicBezTo>
                  <a:cubicBezTo>
                    <a:pt x="3684583" y="438837"/>
                    <a:pt x="3647436" y="446078"/>
                    <a:pt x="3612763" y="414263"/>
                  </a:cubicBezTo>
                  <a:cubicBezTo>
                    <a:pt x="3593712" y="396736"/>
                    <a:pt x="3567994" y="385496"/>
                    <a:pt x="3537323" y="389878"/>
                  </a:cubicBezTo>
                  <a:cubicBezTo>
                    <a:pt x="3499031" y="395402"/>
                    <a:pt x="3464168" y="381496"/>
                    <a:pt x="3431593" y="360921"/>
                  </a:cubicBezTo>
                  <a:cubicBezTo>
                    <a:pt x="3419971" y="353491"/>
                    <a:pt x="3405682" y="349301"/>
                    <a:pt x="3392158" y="345681"/>
                  </a:cubicBezTo>
                  <a:cubicBezTo>
                    <a:pt x="3360915" y="337298"/>
                    <a:pt x="3329480" y="329868"/>
                    <a:pt x="3297856" y="323010"/>
                  </a:cubicBezTo>
                  <a:cubicBezTo>
                    <a:pt x="3271948" y="317296"/>
                    <a:pt x="3245849" y="313104"/>
                    <a:pt x="3219748" y="308151"/>
                  </a:cubicBezTo>
                  <a:cubicBezTo>
                    <a:pt x="3191173" y="302817"/>
                    <a:pt x="3168502" y="290433"/>
                    <a:pt x="3156692" y="261668"/>
                  </a:cubicBezTo>
                  <a:cubicBezTo>
                    <a:pt x="3152882" y="252524"/>
                    <a:pt x="3143737" y="245283"/>
                    <a:pt x="3136497" y="237663"/>
                  </a:cubicBezTo>
                  <a:cubicBezTo>
                    <a:pt x="3131355" y="232139"/>
                    <a:pt x="3124495" y="227947"/>
                    <a:pt x="3119733" y="222233"/>
                  </a:cubicBezTo>
                  <a:cubicBezTo>
                    <a:pt x="3094776" y="192132"/>
                    <a:pt x="3070201" y="161843"/>
                    <a:pt x="3045436" y="131742"/>
                  </a:cubicBezTo>
                  <a:cubicBezTo>
                    <a:pt x="3042958" y="128884"/>
                    <a:pt x="3040292" y="125455"/>
                    <a:pt x="3037054" y="124121"/>
                  </a:cubicBezTo>
                  <a:cubicBezTo>
                    <a:pt x="3003525" y="110215"/>
                    <a:pt x="2969614" y="97070"/>
                    <a:pt x="2936466" y="82400"/>
                  </a:cubicBezTo>
                  <a:cubicBezTo>
                    <a:pt x="2923702" y="76686"/>
                    <a:pt x="2910558" y="69637"/>
                    <a:pt x="2901031" y="59731"/>
                  </a:cubicBezTo>
                  <a:cubicBezTo>
                    <a:pt x="2879314" y="37250"/>
                    <a:pt x="2859502" y="12866"/>
                    <a:pt x="2828259" y="3149"/>
                  </a:cubicBezTo>
                  <a:cubicBezTo>
                    <a:pt x="2819114" y="293"/>
                    <a:pt x="2808256" y="-1231"/>
                    <a:pt x="2799492" y="1245"/>
                  </a:cubicBezTo>
                  <a:cubicBezTo>
                    <a:pt x="2763867" y="11532"/>
                    <a:pt x="2729005" y="24296"/>
                    <a:pt x="2693570" y="35154"/>
                  </a:cubicBezTo>
                  <a:cubicBezTo>
                    <a:pt x="2671092" y="41823"/>
                    <a:pt x="2650707" y="49825"/>
                    <a:pt x="2639847" y="73448"/>
                  </a:cubicBezTo>
                  <a:cubicBezTo>
                    <a:pt x="2636801" y="80114"/>
                    <a:pt x="2628226" y="87354"/>
                    <a:pt x="2621178" y="88688"/>
                  </a:cubicBezTo>
                  <a:cubicBezTo>
                    <a:pt x="2575839" y="97260"/>
                    <a:pt x="2531069" y="101451"/>
                    <a:pt x="2489348" y="72304"/>
                  </a:cubicBezTo>
                  <a:cubicBezTo>
                    <a:pt x="2480585" y="66017"/>
                    <a:pt x="2464201" y="66017"/>
                    <a:pt x="2452580" y="68683"/>
                  </a:cubicBezTo>
                  <a:cubicBezTo>
                    <a:pt x="2407811" y="78590"/>
                    <a:pt x="2365328" y="82020"/>
                    <a:pt x="2326464" y="50395"/>
                  </a:cubicBezTo>
                  <a:cubicBezTo>
                    <a:pt x="2321892" y="46585"/>
                    <a:pt x="2307224" y="50015"/>
                    <a:pt x="2300365" y="54777"/>
                  </a:cubicBezTo>
                  <a:cubicBezTo>
                    <a:pt x="2234259" y="101261"/>
                    <a:pt x="2198064" y="102405"/>
                    <a:pt x="2130434" y="58397"/>
                  </a:cubicBezTo>
                  <a:cubicBezTo>
                    <a:pt x="2126052" y="55539"/>
                    <a:pt x="2120337" y="52301"/>
                    <a:pt x="2118621" y="47919"/>
                  </a:cubicBezTo>
                  <a:cubicBezTo>
                    <a:pt x="2107001" y="19914"/>
                    <a:pt x="2082236" y="19152"/>
                    <a:pt x="2057659" y="16866"/>
                  </a:cubicBezTo>
                  <a:cubicBezTo>
                    <a:pt x="2030608" y="14390"/>
                    <a:pt x="2003555" y="11152"/>
                    <a:pt x="1976314" y="8865"/>
                  </a:cubicBezTo>
                  <a:cubicBezTo>
                    <a:pt x="1971550" y="8483"/>
                    <a:pt x="1966216" y="10007"/>
                    <a:pt x="1961454" y="11724"/>
                  </a:cubicBezTo>
                  <a:cubicBezTo>
                    <a:pt x="1943165" y="18010"/>
                    <a:pt x="1925449" y="27154"/>
                    <a:pt x="1906588" y="30964"/>
                  </a:cubicBezTo>
                  <a:cubicBezTo>
                    <a:pt x="1865821" y="39156"/>
                    <a:pt x="1826385" y="55539"/>
                    <a:pt x="1783330" y="48871"/>
                  </a:cubicBezTo>
                  <a:cubicBezTo>
                    <a:pt x="1775902" y="47729"/>
                    <a:pt x="1767327" y="53253"/>
                    <a:pt x="1759327" y="55349"/>
                  </a:cubicBezTo>
                  <a:cubicBezTo>
                    <a:pt x="1744849" y="58969"/>
                    <a:pt x="1730750" y="64111"/>
                    <a:pt x="1716082" y="65445"/>
                  </a:cubicBezTo>
                  <a:cubicBezTo>
                    <a:pt x="1677218" y="68875"/>
                    <a:pt x="1637975" y="71924"/>
                    <a:pt x="1598920" y="72114"/>
                  </a:cubicBezTo>
                  <a:cubicBezTo>
                    <a:pt x="1580061" y="72304"/>
                    <a:pt x="1561201" y="65065"/>
                    <a:pt x="1542150" y="62207"/>
                  </a:cubicBezTo>
                  <a:cubicBezTo>
                    <a:pt x="1533578" y="60873"/>
                    <a:pt x="1519669" y="58587"/>
                    <a:pt x="1516813" y="62779"/>
                  </a:cubicBezTo>
                  <a:cubicBezTo>
                    <a:pt x="1494714" y="94592"/>
                    <a:pt x="1463661" y="88496"/>
                    <a:pt x="1432228" y="88116"/>
                  </a:cubicBezTo>
                  <a:cubicBezTo>
                    <a:pt x="1362884" y="87354"/>
                    <a:pt x="1295826" y="60493"/>
                    <a:pt x="1224765" y="71924"/>
                  </a:cubicBezTo>
                  <a:cubicBezTo>
                    <a:pt x="1204191" y="75162"/>
                    <a:pt x="1181330" y="62397"/>
                    <a:pt x="1159231" y="58207"/>
                  </a:cubicBezTo>
                  <a:cubicBezTo>
                    <a:pt x="1147801" y="56111"/>
                    <a:pt x="1135228" y="53633"/>
                    <a:pt x="1124370" y="56301"/>
                  </a:cubicBezTo>
                  <a:cubicBezTo>
                    <a:pt x="1107605" y="60493"/>
                    <a:pt x="1091411" y="68113"/>
                    <a:pt x="1075600" y="75542"/>
                  </a:cubicBezTo>
                  <a:cubicBezTo>
                    <a:pt x="1046261" y="89258"/>
                    <a:pt x="1016162" y="89258"/>
                    <a:pt x="986633" y="79162"/>
                  </a:cubicBezTo>
                  <a:cubicBezTo>
                    <a:pt x="944722" y="64873"/>
                    <a:pt x="903193" y="64873"/>
                    <a:pt x="861089" y="76304"/>
                  </a:cubicBezTo>
                  <a:cubicBezTo>
                    <a:pt x="826990" y="85638"/>
                    <a:pt x="791935" y="92116"/>
                    <a:pt x="759168" y="104689"/>
                  </a:cubicBezTo>
                  <a:cubicBezTo>
                    <a:pt x="744689" y="110215"/>
                    <a:pt x="732497" y="126597"/>
                    <a:pt x="723735" y="140696"/>
                  </a:cubicBezTo>
                  <a:cubicBezTo>
                    <a:pt x="706018" y="169271"/>
                    <a:pt x="674013" y="169081"/>
                    <a:pt x="647532" y="147934"/>
                  </a:cubicBezTo>
                  <a:cubicBezTo>
                    <a:pt x="619717" y="125645"/>
                    <a:pt x="584664" y="112501"/>
                    <a:pt x="552659" y="95926"/>
                  </a:cubicBezTo>
                  <a:cubicBezTo>
                    <a:pt x="549993" y="94592"/>
                    <a:pt x="545039" y="96116"/>
                    <a:pt x="541800" y="97640"/>
                  </a:cubicBezTo>
                  <a:cubicBezTo>
                    <a:pt x="488649" y="122407"/>
                    <a:pt x="433593" y="126979"/>
                    <a:pt x="375107" y="123169"/>
                  </a:cubicBezTo>
                  <a:cubicBezTo>
                    <a:pt x="341960" y="121073"/>
                    <a:pt x="307289" y="137076"/>
                    <a:pt x="273567" y="145458"/>
                  </a:cubicBezTo>
                  <a:cubicBezTo>
                    <a:pt x="269757" y="146410"/>
                    <a:pt x="266519" y="151174"/>
                    <a:pt x="264043" y="154792"/>
                  </a:cubicBezTo>
                  <a:cubicBezTo>
                    <a:pt x="240228" y="190800"/>
                    <a:pt x="208223" y="200706"/>
                    <a:pt x="169360" y="177273"/>
                  </a:cubicBezTo>
                  <a:cubicBezTo>
                    <a:pt x="143643" y="161651"/>
                    <a:pt x="118114" y="158032"/>
                    <a:pt x="89347" y="157460"/>
                  </a:cubicBezTo>
                  <a:cubicBezTo>
                    <a:pt x="71059" y="157078"/>
                    <a:pt x="52962" y="147934"/>
                    <a:pt x="34291" y="145268"/>
                  </a:cubicBezTo>
                  <a:lnTo>
                    <a:pt x="0" y="142056"/>
                  </a:lnTo>
                  <a:lnTo>
                    <a:pt x="0" y="849556"/>
                  </a:lnTo>
                  <a:lnTo>
                    <a:pt x="60652" y="844783"/>
                  </a:lnTo>
                  <a:cubicBezTo>
                    <a:pt x="80251" y="839473"/>
                    <a:pt x="99446" y="832043"/>
                    <a:pt x="119068" y="827281"/>
                  </a:cubicBezTo>
                  <a:cubicBezTo>
                    <a:pt x="137355" y="822899"/>
                    <a:pt x="154501" y="812802"/>
                    <a:pt x="171840" y="804420"/>
                  </a:cubicBezTo>
                  <a:cubicBezTo>
                    <a:pt x="204985" y="788417"/>
                    <a:pt x="240420" y="798514"/>
                    <a:pt x="274329" y="794324"/>
                  </a:cubicBezTo>
                  <a:cubicBezTo>
                    <a:pt x="285188" y="792990"/>
                    <a:pt x="296046" y="791466"/>
                    <a:pt x="306715" y="788798"/>
                  </a:cubicBezTo>
                  <a:cubicBezTo>
                    <a:pt x="335864" y="781749"/>
                    <a:pt x="365583" y="775653"/>
                    <a:pt x="393967" y="765937"/>
                  </a:cubicBezTo>
                  <a:cubicBezTo>
                    <a:pt x="426165" y="755078"/>
                    <a:pt x="457028" y="740600"/>
                    <a:pt x="493793" y="725549"/>
                  </a:cubicBezTo>
                  <a:cubicBezTo>
                    <a:pt x="506557" y="729360"/>
                    <a:pt x="526180" y="739648"/>
                    <a:pt x="546373" y="740600"/>
                  </a:cubicBezTo>
                  <a:cubicBezTo>
                    <a:pt x="611337" y="743838"/>
                    <a:pt x="672107" y="726121"/>
                    <a:pt x="730211" y="698116"/>
                  </a:cubicBezTo>
                  <a:cubicBezTo>
                    <a:pt x="747927" y="689734"/>
                    <a:pt x="766980" y="684210"/>
                    <a:pt x="784889" y="676018"/>
                  </a:cubicBezTo>
                  <a:cubicBezTo>
                    <a:pt x="791173" y="673161"/>
                    <a:pt x="799365" y="667065"/>
                    <a:pt x="800509" y="661349"/>
                  </a:cubicBezTo>
                  <a:cubicBezTo>
                    <a:pt x="807175" y="628201"/>
                    <a:pt x="831942" y="628772"/>
                    <a:pt x="857661" y="626868"/>
                  </a:cubicBezTo>
                  <a:cubicBezTo>
                    <a:pt x="888332" y="624582"/>
                    <a:pt x="918621" y="619248"/>
                    <a:pt x="949102" y="614676"/>
                  </a:cubicBezTo>
                  <a:cubicBezTo>
                    <a:pt x="953104" y="614104"/>
                    <a:pt x="956722" y="610104"/>
                    <a:pt x="960342" y="607435"/>
                  </a:cubicBezTo>
                  <a:cubicBezTo>
                    <a:pt x="965867" y="603435"/>
                    <a:pt x="971011" y="597339"/>
                    <a:pt x="977109" y="595815"/>
                  </a:cubicBezTo>
                  <a:cubicBezTo>
                    <a:pt x="1008350" y="588385"/>
                    <a:pt x="1039783" y="582099"/>
                    <a:pt x="1071218" y="575240"/>
                  </a:cubicBezTo>
                  <a:cubicBezTo>
                    <a:pt x="1078266" y="573716"/>
                    <a:pt x="1085505" y="571812"/>
                    <a:pt x="1091983" y="568764"/>
                  </a:cubicBezTo>
                  <a:cubicBezTo>
                    <a:pt x="1098079" y="565906"/>
                    <a:pt x="1103223" y="560952"/>
                    <a:pt x="1109321" y="557904"/>
                  </a:cubicBezTo>
                  <a:cubicBezTo>
                    <a:pt x="1125892" y="549714"/>
                    <a:pt x="1142851" y="542093"/>
                    <a:pt x="1162279" y="532949"/>
                  </a:cubicBezTo>
                  <a:cubicBezTo>
                    <a:pt x="1173138" y="550094"/>
                    <a:pt x="1187810" y="540377"/>
                    <a:pt x="1206097" y="532187"/>
                  </a:cubicBezTo>
                  <a:cubicBezTo>
                    <a:pt x="1224765" y="523805"/>
                    <a:pt x="1246292" y="521137"/>
                    <a:pt x="1266867" y="518088"/>
                  </a:cubicBezTo>
                  <a:cubicBezTo>
                    <a:pt x="1304588" y="512564"/>
                    <a:pt x="1342499" y="509134"/>
                    <a:pt x="1380219" y="504182"/>
                  </a:cubicBezTo>
                  <a:cubicBezTo>
                    <a:pt x="1388221" y="503038"/>
                    <a:pt x="1397365" y="500944"/>
                    <a:pt x="1403461" y="496180"/>
                  </a:cubicBezTo>
                  <a:cubicBezTo>
                    <a:pt x="1445181" y="464175"/>
                    <a:pt x="1495858" y="455222"/>
                    <a:pt x="1544054" y="458268"/>
                  </a:cubicBezTo>
                  <a:cubicBezTo>
                    <a:pt x="1581965" y="460557"/>
                    <a:pt x="1619114" y="462270"/>
                    <a:pt x="1656644" y="459032"/>
                  </a:cubicBezTo>
                  <a:cubicBezTo>
                    <a:pt x="1659502" y="458841"/>
                    <a:pt x="1663312" y="459223"/>
                    <a:pt x="1665406" y="460747"/>
                  </a:cubicBezTo>
                  <a:cubicBezTo>
                    <a:pt x="1678360" y="470843"/>
                    <a:pt x="1691887" y="471605"/>
                    <a:pt x="1708461" y="473318"/>
                  </a:cubicBezTo>
                  <a:cubicBezTo>
                    <a:pt x="1731894" y="475797"/>
                    <a:pt x="1753421" y="474081"/>
                    <a:pt x="1775140" y="469891"/>
                  </a:cubicBezTo>
                  <a:cubicBezTo>
                    <a:pt x="1790952" y="466843"/>
                    <a:pt x="1806953" y="460557"/>
                    <a:pt x="1821051" y="452554"/>
                  </a:cubicBezTo>
                  <a:cubicBezTo>
                    <a:pt x="1840672" y="441314"/>
                    <a:pt x="1859535" y="436934"/>
                    <a:pt x="1878203" y="451792"/>
                  </a:cubicBezTo>
                  <a:cubicBezTo>
                    <a:pt x="1898396" y="467605"/>
                    <a:pt x="1921257" y="462081"/>
                    <a:pt x="1943547" y="462651"/>
                  </a:cubicBezTo>
                  <a:cubicBezTo>
                    <a:pt x="1953262" y="462843"/>
                    <a:pt x="1963550" y="462461"/>
                    <a:pt x="1972884" y="464937"/>
                  </a:cubicBezTo>
                  <a:cubicBezTo>
                    <a:pt x="1999935" y="471987"/>
                    <a:pt x="2026036" y="482655"/>
                    <a:pt x="2053469" y="487417"/>
                  </a:cubicBezTo>
                  <a:cubicBezTo>
                    <a:pt x="2068710" y="490084"/>
                    <a:pt x="2085664" y="485321"/>
                    <a:pt x="2101477" y="481893"/>
                  </a:cubicBezTo>
                  <a:cubicBezTo>
                    <a:pt x="2117479" y="478273"/>
                    <a:pt x="2133290" y="472749"/>
                    <a:pt x="2148722" y="467033"/>
                  </a:cubicBezTo>
                  <a:cubicBezTo>
                    <a:pt x="2159199" y="463223"/>
                    <a:pt x="2170629" y="459603"/>
                    <a:pt x="2179011" y="452744"/>
                  </a:cubicBezTo>
                  <a:cubicBezTo>
                    <a:pt x="2198064" y="437124"/>
                    <a:pt x="2217685" y="434455"/>
                    <a:pt x="2240165" y="442648"/>
                  </a:cubicBezTo>
                  <a:cubicBezTo>
                    <a:pt x="2243593" y="443982"/>
                    <a:pt x="2247594" y="443982"/>
                    <a:pt x="2251404" y="444172"/>
                  </a:cubicBezTo>
                  <a:cubicBezTo>
                    <a:pt x="2312370" y="448172"/>
                    <a:pt x="2373330" y="450650"/>
                    <a:pt x="2433912" y="456746"/>
                  </a:cubicBezTo>
                  <a:cubicBezTo>
                    <a:pt x="2458485" y="459223"/>
                    <a:pt x="2482107" y="470081"/>
                    <a:pt x="2506302" y="476939"/>
                  </a:cubicBezTo>
                  <a:cubicBezTo>
                    <a:pt x="2511256" y="478273"/>
                    <a:pt x="2516783" y="480369"/>
                    <a:pt x="2521735" y="479415"/>
                  </a:cubicBezTo>
                  <a:cubicBezTo>
                    <a:pt x="2575647" y="469891"/>
                    <a:pt x="2626132" y="483797"/>
                    <a:pt x="2675854" y="502086"/>
                  </a:cubicBezTo>
                  <a:cubicBezTo>
                    <a:pt x="2680996" y="503992"/>
                    <a:pt x="2687282" y="503419"/>
                    <a:pt x="2692998" y="503038"/>
                  </a:cubicBezTo>
                  <a:cubicBezTo>
                    <a:pt x="2709003" y="501706"/>
                    <a:pt x="2726337" y="495038"/>
                    <a:pt x="2740816" y="499037"/>
                  </a:cubicBezTo>
                  <a:cubicBezTo>
                    <a:pt x="2779297" y="510088"/>
                    <a:pt x="2817398" y="523423"/>
                    <a:pt x="2853596" y="540187"/>
                  </a:cubicBezTo>
                  <a:cubicBezTo>
                    <a:pt x="2890365" y="557142"/>
                    <a:pt x="2924464" y="571430"/>
                    <a:pt x="2966565" y="554286"/>
                  </a:cubicBezTo>
                  <a:cubicBezTo>
                    <a:pt x="2984472" y="547045"/>
                    <a:pt x="3008095" y="552190"/>
                    <a:pt x="3028671" y="554094"/>
                  </a:cubicBezTo>
                  <a:cubicBezTo>
                    <a:pt x="3043720" y="555618"/>
                    <a:pt x="3058198" y="564192"/>
                    <a:pt x="3073059" y="564192"/>
                  </a:cubicBezTo>
                  <a:cubicBezTo>
                    <a:pt x="3112686" y="564192"/>
                    <a:pt x="3147927" y="574288"/>
                    <a:pt x="3182219" y="594862"/>
                  </a:cubicBezTo>
                  <a:cubicBezTo>
                    <a:pt x="3195557" y="602863"/>
                    <a:pt x="3216322" y="597529"/>
                    <a:pt x="3233656" y="599625"/>
                  </a:cubicBezTo>
                  <a:cubicBezTo>
                    <a:pt x="3251947" y="602101"/>
                    <a:pt x="3270804" y="604387"/>
                    <a:pt x="3288332" y="609914"/>
                  </a:cubicBezTo>
                  <a:cubicBezTo>
                    <a:pt x="3333672" y="624392"/>
                    <a:pt x="3378441" y="640774"/>
                    <a:pt x="3423591" y="656015"/>
                  </a:cubicBezTo>
                  <a:cubicBezTo>
                    <a:pt x="3460738" y="668590"/>
                    <a:pt x="3497317" y="658683"/>
                    <a:pt x="3534084" y="653349"/>
                  </a:cubicBezTo>
                  <a:cubicBezTo>
                    <a:pt x="3557137" y="649919"/>
                    <a:pt x="3578662" y="641727"/>
                    <a:pt x="3604571" y="653918"/>
                  </a:cubicBezTo>
                  <a:cubicBezTo>
                    <a:pt x="3629338" y="665541"/>
                    <a:pt x="3660771" y="662873"/>
                    <a:pt x="3688586" y="669160"/>
                  </a:cubicBezTo>
                  <a:cubicBezTo>
                    <a:pt x="3712020" y="674494"/>
                    <a:pt x="3734687" y="683068"/>
                    <a:pt x="3757358" y="691450"/>
                  </a:cubicBezTo>
                  <a:cubicBezTo>
                    <a:pt x="3788221" y="702881"/>
                    <a:pt x="3818700" y="714881"/>
                    <a:pt x="3852421" y="709167"/>
                  </a:cubicBezTo>
                  <a:cubicBezTo>
                    <a:pt x="3890714" y="702689"/>
                    <a:pt x="3917001" y="727073"/>
                    <a:pt x="3947104" y="743267"/>
                  </a:cubicBezTo>
                  <a:cubicBezTo>
                    <a:pt x="3967869" y="754316"/>
                    <a:pt x="3990538" y="762509"/>
                    <a:pt x="4013208" y="769367"/>
                  </a:cubicBezTo>
                  <a:cubicBezTo>
                    <a:pt x="4043497" y="778321"/>
                    <a:pt x="4074740" y="783655"/>
                    <a:pt x="4105222" y="792418"/>
                  </a:cubicBezTo>
                  <a:cubicBezTo>
                    <a:pt x="4151325" y="805561"/>
                    <a:pt x="4198001" y="815850"/>
                    <a:pt x="4246006" y="808610"/>
                  </a:cubicBezTo>
                  <a:cubicBezTo>
                    <a:pt x="4268105" y="805372"/>
                    <a:pt x="4288682" y="805561"/>
                    <a:pt x="4310779" y="810326"/>
                  </a:cubicBezTo>
                  <a:cubicBezTo>
                    <a:pt x="4346974" y="818136"/>
                    <a:pt x="4384123" y="819089"/>
                    <a:pt x="4413272" y="848235"/>
                  </a:cubicBezTo>
                  <a:cubicBezTo>
                    <a:pt x="4423558" y="858524"/>
                    <a:pt x="4442037" y="861190"/>
                    <a:pt x="4457087" y="866524"/>
                  </a:cubicBezTo>
                  <a:cubicBezTo>
                    <a:pt x="4474424" y="872812"/>
                    <a:pt x="4487186" y="869572"/>
                    <a:pt x="4496523" y="851284"/>
                  </a:cubicBezTo>
                  <a:cubicBezTo>
                    <a:pt x="4500713" y="843093"/>
                    <a:pt x="4512715" y="835091"/>
                    <a:pt x="4522050" y="833757"/>
                  </a:cubicBezTo>
                  <a:cubicBezTo>
                    <a:pt x="4550055" y="829757"/>
                    <a:pt x="4575773" y="835663"/>
                    <a:pt x="4602824" y="848618"/>
                  </a:cubicBezTo>
                  <a:cubicBezTo>
                    <a:pt x="4628161" y="860810"/>
                    <a:pt x="4659786" y="859476"/>
                    <a:pt x="4688553" y="864238"/>
                  </a:cubicBezTo>
                  <a:cubicBezTo>
                    <a:pt x="4708936" y="867668"/>
                    <a:pt x="4729321" y="874716"/>
                    <a:pt x="4749895" y="874716"/>
                  </a:cubicBezTo>
                  <a:cubicBezTo>
                    <a:pt x="4775424" y="874716"/>
                    <a:pt x="4800761" y="868620"/>
                    <a:pt x="4826480" y="866334"/>
                  </a:cubicBezTo>
                  <a:cubicBezTo>
                    <a:pt x="4846482" y="864430"/>
                    <a:pt x="4866867" y="865192"/>
                    <a:pt x="4886870" y="862906"/>
                  </a:cubicBezTo>
                  <a:cubicBezTo>
                    <a:pt x="4903254" y="861190"/>
                    <a:pt x="4919447" y="856810"/>
                    <a:pt x="4935639" y="853190"/>
                  </a:cubicBezTo>
                  <a:cubicBezTo>
                    <a:pt x="4941546" y="851856"/>
                    <a:pt x="4947452" y="846711"/>
                    <a:pt x="4952784" y="847473"/>
                  </a:cubicBezTo>
                  <a:cubicBezTo>
                    <a:pt x="5005745" y="855666"/>
                    <a:pt x="5043847" y="819089"/>
                    <a:pt x="5088617" y="802896"/>
                  </a:cubicBezTo>
                  <a:cubicBezTo>
                    <a:pt x="5135672" y="785749"/>
                    <a:pt x="5181204" y="759461"/>
                    <a:pt x="5233781" y="767271"/>
                  </a:cubicBezTo>
                  <a:cubicBezTo>
                    <a:pt x="5265596" y="772033"/>
                    <a:pt x="5296267" y="783083"/>
                    <a:pt x="5327893" y="789752"/>
                  </a:cubicBezTo>
                  <a:cubicBezTo>
                    <a:pt x="5339132" y="792038"/>
                    <a:pt x="5351705" y="791656"/>
                    <a:pt x="5362946" y="789370"/>
                  </a:cubicBezTo>
                  <a:cubicBezTo>
                    <a:pt x="5417240" y="778891"/>
                    <a:pt x="5470771" y="777367"/>
                    <a:pt x="5524115" y="794514"/>
                  </a:cubicBezTo>
                  <a:cubicBezTo>
                    <a:pt x="5533257" y="797372"/>
                    <a:pt x="5542974" y="800038"/>
                    <a:pt x="5552500" y="800038"/>
                  </a:cubicBezTo>
                  <a:cubicBezTo>
                    <a:pt x="5604697" y="800038"/>
                    <a:pt x="5655944" y="796038"/>
                    <a:pt x="5705857" y="777367"/>
                  </a:cubicBezTo>
                  <a:cubicBezTo>
                    <a:pt x="5722622" y="771080"/>
                    <a:pt x="5743006" y="775081"/>
                    <a:pt x="5761485" y="773557"/>
                  </a:cubicBezTo>
                  <a:cubicBezTo>
                    <a:pt x="5778629" y="772224"/>
                    <a:pt x="5796156" y="771653"/>
                    <a:pt x="5812731" y="767271"/>
                  </a:cubicBezTo>
                  <a:cubicBezTo>
                    <a:pt x="5836925" y="760795"/>
                    <a:pt x="5859404" y="760033"/>
                    <a:pt x="5884361" y="765747"/>
                  </a:cubicBezTo>
                  <a:cubicBezTo>
                    <a:pt x="5908174" y="771080"/>
                    <a:pt x="5933892" y="768415"/>
                    <a:pt x="5958660" y="768605"/>
                  </a:cubicBezTo>
                  <a:cubicBezTo>
                    <a:pt x="5986282" y="768795"/>
                    <a:pt x="6013906" y="768984"/>
                    <a:pt x="6041528" y="768033"/>
                  </a:cubicBezTo>
                  <a:cubicBezTo>
                    <a:pt x="6052579" y="767653"/>
                    <a:pt x="6065151" y="760033"/>
                    <a:pt x="6074297" y="763081"/>
                  </a:cubicBezTo>
                  <a:cubicBezTo>
                    <a:pt x="6103824" y="773366"/>
                    <a:pt x="6133353" y="760985"/>
                    <a:pt x="6162880" y="766509"/>
                  </a:cubicBezTo>
                  <a:cubicBezTo>
                    <a:pt x="6177360" y="769367"/>
                    <a:pt x="6193743" y="761557"/>
                    <a:pt x="6209364" y="760795"/>
                  </a:cubicBezTo>
                  <a:cubicBezTo>
                    <a:pt x="6234892" y="759461"/>
                    <a:pt x="6260419" y="760033"/>
                    <a:pt x="6285948" y="759651"/>
                  </a:cubicBezTo>
                  <a:cubicBezTo>
                    <a:pt x="6294330" y="759461"/>
                    <a:pt x="6302523" y="758699"/>
                    <a:pt x="6310905" y="758316"/>
                  </a:cubicBezTo>
                  <a:cubicBezTo>
                    <a:pt x="6318335" y="757936"/>
                    <a:pt x="6326145" y="756222"/>
                    <a:pt x="6333194" y="757554"/>
                  </a:cubicBezTo>
                  <a:cubicBezTo>
                    <a:pt x="6358723" y="762318"/>
                    <a:pt x="6383869" y="770129"/>
                    <a:pt x="6409586" y="773177"/>
                  </a:cubicBezTo>
                  <a:cubicBezTo>
                    <a:pt x="6431875" y="775843"/>
                    <a:pt x="6454928" y="772224"/>
                    <a:pt x="6477407" y="774129"/>
                  </a:cubicBezTo>
                  <a:cubicBezTo>
                    <a:pt x="6517032" y="777367"/>
                    <a:pt x="6556657" y="783083"/>
                    <a:pt x="6596283" y="786703"/>
                  </a:cubicBezTo>
                  <a:cubicBezTo>
                    <a:pt x="6604857" y="787465"/>
                    <a:pt x="6613809" y="782701"/>
                    <a:pt x="6622573" y="782321"/>
                  </a:cubicBezTo>
                  <a:cubicBezTo>
                    <a:pt x="6650006" y="781369"/>
                    <a:pt x="6677439" y="781177"/>
                    <a:pt x="6704872" y="780607"/>
                  </a:cubicBezTo>
                  <a:cubicBezTo>
                    <a:pt x="6720493" y="780415"/>
                    <a:pt x="6736305" y="780987"/>
                    <a:pt x="6751738" y="779273"/>
                  </a:cubicBezTo>
                  <a:cubicBezTo>
                    <a:pt x="6772120" y="776987"/>
                    <a:pt x="6790599" y="773557"/>
                    <a:pt x="6809650" y="788417"/>
                  </a:cubicBezTo>
                  <a:cubicBezTo>
                    <a:pt x="6816984" y="794180"/>
                    <a:pt x="6824819" y="797942"/>
                    <a:pt x="6832976" y="8004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C86D0F14-D449-4833-830D-A382829E2D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 flipH="1">
              <a:off x="2640988" y="2991370"/>
              <a:ext cx="6857455" cy="874716"/>
            </a:xfrm>
            <a:custGeom>
              <a:avLst/>
              <a:gdLst>
                <a:gd name="connsiteX0" fmla="*/ 6857455 w 6857455"/>
                <a:gd name="connsiteY0" fmla="*/ 804643 h 874716"/>
                <a:gd name="connsiteX1" fmla="*/ 6857455 w 6857455"/>
                <a:gd name="connsiteY1" fmla="*/ 562246 h 874716"/>
                <a:gd name="connsiteX2" fmla="*/ 6829178 w 6857455"/>
                <a:gd name="connsiteY2" fmla="*/ 551284 h 874716"/>
                <a:gd name="connsiteX3" fmla="*/ 6766024 w 6857455"/>
                <a:gd name="connsiteY3" fmla="*/ 500372 h 874716"/>
                <a:gd name="connsiteX4" fmla="*/ 6734971 w 6857455"/>
                <a:gd name="connsiteY4" fmla="*/ 500944 h 874716"/>
                <a:gd name="connsiteX5" fmla="*/ 6683915 w 6857455"/>
                <a:gd name="connsiteY5" fmla="*/ 507040 h 874716"/>
                <a:gd name="connsiteX6" fmla="*/ 6628860 w 6857455"/>
                <a:gd name="connsiteY6" fmla="*/ 495418 h 874716"/>
                <a:gd name="connsiteX7" fmla="*/ 6588662 w 6857455"/>
                <a:gd name="connsiteY7" fmla="*/ 487227 h 874716"/>
                <a:gd name="connsiteX8" fmla="*/ 6476074 w 6857455"/>
                <a:gd name="connsiteY8" fmla="*/ 511230 h 874716"/>
                <a:gd name="connsiteX9" fmla="*/ 6382345 w 6857455"/>
                <a:gd name="connsiteY9" fmla="*/ 534853 h 874716"/>
                <a:gd name="connsiteX10" fmla="*/ 6369391 w 6857455"/>
                <a:gd name="connsiteY10" fmla="*/ 531615 h 874716"/>
                <a:gd name="connsiteX11" fmla="*/ 6244799 w 6857455"/>
                <a:gd name="connsiteY11" fmla="*/ 512182 h 874716"/>
                <a:gd name="connsiteX12" fmla="*/ 6190315 w 6857455"/>
                <a:gd name="connsiteY12" fmla="*/ 485703 h 874716"/>
                <a:gd name="connsiteX13" fmla="*/ 6115446 w 6857455"/>
                <a:gd name="connsiteY13" fmla="*/ 462270 h 874716"/>
                <a:gd name="connsiteX14" fmla="*/ 6032194 w 6857455"/>
                <a:gd name="connsiteY14" fmla="*/ 434266 h 874716"/>
                <a:gd name="connsiteX15" fmla="*/ 5971042 w 6857455"/>
                <a:gd name="connsiteY15" fmla="*/ 420738 h 874716"/>
                <a:gd name="connsiteX16" fmla="*/ 5880933 w 6857455"/>
                <a:gd name="connsiteY16" fmla="*/ 430646 h 874716"/>
                <a:gd name="connsiteX17" fmla="*/ 5862452 w 6857455"/>
                <a:gd name="connsiteY17" fmla="*/ 438648 h 874716"/>
                <a:gd name="connsiteX18" fmla="*/ 5685283 w 6857455"/>
                <a:gd name="connsiteY18" fmla="*/ 498658 h 874716"/>
                <a:gd name="connsiteX19" fmla="*/ 5567169 w 6857455"/>
                <a:gd name="connsiteY19" fmla="*/ 499420 h 874716"/>
                <a:gd name="connsiteX20" fmla="*/ 5527923 w 6857455"/>
                <a:gd name="connsiteY20" fmla="*/ 490466 h 874716"/>
                <a:gd name="connsiteX21" fmla="*/ 5456292 w 6857455"/>
                <a:gd name="connsiteY21" fmla="*/ 450650 h 874716"/>
                <a:gd name="connsiteX22" fmla="*/ 5424670 w 6857455"/>
                <a:gd name="connsiteY22" fmla="*/ 444934 h 874716"/>
                <a:gd name="connsiteX23" fmla="*/ 5368662 w 6857455"/>
                <a:gd name="connsiteY23" fmla="*/ 441124 h 874716"/>
                <a:gd name="connsiteX24" fmla="*/ 5247118 w 6857455"/>
                <a:gd name="connsiteY24" fmla="*/ 444934 h 874716"/>
                <a:gd name="connsiteX25" fmla="*/ 5088617 w 6857455"/>
                <a:gd name="connsiteY25" fmla="*/ 428742 h 874716"/>
                <a:gd name="connsiteX26" fmla="*/ 5025750 w 6857455"/>
                <a:gd name="connsiteY26" fmla="*/ 433694 h 874716"/>
                <a:gd name="connsiteX27" fmla="*/ 4957930 w 6857455"/>
                <a:gd name="connsiteY27" fmla="*/ 442268 h 874716"/>
                <a:gd name="connsiteX28" fmla="*/ 4938116 w 6857455"/>
                <a:gd name="connsiteY28" fmla="*/ 441886 h 874716"/>
                <a:gd name="connsiteX29" fmla="*/ 4833910 w 6857455"/>
                <a:gd name="connsiteY29" fmla="*/ 421693 h 874716"/>
                <a:gd name="connsiteX30" fmla="*/ 4810095 w 6857455"/>
                <a:gd name="connsiteY30" fmla="*/ 408167 h 874716"/>
                <a:gd name="connsiteX31" fmla="*/ 4747991 w 6857455"/>
                <a:gd name="connsiteY31" fmla="*/ 413691 h 874716"/>
                <a:gd name="connsiteX32" fmla="*/ 4692745 w 6857455"/>
                <a:gd name="connsiteY32" fmla="*/ 435790 h 874716"/>
                <a:gd name="connsiteX33" fmla="*/ 4375933 w 6857455"/>
                <a:gd name="connsiteY33" fmla="*/ 483417 h 874716"/>
                <a:gd name="connsiteX34" fmla="*/ 4185426 w 6857455"/>
                <a:gd name="connsiteY34" fmla="*/ 484179 h 874716"/>
                <a:gd name="connsiteX35" fmla="*/ 4052072 w 6857455"/>
                <a:gd name="connsiteY35" fmla="*/ 505134 h 874716"/>
                <a:gd name="connsiteX36" fmla="*/ 4029973 w 6857455"/>
                <a:gd name="connsiteY36" fmla="*/ 527233 h 874716"/>
                <a:gd name="connsiteX37" fmla="*/ 3948626 w 6857455"/>
                <a:gd name="connsiteY37" fmla="*/ 550666 h 874716"/>
                <a:gd name="connsiteX38" fmla="*/ 3871280 w 6857455"/>
                <a:gd name="connsiteY38" fmla="*/ 502275 h 874716"/>
                <a:gd name="connsiteX39" fmla="*/ 3774312 w 6857455"/>
                <a:gd name="connsiteY39" fmla="*/ 429122 h 874716"/>
                <a:gd name="connsiteX40" fmla="*/ 3721543 w 6857455"/>
                <a:gd name="connsiteY40" fmla="*/ 428552 h 874716"/>
                <a:gd name="connsiteX41" fmla="*/ 3612763 w 6857455"/>
                <a:gd name="connsiteY41" fmla="*/ 414263 h 874716"/>
                <a:gd name="connsiteX42" fmla="*/ 3537323 w 6857455"/>
                <a:gd name="connsiteY42" fmla="*/ 389878 h 874716"/>
                <a:gd name="connsiteX43" fmla="*/ 3431593 w 6857455"/>
                <a:gd name="connsiteY43" fmla="*/ 360921 h 874716"/>
                <a:gd name="connsiteX44" fmla="*/ 3392158 w 6857455"/>
                <a:gd name="connsiteY44" fmla="*/ 345681 h 874716"/>
                <a:gd name="connsiteX45" fmla="*/ 3297856 w 6857455"/>
                <a:gd name="connsiteY45" fmla="*/ 323010 h 874716"/>
                <a:gd name="connsiteX46" fmla="*/ 3219748 w 6857455"/>
                <a:gd name="connsiteY46" fmla="*/ 308151 h 874716"/>
                <a:gd name="connsiteX47" fmla="*/ 3156692 w 6857455"/>
                <a:gd name="connsiteY47" fmla="*/ 261668 h 874716"/>
                <a:gd name="connsiteX48" fmla="*/ 3136497 w 6857455"/>
                <a:gd name="connsiteY48" fmla="*/ 237663 h 874716"/>
                <a:gd name="connsiteX49" fmla="*/ 3119733 w 6857455"/>
                <a:gd name="connsiteY49" fmla="*/ 222233 h 874716"/>
                <a:gd name="connsiteX50" fmla="*/ 3045436 w 6857455"/>
                <a:gd name="connsiteY50" fmla="*/ 131742 h 874716"/>
                <a:gd name="connsiteX51" fmla="*/ 3037054 w 6857455"/>
                <a:gd name="connsiteY51" fmla="*/ 124121 h 874716"/>
                <a:gd name="connsiteX52" fmla="*/ 2936466 w 6857455"/>
                <a:gd name="connsiteY52" fmla="*/ 82400 h 874716"/>
                <a:gd name="connsiteX53" fmla="*/ 2901031 w 6857455"/>
                <a:gd name="connsiteY53" fmla="*/ 59731 h 874716"/>
                <a:gd name="connsiteX54" fmla="*/ 2828259 w 6857455"/>
                <a:gd name="connsiteY54" fmla="*/ 3149 h 874716"/>
                <a:gd name="connsiteX55" fmla="*/ 2799492 w 6857455"/>
                <a:gd name="connsiteY55" fmla="*/ 1245 h 874716"/>
                <a:gd name="connsiteX56" fmla="*/ 2693570 w 6857455"/>
                <a:gd name="connsiteY56" fmla="*/ 35154 h 874716"/>
                <a:gd name="connsiteX57" fmla="*/ 2639847 w 6857455"/>
                <a:gd name="connsiteY57" fmla="*/ 73448 h 874716"/>
                <a:gd name="connsiteX58" fmla="*/ 2621178 w 6857455"/>
                <a:gd name="connsiteY58" fmla="*/ 88688 h 874716"/>
                <a:gd name="connsiteX59" fmla="*/ 2489348 w 6857455"/>
                <a:gd name="connsiteY59" fmla="*/ 72304 h 874716"/>
                <a:gd name="connsiteX60" fmla="*/ 2452580 w 6857455"/>
                <a:gd name="connsiteY60" fmla="*/ 68683 h 874716"/>
                <a:gd name="connsiteX61" fmla="*/ 2326464 w 6857455"/>
                <a:gd name="connsiteY61" fmla="*/ 50395 h 874716"/>
                <a:gd name="connsiteX62" fmla="*/ 2300365 w 6857455"/>
                <a:gd name="connsiteY62" fmla="*/ 54777 h 874716"/>
                <a:gd name="connsiteX63" fmla="*/ 2130434 w 6857455"/>
                <a:gd name="connsiteY63" fmla="*/ 58397 h 874716"/>
                <a:gd name="connsiteX64" fmla="*/ 2118621 w 6857455"/>
                <a:gd name="connsiteY64" fmla="*/ 47919 h 874716"/>
                <a:gd name="connsiteX65" fmla="*/ 2057659 w 6857455"/>
                <a:gd name="connsiteY65" fmla="*/ 16866 h 874716"/>
                <a:gd name="connsiteX66" fmla="*/ 1976314 w 6857455"/>
                <a:gd name="connsiteY66" fmla="*/ 8865 h 874716"/>
                <a:gd name="connsiteX67" fmla="*/ 1961454 w 6857455"/>
                <a:gd name="connsiteY67" fmla="*/ 11724 h 874716"/>
                <a:gd name="connsiteX68" fmla="*/ 1906588 w 6857455"/>
                <a:gd name="connsiteY68" fmla="*/ 30964 h 874716"/>
                <a:gd name="connsiteX69" fmla="*/ 1783330 w 6857455"/>
                <a:gd name="connsiteY69" fmla="*/ 48871 h 874716"/>
                <a:gd name="connsiteX70" fmla="*/ 1759327 w 6857455"/>
                <a:gd name="connsiteY70" fmla="*/ 55349 h 874716"/>
                <a:gd name="connsiteX71" fmla="*/ 1716082 w 6857455"/>
                <a:gd name="connsiteY71" fmla="*/ 65445 h 874716"/>
                <a:gd name="connsiteX72" fmla="*/ 1598920 w 6857455"/>
                <a:gd name="connsiteY72" fmla="*/ 72114 h 874716"/>
                <a:gd name="connsiteX73" fmla="*/ 1542150 w 6857455"/>
                <a:gd name="connsiteY73" fmla="*/ 62207 h 874716"/>
                <a:gd name="connsiteX74" fmla="*/ 1516813 w 6857455"/>
                <a:gd name="connsiteY74" fmla="*/ 62779 h 874716"/>
                <a:gd name="connsiteX75" fmla="*/ 1432228 w 6857455"/>
                <a:gd name="connsiteY75" fmla="*/ 88116 h 874716"/>
                <a:gd name="connsiteX76" fmla="*/ 1224765 w 6857455"/>
                <a:gd name="connsiteY76" fmla="*/ 71924 h 874716"/>
                <a:gd name="connsiteX77" fmla="*/ 1159231 w 6857455"/>
                <a:gd name="connsiteY77" fmla="*/ 58207 h 874716"/>
                <a:gd name="connsiteX78" fmla="*/ 1124370 w 6857455"/>
                <a:gd name="connsiteY78" fmla="*/ 56301 h 874716"/>
                <a:gd name="connsiteX79" fmla="*/ 1075600 w 6857455"/>
                <a:gd name="connsiteY79" fmla="*/ 75542 h 874716"/>
                <a:gd name="connsiteX80" fmla="*/ 986633 w 6857455"/>
                <a:gd name="connsiteY80" fmla="*/ 79162 h 874716"/>
                <a:gd name="connsiteX81" fmla="*/ 861089 w 6857455"/>
                <a:gd name="connsiteY81" fmla="*/ 76304 h 874716"/>
                <a:gd name="connsiteX82" fmla="*/ 759168 w 6857455"/>
                <a:gd name="connsiteY82" fmla="*/ 104689 h 874716"/>
                <a:gd name="connsiteX83" fmla="*/ 723735 w 6857455"/>
                <a:gd name="connsiteY83" fmla="*/ 140696 h 874716"/>
                <a:gd name="connsiteX84" fmla="*/ 647532 w 6857455"/>
                <a:gd name="connsiteY84" fmla="*/ 147934 h 874716"/>
                <a:gd name="connsiteX85" fmla="*/ 552659 w 6857455"/>
                <a:gd name="connsiteY85" fmla="*/ 95926 h 874716"/>
                <a:gd name="connsiteX86" fmla="*/ 541800 w 6857455"/>
                <a:gd name="connsiteY86" fmla="*/ 97640 h 874716"/>
                <a:gd name="connsiteX87" fmla="*/ 375107 w 6857455"/>
                <a:gd name="connsiteY87" fmla="*/ 123169 h 874716"/>
                <a:gd name="connsiteX88" fmla="*/ 273567 w 6857455"/>
                <a:gd name="connsiteY88" fmla="*/ 145458 h 874716"/>
                <a:gd name="connsiteX89" fmla="*/ 264043 w 6857455"/>
                <a:gd name="connsiteY89" fmla="*/ 154792 h 874716"/>
                <a:gd name="connsiteX90" fmla="*/ 169360 w 6857455"/>
                <a:gd name="connsiteY90" fmla="*/ 177273 h 874716"/>
                <a:gd name="connsiteX91" fmla="*/ 89347 w 6857455"/>
                <a:gd name="connsiteY91" fmla="*/ 157460 h 874716"/>
                <a:gd name="connsiteX92" fmla="*/ 34291 w 6857455"/>
                <a:gd name="connsiteY92" fmla="*/ 145268 h 874716"/>
                <a:gd name="connsiteX93" fmla="*/ 0 w 6857455"/>
                <a:gd name="connsiteY93" fmla="*/ 142056 h 874716"/>
                <a:gd name="connsiteX94" fmla="*/ 0 w 6857455"/>
                <a:gd name="connsiteY94" fmla="*/ 849556 h 874716"/>
                <a:gd name="connsiteX95" fmla="*/ 60652 w 6857455"/>
                <a:gd name="connsiteY95" fmla="*/ 844783 h 874716"/>
                <a:gd name="connsiteX96" fmla="*/ 119068 w 6857455"/>
                <a:gd name="connsiteY96" fmla="*/ 827281 h 874716"/>
                <a:gd name="connsiteX97" fmla="*/ 171840 w 6857455"/>
                <a:gd name="connsiteY97" fmla="*/ 804420 h 874716"/>
                <a:gd name="connsiteX98" fmla="*/ 274329 w 6857455"/>
                <a:gd name="connsiteY98" fmla="*/ 794324 h 874716"/>
                <a:gd name="connsiteX99" fmla="*/ 306715 w 6857455"/>
                <a:gd name="connsiteY99" fmla="*/ 788798 h 874716"/>
                <a:gd name="connsiteX100" fmla="*/ 393967 w 6857455"/>
                <a:gd name="connsiteY100" fmla="*/ 765937 h 874716"/>
                <a:gd name="connsiteX101" fmla="*/ 493793 w 6857455"/>
                <a:gd name="connsiteY101" fmla="*/ 725549 h 874716"/>
                <a:gd name="connsiteX102" fmla="*/ 546373 w 6857455"/>
                <a:gd name="connsiteY102" fmla="*/ 740600 h 874716"/>
                <a:gd name="connsiteX103" fmla="*/ 730211 w 6857455"/>
                <a:gd name="connsiteY103" fmla="*/ 698116 h 874716"/>
                <a:gd name="connsiteX104" fmla="*/ 784889 w 6857455"/>
                <a:gd name="connsiteY104" fmla="*/ 676018 h 874716"/>
                <a:gd name="connsiteX105" fmla="*/ 800509 w 6857455"/>
                <a:gd name="connsiteY105" fmla="*/ 661349 h 874716"/>
                <a:gd name="connsiteX106" fmla="*/ 857661 w 6857455"/>
                <a:gd name="connsiteY106" fmla="*/ 626868 h 874716"/>
                <a:gd name="connsiteX107" fmla="*/ 949102 w 6857455"/>
                <a:gd name="connsiteY107" fmla="*/ 614676 h 874716"/>
                <a:gd name="connsiteX108" fmla="*/ 960342 w 6857455"/>
                <a:gd name="connsiteY108" fmla="*/ 607435 h 874716"/>
                <a:gd name="connsiteX109" fmla="*/ 977109 w 6857455"/>
                <a:gd name="connsiteY109" fmla="*/ 595815 h 874716"/>
                <a:gd name="connsiteX110" fmla="*/ 1071218 w 6857455"/>
                <a:gd name="connsiteY110" fmla="*/ 575240 h 874716"/>
                <a:gd name="connsiteX111" fmla="*/ 1091983 w 6857455"/>
                <a:gd name="connsiteY111" fmla="*/ 568764 h 874716"/>
                <a:gd name="connsiteX112" fmla="*/ 1109321 w 6857455"/>
                <a:gd name="connsiteY112" fmla="*/ 557904 h 874716"/>
                <a:gd name="connsiteX113" fmla="*/ 1162279 w 6857455"/>
                <a:gd name="connsiteY113" fmla="*/ 532949 h 874716"/>
                <a:gd name="connsiteX114" fmla="*/ 1206097 w 6857455"/>
                <a:gd name="connsiteY114" fmla="*/ 532187 h 874716"/>
                <a:gd name="connsiteX115" fmla="*/ 1266867 w 6857455"/>
                <a:gd name="connsiteY115" fmla="*/ 518088 h 874716"/>
                <a:gd name="connsiteX116" fmla="*/ 1380219 w 6857455"/>
                <a:gd name="connsiteY116" fmla="*/ 504182 h 874716"/>
                <a:gd name="connsiteX117" fmla="*/ 1403461 w 6857455"/>
                <a:gd name="connsiteY117" fmla="*/ 496180 h 874716"/>
                <a:gd name="connsiteX118" fmla="*/ 1544054 w 6857455"/>
                <a:gd name="connsiteY118" fmla="*/ 458268 h 874716"/>
                <a:gd name="connsiteX119" fmla="*/ 1656644 w 6857455"/>
                <a:gd name="connsiteY119" fmla="*/ 459032 h 874716"/>
                <a:gd name="connsiteX120" fmla="*/ 1665406 w 6857455"/>
                <a:gd name="connsiteY120" fmla="*/ 460747 h 874716"/>
                <a:gd name="connsiteX121" fmla="*/ 1708461 w 6857455"/>
                <a:gd name="connsiteY121" fmla="*/ 473318 h 874716"/>
                <a:gd name="connsiteX122" fmla="*/ 1775140 w 6857455"/>
                <a:gd name="connsiteY122" fmla="*/ 469891 h 874716"/>
                <a:gd name="connsiteX123" fmla="*/ 1821051 w 6857455"/>
                <a:gd name="connsiteY123" fmla="*/ 452554 h 874716"/>
                <a:gd name="connsiteX124" fmla="*/ 1878203 w 6857455"/>
                <a:gd name="connsiteY124" fmla="*/ 451792 h 874716"/>
                <a:gd name="connsiteX125" fmla="*/ 1943547 w 6857455"/>
                <a:gd name="connsiteY125" fmla="*/ 462651 h 874716"/>
                <a:gd name="connsiteX126" fmla="*/ 1972884 w 6857455"/>
                <a:gd name="connsiteY126" fmla="*/ 464937 h 874716"/>
                <a:gd name="connsiteX127" fmla="*/ 2053469 w 6857455"/>
                <a:gd name="connsiteY127" fmla="*/ 487417 h 874716"/>
                <a:gd name="connsiteX128" fmla="*/ 2101477 w 6857455"/>
                <a:gd name="connsiteY128" fmla="*/ 481893 h 874716"/>
                <a:gd name="connsiteX129" fmla="*/ 2148722 w 6857455"/>
                <a:gd name="connsiteY129" fmla="*/ 467033 h 874716"/>
                <a:gd name="connsiteX130" fmla="*/ 2179011 w 6857455"/>
                <a:gd name="connsiteY130" fmla="*/ 452744 h 874716"/>
                <a:gd name="connsiteX131" fmla="*/ 2240165 w 6857455"/>
                <a:gd name="connsiteY131" fmla="*/ 442648 h 874716"/>
                <a:gd name="connsiteX132" fmla="*/ 2251404 w 6857455"/>
                <a:gd name="connsiteY132" fmla="*/ 444172 h 874716"/>
                <a:gd name="connsiteX133" fmla="*/ 2433912 w 6857455"/>
                <a:gd name="connsiteY133" fmla="*/ 456746 h 874716"/>
                <a:gd name="connsiteX134" fmla="*/ 2506302 w 6857455"/>
                <a:gd name="connsiteY134" fmla="*/ 476939 h 874716"/>
                <a:gd name="connsiteX135" fmla="*/ 2521735 w 6857455"/>
                <a:gd name="connsiteY135" fmla="*/ 479415 h 874716"/>
                <a:gd name="connsiteX136" fmla="*/ 2675854 w 6857455"/>
                <a:gd name="connsiteY136" fmla="*/ 502086 h 874716"/>
                <a:gd name="connsiteX137" fmla="*/ 2692998 w 6857455"/>
                <a:gd name="connsiteY137" fmla="*/ 503038 h 874716"/>
                <a:gd name="connsiteX138" fmla="*/ 2740816 w 6857455"/>
                <a:gd name="connsiteY138" fmla="*/ 499037 h 874716"/>
                <a:gd name="connsiteX139" fmla="*/ 2853596 w 6857455"/>
                <a:gd name="connsiteY139" fmla="*/ 540187 h 874716"/>
                <a:gd name="connsiteX140" fmla="*/ 2966565 w 6857455"/>
                <a:gd name="connsiteY140" fmla="*/ 554286 h 874716"/>
                <a:gd name="connsiteX141" fmla="*/ 3028671 w 6857455"/>
                <a:gd name="connsiteY141" fmla="*/ 554094 h 874716"/>
                <a:gd name="connsiteX142" fmla="*/ 3073059 w 6857455"/>
                <a:gd name="connsiteY142" fmla="*/ 564192 h 874716"/>
                <a:gd name="connsiteX143" fmla="*/ 3182219 w 6857455"/>
                <a:gd name="connsiteY143" fmla="*/ 594862 h 874716"/>
                <a:gd name="connsiteX144" fmla="*/ 3233656 w 6857455"/>
                <a:gd name="connsiteY144" fmla="*/ 599625 h 874716"/>
                <a:gd name="connsiteX145" fmla="*/ 3288332 w 6857455"/>
                <a:gd name="connsiteY145" fmla="*/ 609914 h 874716"/>
                <a:gd name="connsiteX146" fmla="*/ 3423591 w 6857455"/>
                <a:gd name="connsiteY146" fmla="*/ 656015 h 874716"/>
                <a:gd name="connsiteX147" fmla="*/ 3534084 w 6857455"/>
                <a:gd name="connsiteY147" fmla="*/ 653349 h 874716"/>
                <a:gd name="connsiteX148" fmla="*/ 3604571 w 6857455"/>
                <a:gd name="connsiteY148" fmla="*/ 653918 h 874716"/>
                <a:gd name="connsiteX149" fmla="*/ 3688586 w 6857455"/>
                <a:gd name="connsiteY149" fmla="*/ 669160 h 874716"/>
                <a:gd name="connsiteX150" fmla="*/ 3757358 w 6857455"/>
                <a:gd name="connsiteY150" fmla="*/ 691450 h 874716"/>
                <a:gd name="connsiteX151" fmla="*/ 3852421 w 6857455"/>
                <a:gd name="connsiteY151" fmla="*/ 709167 h 874716"/>
                <a:gd name="connsiteX152" fmla="*/ 3947104 w 6857455"/>
                <a:gd name="connsiteY152" fmla="*/ 743267 h 874716"/>
                <a:gd name="connsiteX153" fmla="*/ 4013208 w 6857455"/>
                <a:gd name="connsiteY153" fmla="*/ 769367 h 874716"/>
                <a:gd name="connsiteX154" fmla="*/ 4105222 w 6857455"/>
                <a:gd name="connsiteY154" fmla="*/ 792417 h 874716"/>
                <a:gd name="connsiteX155" fmla="*/ 4246006 w 6857455"/>
                <a:gd name="connsiteY155" fmla="*/ 808610 h 874716"/>
                <a:gd name="connsiteX156" fmla="*/ 4310779 w 6857455"/>
                <a:gd name="connsiteY156" fmla="*/ 810326 h 874716"/>
                <a:gd name="connsiteX157" fmla="*/ 4413272 w 6857455"/>
                <a:gd name="connsiteY157" fmla="*/ 848235 h 874716"/>
                <a:gd name="connsiteX158" fmla="*/ 4457087 w 6857455"/>
                <a:gd name="connsiteY158" fmla="*/ 866524 h 874716"/>
                <a:gd name="connsiteX159" fmla="*/ 4496523 w 6857455"/>
                <a:gd name="connsiteY159" fmla="*/ 851284 h 874716"/>
                <a:gd name="connsiteX160" fmla="*/ 4522050 w 6857455"/>
                <a:gd name="connsiteY160" fmla="*/ 833757 h 874716"/>
                <a:gd name="connsiteX161" fmla="*/ 4602824 w 6857455"/>
                <a:gd name="connsiteY161" fmla="*/ 848618 h 874716"/>
                <a:gd name="connsiteX162" fmla="*/ 4688553 w 6857455"/>
                <a:gd name="connsiteY162" fmla="*/ 864238 h 874716"/>
                <a:gd name="connsiteX163" fmla="*/ 4749895 w 6857455"/>
                <a:gd name="connsiteY163" fmla="*/ 874716 h 874716"/>
                <a:gd name="connsiteX164" fmla="*/ 4826480 w 6857455"/>
                <a:gd name="connsiteY164" fmla="*/ 866334 h 874716"/>
                <a:gd name="connsiteX165" fmla="*/ 4886870 w 6857455"/>
                <a:gd name="connsiteY165" fmla="*/ 862906 h 874716"/>
                <a:gd name="connsiteX166" fmla="*/ 4935639 w 6857455"/>
                <a:gd name="connsiteY166" fmla="*/ 853190 h 874716"/>
                <a:gd name="connsiteX167" fmla="*/ 4952784 w 6857455"/>
                <a:gd name="connsiteY167" fmla="*/ 847473 h 874716"/>
                <a:gd name="connsiteX168" fmla="*/ 5088617 w 6857455"/>
                <a:gd name="connsiteY168" fmla="*/ 802896 h 874716"/>
                <a:gd name="connsiteX169" fmla="*/ 5233781 w 6857455"/>
                <a:gd name="connsiteY169" fmla="*/ 767271 h 874716"/>
                <a:gd name="connsiteX170" fmla="*/ 5327893 w 6857455"/>
                <a:gd name="connsiteY170" fmla="*/ 789752 h 874716"/>
                <a:gd name="connsiteX171" fmla="*/ 5362946 w 6857455"/>
                <a:gd name="connsiteY171" fmla="*/ 789370 h 874716"/>
                <a:gd name="connsiteX172" fmla="*/ 5524115 w 6857455"/>
                <a:gd name="connsiteY172" fmla="*/ 794514 h 874716"/>
                <a:gd name="connsiteX173" fmla="*/ 5552500 w 6857455"/>
                <a:gd name="connsiteY173" fmla="*/ 800038 h 874716"/>
                <a:gd name="connsiteX174" fmla="*/ 5705857 w 6857455"/>
                <a:gd name="connsiteY174" fmla="*/ 777367 h 874716"/>
                <a:gd name="connsiteX175" fmla="*/ 5761485 w 6857455"/>
                <a:gd name="connsiteY175" fmla="*/ 773557 h 874716"/>
                <a:gd name="connsiteX176" fmla="*/ 5812731 w 6857455"/>
                <a:gd name="connsiteY176" fmla="*/ 767271 h 874716"/>
                <a:gd name="connsiteX177" fmla="*/ 5884361 w 6857455"/>
                <a:gd name="connsiteY177" fmla="*/ 765747 h 874716"/>
                <a:gd name="connsiteX178" fmla="*/ 5958660 w 6857455"/>
                <a:gd name="connsiteY178" fmla="*/ 768605 h 874716"/>
                <a:gd name="connsiteX179" fmla="*/ 6041528 w 6857455"/>
                <a:gd name="connsiteY179" fmla="*/ 768033 h 874716"/>
                <a:gd name="connsiteX180" fmla="*/ 6074297 w 6857455"/>
                <a:gd name="connsiteY180" fmla="*/ 763081 h 874716"/>
                <a:gd name="connsiteX181" fmla="*/ 6162880 w 6857455"/>
                <a:gd name="connsiteY181" fmla="*/ 766509 h 874716"/>
                <a:gd name="connsiteX182" fmla="*/ 6209364 w 6857455"/>
                <a:gd name="connsiteY182" fmla="*/ 760795 h 874716"/>
                <a:gd name="connsiteX183" fmla="*/ 6285948 w 6857455"/>
                <a:gd name="connsiteY183" fmla="*/ 759651 h 874716"/>
                <a:gd name="connsiteX184" fmla="*/ 6310905 w 6857455"/>
                <a:gd name="connsiteY184" fmla="*/ 758316 h 874716"/>
                <a:gd name="connsiteX185" fmla="*/ 6333194 w 6857455"/>
                <a:gd name="connsiteY185" fmla="*/ 757554 h 874716"/>
                <a:gd name="connsiteX186" fmla="*/ 6409586 w 6857455"/>
                <a:gd name="connsiteY186" fmla="*/ 773177 h 874716"/>
                <a:gd name="connsiteX187" fmla="*/ 6477407 w 6857455"/>
                <a:gd name="connsiteY187" fmla="*/ 774129 h 874716"/>
                <a:gd name="connsiteX188" fmla="*/ 6596283 w 6857455"/>
                <a:gd name="connsiteY188" fmla="*/ 786703 h 874716"/>
                <a:gd name="connsiteX189" fmla="*/ 6622573 w 6857455"/>
                <a:gd name="connsiteY189" fmla="*/ 782321 h 874716"/>
                <a:gd name="connsiteX190" fmla="*/ 6704872 w 6857455"/>
                <a:gd name="connsiteY190" fmla="*/ 780607 h 874716"/>
                <a:gd name="connsiteX191" fmla="*/ 6751738 w 6857455"/>
                <a:gd name="connsiteY191" fmla="*/ 779273 h 874716"/>
                <a:gd name="connsiteX192" fmla="*/ 6809650 w 6857455"/>
                <a:gd name="connsiteY192" fmla="*/ 788417 h 874716"/>
                <a:gd name="connsiteX193" fmla="*/ 6832976 w 6857455"/>
                <a:gd name="connsiteY193" fmla="*/ 800428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6857455" h="874716">
                  <a:moveTo>
                    <a:pt x="6857455" y="804643"/>
                  </a:moveTo>
                  <a:lnTo>
                    <a:pt x="6857455" y="562246"/>
                  </a:lnTo>
                  <a:lnTo>
                    <a:pt x="6829178" y="551284"/>
                  </a:lnTo>
                  <a:cubicBezTo>
                    <a:pt x="6805745" y="539044"/>
                    <a:pt x="6784885" y="521708"/>
                    <a:pt x="6766024" y="500372"/>
                  </a:cubicBezTo>
                  <a:cubicBezTo>
                    <a:pt x="6755166" y="488179"/>
                    <a:pt x="6746784" y="486845"/>
                    <a:pt x="6734971" y="500944"/>
                  </a:cubicBezTo>
                  <a:cubicBezTo>
                    <a:pt x="6721257" y="517326"/>
                    <a:pt x="6701634" y="510850"/>
                    <a:pt x="6683915" y="507040"/>
                  </a:cubicBezTo>
                  <a:cubicBezTo>
                    <a:pt x="6665629" y="503230"/>
                    <a:pt x="6647148" y="499228"/>
                    <a:pt x="6628860" y="495418"/>
                  </a:cubicBezTo>
                  <a:cubicBezTo>
                    <a:pt x="6615335" y="492752"/>
                    <a:pt x="6601999" y="490466"/>
                    <a:pt x="6588662" y="487227"/>
                  </a:cubicBezTo>
                  <a:cubicBezTo>
                    <a:pt x="6547133" y="477129"/>
                    <a:pt x="6509794" y="480177"/>
                    <a:pt x="6476074" y="511230"/>
                  </a:cubicBezTo>
                  <a:cubicBezTo>
                    <a:pt x="6450356" y="535043"/>
                    <a:pt x="6417399" y="542093"/>
                    <a:pt x="6382345" y="534853"/>
                  </a:cubicBezTo>
                  <a:cubicBezTo>
                    <a:pt x="6377963" y="533901"/>
                    <a:pt x="6372439" y="530091"/>
                    <a:pt x="6369391" y="531615"/>
                  </a:cubicBezTo>
                  <a:cubicBezTo>
                    <a:pt x="6323479" y="553904"/>
                    <a:pt x="6287092" y="514658"/>
                    <a:pt x="6244799" y="512182"/>
                  </a:cubicBezTo>
                  <a:cubicBezTo>
                    <a:pt x="6226130" y="511040"/>
                    <a:pt x="6207079" y="496942"/>
                    <a:pt x="6190315" y="485703"/>
                  </a:cubicBezTo>
                  <a:cubicBezTo>
                    <a:pt x="6167262" y="470271"/>
                    <a:pt x="6146687" y="455412"/>
                    <a:pt x="6115446" y="462270"/>
                  </a:cubicBezTo>
                  <a:cubicBezTo>
                    <a:pt x="6084203" y="469319"/>
                    <a:pt x="6055627" y="456364"/>
                    <a:pt x="6032194" y="434266"/>
                  </a:cubicBezTo>
                  <a:cubicBezTo>
                    <a:pt x="6014287" y="417501"/>
                    <a:pt x="5994665" y="415977"/>
                    <a:pt x="5971042" y="420738"/>
                  </a:cubicBezTo>
                  <a:cubicBezTo>
                    <a:pt x="5941513" y="426645"/>
                    <a:pt x="5910842" y="427027"/>
                    <a:pt x="5880933" y="430646"/>
                  </a:cubicBezTo>
                  <a:cubicBezTo>
                    <a:pt x="5874454" y="431408"/>
                    <a:pt x="5866265" y="434076"/>
                    <a:pt x="5862452" y="438648"/>
                  </a:cubicBezTo>
                  <a:cubicBezTo>
                    <a:pt x="5815779" y="495418"/>
                    <a:pt x="5750055" y="495990"/>
                    <a:pt x="5685283" y="498658"/>
                  </a:cubicBezTo>
                  <a:cubicBezTo>
                    <a:pt x="5646039" y="500372"/>
                    <a:pt x="5606604" y="500372"/>
                    <a:pt x="5567169" y="499420"/>
                  </a:cubicBezTo>
                  <a:cubicBezTo>
                    <a:pt x="5553832" y="499228"/>
                    <a:pt x="5539736" y="496180"/>
                    <a:pt x="5527923" y="490466"/>
                  </a:cubicBezTo>
                  <a:cubicBezTo>
                    <a:pt x="5503348" y="478463"/>
                    <a:pt x="5480680" y="462843"/>
                    <a:pt x="5456292" y="450650"/>
                  </a:cubicBezTo>
                  <a:cubicBezTo>
                    <a:pt x="5447151" y="445886"/>
                    <a:pt x="5435338" y="445696"/>
                    <a:pt x="5424670" y="444934"/>
                  </a:cubicBezTo>
                  <a:cubicBezTo>
                    <a:pt x="5405809" y="443410"/>
                    <a:pt x="5384854" y="447982"/>
                    <a:pt x="5368662" y="441124"/>
                  </a:cubicBezTo>
                  <a:cubicBezTo>
                    <a:pt x="5326559" y="423407"/>
                    <a:pt x="5287123" y="427407"/>
                    <a:pt x="5247118" y="444934"/>
                  </a:cubicBezTo>
                  <a:cubicBezTo>
                    <a:pt x="5191108" y="469509"/>
                    <a:pt x="5138148" y="467605"/>
                    <a:pt x="5088617" y="428742"/>
                  </a:cubicBezTo>
                  <a:cubicBezTo>
                    <a:pt x="5066328" y="411215"/>
                    <a:pt x="5044609" y="419596"/>
                    <a:pt x="5025750" y="433694"/>
                  </a:cubicBezTo>
                  <a:cubicBezTo>
                    <a:pt x="5004032" y="450078"/>
                    <a:pt x="4982885" y="454268"/>
                    <a:pt x="4957930" y="442268"/>
                  </a:cubicBezTo>
                  <a:cubicBezTo>
                    <a:pt x="4952404" y="439600"/>
                    <a:pt x="4944594" y="440933"/>
                    <a:pt x="4938116" y="441886"/>
                  </a:cubicBezTo>
                  <a:cubicBezTo>
                    <a:pt x="4901158" y="446648"/>
                    <a:pt x="4864009" y="454650"/>
                    <a:pt x="4833910" y="421693"/>
                  </a:cubicBezTo>
                  <a:cubicBezTo>
                    <a:pt x="4828004" y="415214"/>
                    <a:pt x="4818097" y="412549"/>
                    <a:pt x="4810095" y="408167"/>
                  </a:cubicBezTo>
                  <a:cubicBezTo>
                    <a:pt x="4776566" y="390258"/>
                    <a:pt x="4777900" y="391974"/>
                    <a:pt x="4747991" y="413691"/>
                  </a:cubicBezTo>
                  <a:cubicBezTo>
                    <a:pt x="4732369" y="425121"/>
                    <a:pt x="4710842" y="436742"/>
                    <a:pt x="4692745" y="435790"/>
                  </a:cubicBezTo>
                  <a:cubicBezTo>
                    <a:pt x="4583584" y="430075"/>
                    <a:pt x="4479758" y="457508"/>
                    <a:pt x="4375933" y="483417"/>
                  </a:cubicBezTo>
                  <a:cubicBezTo>
                    <a:pt x="4311923" y="499420"/>
                    <a:pt x="4249436" y="500372"/>
                    <a:pt x="4185426" y="484179"/>
                  </a:cubicBezTo>
                  <a:cubicBezTo>
                    <a:pt x="4139133" y="472367"/>
                    <a:pt x="4095315" y="491800"/>
                    <a:pt x="4052072" y="505134"/>
                  </a:cubicBezTo>
                  <a:cubicBezTo>
                    <a:pt x="4043117" y="507799"/>
                    <a:pt x="4034735" y="518278"/>
                    <a:pt x="4029973" y="527233"/>
                  </a:cubicBezTo>
                  <a:cubicBezTo>
                    <a:pt x="4012826" y="558858"/>
                    <a:pt x="3984441" y="563810"/>
                    <a:pt x="3948626" y="550666"/>
                  </a:cubicBezTo>
                  <a:cubicBezTo>
                    <a:pt x="3920241" y="540377"/>
                    <a:pt x="3894332" y="526661"/>
                    <a:pt x="3871280" y="502275"/>
                  </a:cubicBezTo>
                  <a:cubicBezTo>
                    <a:pt x="3844229" y="473701"/>
                    <a:pt x="3816224" y="441124"/>
                    <a:pt x="3774312" y="429122"/>
                  </a:cubicBezTo>
                  <a:cubicBezTo>
                    <a:pt x="3756214" y="423979"/>
                    <a:pt x="3740593" y="423217"/>
                    <a:pt x="3721543" y="428552"/>
                  </a:cubicBezTo>
                  <a:cubicBezTo>
                    <a:pt x="3684583" y="438837"/>
                    <a:pt x="3647436" y="446078"/>
                    <a:pt x="3612763" y="414263"/>
                  </a:cubicBezTo>
                  <a:cubicBezTo>
                    <a:pt x="3593712" y="396736"/>
                    <a:pt x="3567994" y="385496"/>
                    <a:pt x="3537323" y="389878"/>
                  </a:cubicBezTo>
                  <a:cubicBezTo>
                    <a:pt x="3499031" y="395402"/>
                    <a:pt x="3464168" y="381496"/>
                    <a:pt x="3431593" y="360921"/>
                  </a:cubicBezTo>
                  <a:cubicBezTo>
                    <a:pt x="3419971" y="353491"/>
                    <a:pt x="3405682" y="349301"/>
                    <a:pt x="3392158" y="345681"/>
                  </a:cubicBezTo>
                  <a:cubicBezTo>
                    <a:pt x="3360915" y="337298"/>
                    <a:pt x="3329480" y="329868"/>
                    <a:pt x="3297856" y="323010"/>
                  </a:cubicBezTo>
                  <a:cubicBezTo>
                    <a:pt x="3271948" y="317296"/>
                    <a:pt x="3245849" y="313104"/>
                    <a:pt x="3219748" y="308151"/>
                  </a:cubicBezTo>
                  <a:cubicBezTo>
                    <a:pt x="3191173" y="302817"/>
                    <a:pt x="3168502" y="290433"/>
                    <a:pt x="3156692" y="261668"/>
                  </a:cubicBezTo>
                  <a:cubicBezTo>
                    <a:pt x="3152882" y="252524"/>
                    <a:pt x="3143737" y="245283"/>
                    <a:pt x="3136497" y="237663"/>
                  </a:cubicBezTo>
                  <a:cubicBezTo>
                    <a:pt x="3131355" y="232139"/>
                    <a:pt x="3124495" y="227947"/>
                    <a:pt x="3119733" y="222233"/>
                  </a:cubicBezTo>
                  <a:cubicBezTo>
                    <a:pt x="3094776" y="192132"/>
                    <a:pt x="3070201" y="161843"/>
                    <a:pt x="3045436" y="131742"/>
                  </a:cubicBezTo>
                  <a:cubicBezTo>
                    <a:pt x="3042958" y="128884"/>
                    <a:pt x="3040292" y="125455"/>
                    <a:pt x="3037054" y="124121"/>
                  </a:cubicBezTo>
                  <a:cubicBezTo>
                    <a:pt x="3003525" y="110215"/>
                    <a:pt x="2969614" y="97070"/>
                    <a:pt x="2936466" y="82400"/>
                  </a:cubicBezTo>
                  <a:cubicBezTo>
                    <a:pt x="2923702" y="76686"/>
                    <a:pt x="2910558" y="69637"/>
                    <a:pt x="2901031" y="59731"/>
                  </a:cubicBezTo>
                  <a:cubicBezTo>
                    <a:pt x="2879314" y="37250"/>
                    <a:pt x="2859502" y="12866"/>
                    <a:pt x="2828259" y="3149"/>
                  </a:cubicBezTo>
                  <a:cubicBezTo>
                    <a:pt x="2819114" y="293"/>
                    <a:pt x="2808256" y="-1231"/>
                    <a:pt x="2799492" y="1245"/>
                  </a:cubicBezTo>
                  <a:cubicBezTo>
                    <a:pt x="2763867" y="11532"/>
                    <a:pt x="2729005" y="24296"/>
                    <a:pt x="2693570" y="35154"/>
                  </a:cubicBezTo>
                  <a:cubicBezTo>
                    <a:pt x="2671092" y="41823"/>
                    <a:pt x="2650707" y="49825"/>
                    <a:pt x="2639847" y="73448"/>
                  </a:cubicBezTo>
                  <a:cubicBezTo>
                    <a:pt x="2636801" y="80114"/>
                    <a:pt x="2628226" y="87354"/>
                    <a:pt x="2621178" y="88688"/>
                  </a:cubicBezTo>
                  <a:cubicBezTo>
                    <a:pt x="2575839" y="97260"/>
                    <a:pt x="2531069" y="101451"/>
                    <a:pt x="2489348" y="72304"/>
                  </a:cubicBezTo>
                  <a:cubicBezTo>
                    <a:pt x="2480585" y="66017"/>
                    <a:pt x="2464201" y="66017"/>
                    <a:pt x="2452580" y="68683"/>
                  </a:cubicBezTo>
                  <a:cubicBezTo>
                    <a:pt x="2407811" y="78590"/>
                    <a:pt x="2365328" y="82020"/>
                    <a:pt x="2326464" y="50395"/>
                  </a:cubicBezTo>
                  <a:cubicBezTo>
                    <a:pt x="2321892" y="46585"/>
                    <a:pt x="2307224" y="50015"/>
                    <a:pt x="2300365" y="54777"/>
                  </a:cubicBezTo>
                  <a:cubicBezTo>
                    <a:pt x="2234259" y="101261"/>
                    <a:pt x="2198064" y="102405"/>
                    <a:pt x="2130434" y="58397"/>
                  </a:cubicBezTo>
                  <a:cubicBezTo>
                    <a:pt x="2126052" y="55539"/>
                    <a:pt x="2120337" y="52301"/>
                    <a:pt x="2118621" y="47919"/>
                  </a:cubicBezTo>
                  <a:cubicBezTo>
                    <a:pt x="2107001" y="19914"/>
                    <a:pt x="2082236" y="19152"/>
                    <a:pt x="2057659" y="16866"/>
                  </a:cubicBezTo>
                  <a:cubicBezTo>
                    <a:pt x="2030608" y="14390"/>
                    <a:pt x="2003555" y="11152"/>
                    <a:pt x="1976314" y="8865"/>
                  </a:cubicBezTo>
                  <a:cubicBezTo>
                    <a:pt x="1971550" y="8483"/>
                    <a:pt x="1966216" y="10007"/>
                    <a:pt x="1961454" y="11724"/>
                  </a:cubicBezTo>
                  <a:cubicBezTo>
                    <a:pt x="1943165" y="18010"/>
                    <a:pt x="1925449" y="27154"/>
                    <a:pt x="1906588" y="30964"/>
                  </a:cubicBezTo>
                  <a:cubicBezTo>
                    <a:pt x="1865821" y="39156"/>
                    <a:pt x="1826385" y="55539"/>
                    <a:pt x="1783330" y="48871"/>
                  </a:cubicBezTo>
                  <a:cubicBezTo>
                    <a:pt x="1775902" y="47729"/>
                    <a:pt x="1767327" y="53253"/>
                    <a:pt x="1759327" y="55349"/>
                  </a:cubicBezTo>
                  <a:cubicBezTo>
                    <a:pt x="1744849" y="58969"/>
                    <a:pt x="1730750" y="64111"/>
                    <a:pt x="1716082" y="65445"/>
                  </a:cubicBezTo>
                  <a:cubicBezTo>
                    <a:pt x="1677218" y="68875"/>
                    <a:pt x="1637975" y="71924"/>
                    <a:pt x="1598920" y="72114"/>
                  </a:cubicBezTo>
                  <a:cubicBezTo>
                    <a:pt x="1580061" y="72304"/>
                    <a:pt x="1561201" y="65065"/>
                    <a:pt x="1542150" y="62207"/>
                  </a:cubicBezTo>
                  <a:cubicBezTo>
                    <a:pt x="1533578" y="60873"/>
                    <a:pt x="1519669" y="58587"/>
                    <a:pt x="1516813" y="62779"/>
                  </a:cubicBezTo>
                  <a:cubicBezTo>
                    <a:pt x="1494714" y="94592"/>
                    <a:pt x="1463661" y="88496"/>
                    <a:pt x="1432228" y="88116"/>
                  </a:cubicBezTo>
                  <a:cubicBezTo>
                    <a:pt x="1362884" y="87354"/>
                    <a:pt x="1295826" y="60493"/>
                    <a:pt x="1224765" y="71924"/>
                  </a:cubicBezTo>
                  <a:cubicBezTo>
                    <a:pt x="1204191" y="75162"/>
                    <a:pt x="1181330" y="62397"/>
                    <a:pt x="1159231" y="58207"/>
                  </a:cubicBezTo>
                  <a:cubicBezTo>
                    <a:pt x="1147801" y="56111"/>
                    <a:pt x="1135228" y="53633"/>
                    <a:pt x="1124370" y="56301"/>
                  </a:cubicBezTo>
                  <a:cubicBezTo>
                    <a:pt x="1107605" y="60493"/>
                    <a:pt x="1091411" y="68113"/>
                    <a:pt x="1075600" y="75542"/>
                  </a:cubicBezTo>
                  <a:cubicBezTo>
                    <a:pt x="1046261" y="89258"/>
                    <a:pt x="1016162" y="89258"/>
                    <a:pt x="986633" y="79162"/>
                  </a:cubicBezTo>
                  <a:cubicBezTo>
                    <a:pt x="944722" y="64873"/>
                    <a:pt x="903193" y="64873"/>
                    <a:pt x="861089" y="76304"/>
                  </a:cubicBezTo>
                  <a:cubicBezTo>
                    <a:pt x="826990" y="85638"/>
                    <a:pt x="791935" y="92116"/>
                    <a:pt x="759168" y="104689"/>
                  </a:cubicBezTo>
                  <a:cubicBezTo>
                    <a:pt x="744689" y="110215"/>
                    <a:pt x="732497" y="126597"/>
                    <a:pt x="723735" y="140696"/>
                  </a:cubicBezTo>
                  <a:cubicBezTo>
                    <a:pt x="706018" y="169271"/>
                    <a:pt x="674013" y="169081"/>
                    <a:pt x="647532" y="147934"/>
                  </a:cubicBezTo>
                  <a:cubicBezTo>
                    <a:pt x="619717" y="125645"/>
                    <a:pt x="584664" y="112501"/>
                    <a:pt x="552659" y="95926"/>
                  </a:cubicBezTo>
                  <a:cubicBezTo>
                    <a:pt x="549993" y="94592"/>
                    <a:pt x="545039" y="96116"/>
                    <a:pt x="541800" y="97640"/>
                  </a:cubicBezTo>
                  <a:cubicBezTo>
                    <a:pt x="488649" y="122407"/>
                    <a:pt x="433593" y="126979"/>
                    <a:pt x="375107" y="123169"/>
                  </a:cubicBezTo>
                  <a:cubicBezTo>
                    <a:pt x="341960" y="121073"/>
                    <a:pt x="307289" y="137076"/>
                    <a:pt x="273567" y="145458"/>
                  </a:cubicBezTo>
                  <a:cubicBezTo>
                    <a:pt x="269757" y="146410"/>
                    <a:pt x="266519" y="151174"/>
                    <a:pt x="264043" y="154792"/>
                  </a:cubicBezTo>
                  <a:cubicBezTo>
                    <a:pt x="240228" y="190800"/>
                    <a:pt x="208223" y="200706"/>
                    <a:pt x="169360" y="177273"/>
                  </a:cubicBezTo>
                  <a:cubicBezTo>
                    <a:pt x="143643" y="161651"/>
                    <a:pt x="118114" y="158032"/>
                    <a:pt x="89347" y="157460"/>
                  </a:cubicBezTo>
                  <a:cubicBezTo>
                    <a:pt x="71059" y="157078"/>
                    <a:pt x="52962" y="147934"/>
                    <a:pt x="34291" y="145268"/>
                  </a:cubicBezTo>
                  <a:lnTo>
                    <a:pt x="0" y="142056"/>
                  </a:lnTo>
                  <a:lnTo>
                    <a:pt x="0" y="849556"/>
                  </a:lnTo>
                  <a:lnTo>
                    <a:pt x="60652" y="844783"/>
                  </a:lnTo>
                  <a:cubicBezTo>
                    <a:pt x="80251" y="839473"/>
                    <a:pt x="99446" y="832043"/>
                    <a:pt x="119068" y="827281"/>
                  </a:cubicBezTo>
                  <a:cubicBezTo>
                    <a:pt x="137355" y="822899"/>
                    <a:pt x="154501" y="812802"/>
                    <a:pt x="171840" y="804420"/>
                  </a:cubicBezTo>
                  <a:cubicBezTo>
                    <a:pt x="204985" y="788417"/>
                    <a:pt x="240420" y="798514"/>
                    <a:pt x="274329" y="794324"/>
                  </a:cubicBezTo>
                  <a:cubicBezTo>
                    <a:pt x="285188" y="792990"/>
                    <a:pt x="296046" y="791466"/>
                    <a:pt x="306715" y="788798"/>
                  </a:cubicBezTo>
                  <a:cubicBezTo>
                    <a:pt x="335864" y="781749"/>
                    <a:pt x="365583" y="775653"/>
                    <a:pt x="393967" y="765937"/>
                  </a:cubicBezTo>
                  <a:cubicBezTo>
                    <a:pt x="426165" y="755078"/>
                    <a:pt x="457028" y="740600"/>
                    <a:pt x="493793" y="725549"/>
                  </a:cubicBezTo>
                  <a:cubicBezTo>
                    <a:pt x="506557" y="729360"/>
                    <a:pt x="526180" y="739648"/>
                    <a:pt x="546373" y="740600"/>
                  </a:cubicBezTo>
                  <a:cubicBezTo>
                    <a:pt x="611337" y="743838"/>
                    <a:pt x="672107" y="726121"/>
                    <a:pt x="730211" y="698116"/>
                  </a:cubicBezTo>
                  <a:cubicBezTo>
                    <a:pt x="747927" y="689734"/>
                    <a:pt x="766980" y="684210"/>
                    <a:pt x="784889" y="676018"/>
                  </a:cubicBezTo>
                  <a:cubicBezTo>
                    <a:pt x="791173" y="673161"/>
                    <a:pt x="799365" y="667065"/>
                    <a:pt x="800509" y="661349"/>
                  </a:cubicBezTo>
                  <a:cubicBezTo>
                    <a:pt x="807175" y="628201"/>
                    <a:pt x="831942" y="628772"/>
                    <a:pt x="857661" y="626868"/>
                  </a:cubicBezTo>
                  <a:cubicBezTo>
                    <a:pt x="888332" y="624582"/>
                    <a:pt x="918621" y="619248"/>
                    <a:pt x="949102" y="614676"/>
                  </a:cubicBezTo>
                  <a:cubicBezTo>
                    <a:pt x="953104" y="614104"/>
                    <a:pt x="956722" y="610104"/>
                    <a:pt x="960342" y="607435"/>
                  </a:cubicBezTo>
                  <a:cubicBezTo>
                    <a:pt x="965867" y="603435"/>
                    <a:pt x="971011" y="597339"/>
                    <a:pt x="977109" y="595815"/>
                  </a:cubicBezTo>
                  <a:cubicBezTo>
                    <a:pt x="1008350" y="588385"/>
                    <a:pt x="1039783" y="582099"/>
                    <a:pt x="1071218" y="575240"/>
                  </a:cubicBezTo>
                  <a:cubicBezTo>
                    <a:pt x="1078266" y="573716"/>
                    <a:pt x="1085505" y="571812"/>
                    <a:pt x="1091983" y="568764"/>
                  </a:cubicBezTo>
                  <a:cubicBezTo>
                    <a:pt x="1098079" y="565906"/>
                    <a:pt x="1103223" y="560952"/>
                    <a:pt x="1109321" y="557904"/>
                  </a:cubicBezTo>
                  <a:cubicBezTo>
                    <a:pt x="1125892" y="549714"/>
                    <a:pt x="1142851" y="542093"/>
                    <a:pt x="1162279" y="532949"/>
                  </a:cubicBezTo>
                  <a:cubicBezTo>
                    <a:pt x="1173138" y="550094"/>
                    <a:pt x="1187810" y="540377"/>
                    <a:pt x="1206097" y="532187"/>
                  </a:cubicBezTo>
                  <a:cubicBezTo>
                    <a:pt x="1224765" y="523805"/>
                    <a:pt x="1246292" y="521137"/>
                    <a:pt x="1266867" y="518088"/>
                  </a:cubicBezTo>
                  <a:cubicBezTo>
                    <a:pt x="1304588" y="512564"/>
                    <a:pt x="1342499" y="509134"/>
                    <a:pt x="1380219" y="504182"/>
                  </a:cubicBezTo>
                  <a:cubicBezTo>
                    <a:pt x="1388221" y="503038"/>
                    <a:pt x="1397365" y="500944"/>
                    <a:pt x="1403461" y="496180"/>
                  </a:cubicBezTo>
                  <a:cubicBezTo>
                    <a:pt x="1445181" y="464175"/>
                    <a:pt x="1495858" y="455222"/>
                    <a:pt x="1544054" y="458268"/>
                  </a:cubicBezTo>
                  <a:cubicBezTo>
                    <a:pt x="1581965" y="460557"/>
                    <a:pt x="1619114" y="462270"/>
                    <a:pt x="1656644" y="459032"/>
                  </a:cubicBezTo>
                  <a:cubicBezTo>
                    <a:pt x="1659502" y="458841"/>
                    <a:pt x="1663312" y="459223"/>
                    <a:pt x="1665406" y="460747"/>
                  </a:cubicBezTo>
                  <a:cubicBezTo>
                    <a:pt x="1678360" y="470843"/>
                    <a:pt x="1691887" y="471605"/>
                    <a:pt x="1708461" y="473318"/>
                  </a:cubicBezTo>
                  <a:cubicBezTo>
                    <a:pt x="1731894" y="475797"/>
                    <a:pt x="1753421" y="474081"/>
                    <a:pt x="1775140" y="469891"/>
                  </a:cubicBezTo>
                  <a:cubicBezTo>
                    <a:pt x="1790952" y="466843"/>
                    <a:pt x="1806953" y="460557"/>
                    <a:pt x="1821051" y="452554"/>
                  </a:cubicBezTo>
                  <a:cubicBezTo>
                    <a:pt x="1840672" y="441314"/>
                    <a:pt x="1859535" y="436934"/>
                    <a:pt x="1878203" y="451792"/>
                  </a:cubicBezTo>
                  <a:cubicBezTo>
                    <a:pt x="1898396" y="467605"/>
                    <a:pt x="1921257" y="462081"/>
                    <a:pt x="1943547" y="462651"/>
                  </a:cubicBezTo>
                  <a:cubicBezTo>
                    <a:pt x="1953262" y="462843"/>
                    <a:pt x="1963550" y="462461"/>
                    <a:pt x="1972884" y="464937"/>
                  </a:cubicBezTo>
                  <a:cubicBezTo>
                    <a:pt x="1999935" y="471987"/>
                    <a:pt x="2026036" y="482655"/>
                    <a:pt x="2053469" y="487417"/>
                  </a:cubicBezTo>
                  <a:cubicBezTo>
                    <a:pt x="2068710" y="490084"/>
                    <a:pt x="2085664" y="485321"/>
                    <a:pt x="2101477" y="481893"/>
                  </a:cubicBezTo>
                  <a:cubicBezTo>
                    <a:pt x="2117479" y="478273"/>
                    <a:pt x="2133290" y="472749"/>
                    <a:pt x="2148722" y="467033"/>
                  </a:cubicBezTo>
                  <a:cubicBezTo>
                    <a:pt x="2159199" y="463223"/>
                    <a:pt x="2170629" y="459603"/>
                    <a:pt x="2179011" y="452744"/>
                  </a:cubicBezTo>
                  <a:cubicBezTo>
                    <a:pt x="2198064" y="437124"/>
                    <a:pt x="2217685" y="434455"/>
                    <a:pt x="2240165" y="442648"/>
                  </a:cubicBezTo>
                  <a:cubicBezTo>
                    <a:pt x="2243593" y="443982"/>
                    <a:pt x="2247594" y="443982"/>
                    <a:pt x="2251404" y="444172"/>
                  </a:cubicBezTo>
                  <a:cubicBezTo>
                    <a:pt x="2312370" y="448172"/>
                    <a:pt x="2373330" y="450650"/>
                    <a:pt x="2433912" y="456746"/>
                  </a:cubicBezTo>
                  <a:cubicBezTo>
                    <a:pt x="2458485" y="459223"/>
                    <a:pt x="2482107" y="470081"/>
                    <a:pt x="2506302" y="476939"/>
                  </a:cubicBezTo>
                  <a:cubicBezTo>
                    <a:pt x="2511256" y="478273"/>
                    <a:pt x="2516783" y="480369"/>
                    <a:pt x="2521735" y="479415"/>
                  </a:cubicBezTo>
                  <a:cubicBezTo>
                    <a:pt x="2575647" y="469891"/>
                    <a:pt x="2626132" y="483797"/>
                    <a:pt x="2675854" y="502086"/>
                  </a:cubicBezTo>
                  <a:cubicBezTo>
                    <a:pt x="2680996" y="503992"/>
                    <a:pt x="2687282" y="503419"/>
                    <a:pt x="2692998" y="503038"/>
                  </a:cubicBezTo>
                  <a:cubicBezTo>
                    <a:pt x="2709003" y="501706"/>
                    <a:pt x="2726337" y="495038"/>
                    <a:pt x="2740816" y="499037"/>
                  </a:cubicBezTo>
                  <a:cubicBezTo>
                    <a:pt x="2779297" y="510088"/>
                    <a:pt x="2817398" y="523423"/>
                    <a:pt x="2853596" y="540187"/>
                  </a:cubicBezTo>
                  <a:cubicBezTo>
                    <a:pt x="2890365" y="557142"/>
                    <a:pt x="2924464" y="571430"/>
                    <a:pt x="2966565" y="554286"/>
                  </a:cubicBezTo>
                  <a:cubicBezTo>
                    <a:pt x="2984472" y="547045"/>
                    <a:pt x="3008095" y="552190"/>
                    <a:pt x="3028671" y="554094"/>
                  </a:cubicBezTo>
                  <a:cubicBezTo>
                    <a:pt x="3043720" y="555618"/>
                    <a:pt x="3058198" y="564192"/>
                    <a:pt x="3073059" y="564192"/>
                  </a:cubicBezTo>
                  <a:cubicBezTo>
                    <a:pt x="3112686" y="564192"/>
                    <a:pt x="3147927" y="574288"/>
                    <a:pt x="3182219" y="594862"/>
                  </a:cubicBezTo>
                  <a:cubicBezTo>
                    <a:pt x="3195557" y="602863"/>
                    <a:pt x="3216322" y="597529"/>
                    <a:pt x="3233656" y="599625"/>
                  </a:cubicBezTo>
                  <a:cubicBezTo>
                    <a:pt x="3251947" y="602101"/>
                    <a:pt x="3270804" y="604387"/>
                    <a:pt x="3288332" y="609914"/>
                  </a:cubicBezTo>
                  <a:cubicBezTo>
                    <a:pt x="3333672" y="624392"/>
                    <a:pt x="3378441" y="640774"/>
                    <a:pt x="3423591" y="656015"/>
                  </a:cubicBezTo>
                  <a:cubicBezTo>
                    <a:pt x="3460738" y="668590"/>
                    <a:pt x="3497317" y="658683"/>
                    <a:pt x="3534084" y="653349"/>
                  </a:cubicBezTo>
                  <a:cubicBezTo>
                    <a:pt x="3557137" y="649919"/>
                    <a:pt x="3578662" y="641727"/>
                    <a:pt x="3604571" y="653918"/>
                  </a:cubicBezTo>
                  <a:cubicBezTo>
                    <a:pt x="3629338" y="665541"/>
                    <a:pt x="3660771" y="662873"/>
                    <a:pt x="3688586" y="669160"/>
                  </a:cubicBezTo>
                  <a:cubicBezTo>
                    <a:pt x="3712020" y="674494"/>
                    <a:pt x="3734687" y="683068"/>
                    <a:pt x="3757358" y="691450"/>
                  </a:cubicBezTo>
                  <a:cubicBezTo>
                    <a:pt x="3788221" y="702881"/>
                    <a:pt x="3818700" y="714881"/>
                    <a:pt x="3852421" y="709167"/>
                  </a:cubicBezTo>
                  <a:cubicBezTo>
                    <a:pt x="3890714" y="702689"/>
                    <a:pt x="3917001" y="727073"/>
                    <a:pt x="3947104" y="743267"/>
                  </a:cubicBezTo>
                  <a:cubicBezTo>
                    <a:pt x="3967869" y="754316"/>
                    <a:pt x="3990538" y="762509"/>
                    <a:pt x="4013208" y="769367"/>
                  </a:cubicBezTo>
                  <a:cubicBezTo>
                    <a:pt x="4043497" y="778321"/>
                    <a:pt x="4074740" y="783655"/>
                    <a:pt x="4105222" y="792417"/>
                  </a:cubicBezTo>
                  <a:cubicBezTo>
                    <a:pt x="4151325" y="805561"/>
                    <a:pt x="4198001" y="815850"/>
                    <a:pt x="4246006" y="808610"/>
                  </a:cubicBezTo>
                  <a:cubicBezTo>
                    <a:pt x="4268105" y="805372"/>
                    <a:pt x="4288682" y="805561"/>
                    <a:pt x="4310779" y="810326"/>
                  </a:cubicBezTo>
                  <a:cubicBezTo>
                    <a:pt x="4346974" y="818136"/>
                    <a:pt x="4384123" y="819089"/>
                    <a:pt x="4413272" y="848235"/>
                  </a:cubicBezTo>
                  <a:cubicBezTo>
                    <a:pt x="4423558" y="858524"/>
                    <a:pt x="4442037" y="861190"/>
                    <a:pt x="4457087" y="866524"/>
                  </a:cubicBezTo>
                  <a:cubicBezTo>
                    <a:pt x="4474424" y="872812"/>
                    <a:pt x="4487186" y="869572"/>
                    <a:pt x="4496523" y="851284"/>
                  </a:cubicBezTo>
                  <a:cubicBezTo>
                    <a:pt x="4500713" y="843093"/>
                    <a:pt x="4512715" y="835091"/>
                    <a:pt x="4522050" y="833757"/>
                  </a:cubicBezTo>
                  <a:cubicBezTo>
                    <a:pt x="4550055" y="829757"/>
                    <a:pt x="4575773" y="835663"/>
                    <a:pt x="4602824" y="848618"/>
                  </a:cubicBezTo>
                  <a:cubicBezTo>
                    <a:pt x="4628161" y="860810"/>
                    <a:pt x="4659786" y="859476"/>
                    <a:pt x="4688553" y="864238"/>
                  </a:cubicBezTo>
                  <a:cubicBezTo>
                    <a:pt x="4708936" y="867668"/>
                    <a:pt x="4729321" y="874716"/>
                    <a:pt x="4749895" y="874716"/>
                  </a:cubicBezTo>
                  <a:cubicBezTo>
                    <a:pt x="4775424" y="874716"/>
                    <a:pt x="4800761" y="868620"/>
                    <a:pt x="4826480" y="866334"/>
                  </a:cubicBezTo>
                  <a:cubicBezTo>
                    <a:pt x="4846482" y="864430"/>
                    <a:pt x="4866867" y="865192"/>
                    <a:pt x="4886870" y="862906"/>
                  </a:cubicBezTo>
                  <a:cubicBezTo>
                    <a:pt x="4903254" y="861190"/>
                    <a:pt x="4919447" y="856810"/>
                    <a:pt x="4935639" y="853190"/>
                  </a:cubicBezTo>
                  <a:cubicBezTo>
                    <a:pt x="4941546" y="851856"/>
                    <a:pt x="4947452" y="846711"/>
                    <a:pt x="4952784" y="847473"/>
                  </a:cubicBezTo>
                  <a:cubicBezTo>
                    <a:pt x="5005745" y="855666"/>
                    <a:pt x="5043847" y="819089"/>
                    <a:pt x="5088617" y="802896"/>
                  </a:cubicBezTo>
                  <a:cubicBezTo>
                    <a:pt x="5135672" y="785749"/>
                    <a:pt x="5181204" y="759461"/>
                    <a:pt x="5233781" y="767271"/>
                  </a:cubicBezTo>
                  <a:cubicBezTo>
                    <a:pt x="5265596" y="772033"/>
                    <a:pt x="5296267" y="783083"/>
                    <a:pt x="5327893" y="789752"/>
                  </a:cubicBezTo>
                  <a:cubicBezTo>
                    <a:pt x="5339132" y="792038"/>
                    <a:pt x="5351705" y="791656"/>
                    <a:pt x="5362946" y="789370"/>
                  </a:cubicBezTo>
                  <a:cubicBezTo>
                    <a:pt x="5417240" y="778891"/>
                    <a:pt x="5470771" y="777367"/>
                    <a:pt x="5524115" y="794514"/>
                  </a:cubicBezTo>
                  <a:cubicBezTo>
                    <a:pt x="5533257" y="797372"/>
                    <a:pt x="5542974" y="800038"/>
                    <a:pt x="5552500" y="800038"/>
                  </a:cubicBezTo>
                  <a:cubicBezTo>
                    <a:pt x="5604697" y="800038"/>
                    <a:pt x="5655944" y="796038"/>
                    <a:pt x="5705857" y="777367"/>
                  </a:cubicBezTo>
                  <a:cubicBezTo>
                    <a:pt x="5722622" y="771080"/>
                    <a:pt x="5743006" y="775081"/>
                    <a:pt x="5761485" y="773557"/>
                  </a:cubicBezTo>
                  <a:cubicBezTo>
                    <a:pt x="5778629" y="772224"/>
                    <a:pt x="5796156" y="771653"/>
                    <a:pt x="5812731" y="767271"/>
                  </a:cubicBezTo>
                  <a:cubicBezTo>
                    <a:pt x="5836925" y="760795"/>
                    <a:pt x="5859404" y="760033"/>
                    <a:pt x="5884361" y="765747"/>
                  </a:cubicBezTo>
                  <a:cubicBezTo>
                    <a:pt x="5908174" y="771080"/>
                    <a:pt x="5933892" y="768415"/>
                    <a:pt x="5958660" y="768605"/>
                  </a:cubicBezTo>
                  <a:cubicBezTo>
                    <a:pt x="5986282" y="768795"/>
                    <a:pt x="6013906" y="768984"/>
                    <a:pt x="6041528" y="768033"/>
                  </a:cubicBezTo>
                  <a:cubicBezTo>
                    <a:pt x="6052579" y="767653"/>
                    <a:pt x="6065151" y="760033"/>
                    <a:pt x="6074297" y="763081"/>
                  </a:cubicBezTo>
                  <a:cubicBezTo>
                    <a:pt x="6103824" y="773366"/>
                    <a:pt x="6133353" y="760985"/>
                    <a:pt x="6162880" y="766509"/>
                  </a:cubicBezTo>
                  <a:cubicBezTo>
                    <a:pt x="6177360" y="769367"/>
                    <a:pt x="6193743" y="761557"/>
                    <a:pt x="6209364" y="760795"/>
                  </a:cubicBezTo>
                  <a:cubicBezTo>
                    <a:pt x="6234892" y="759461"/>
                    <a:pt x="6260419" y="760033"/>
                    <a:pt x="6285948" y="759651"/>
                  </a:cubicBezTo>
                  <a:cubicBezTo>
                    <a:pt x="6294330" y="759461"/>
                    <a:pt x="6302523" y="758699"/>
                    <a:pt x="6310905" y="758316"/>
                  </a:cubicBezTo>
                  <a:cubicBezTo>
                    <a:pt x="6318335" y="757936"/>
                    <a:pt x="6326145" y="756222"/>
                    <a:pt x="6333194" y="757554"/>
                  </a:cubicBezTo>
                  <a:cubicBezTo>
                    <a:pt x="6358723" y="762318"/>
                    <a:pt x="6383869" y="770129"/>
                    <a:pt x="6409586" y="773177"/>
                  </a:cubicBezTo>
                  <a:cubicBezTo>
                    <a:pt x="6431875" y="775843"/>
                    <a:pt x="6454928" y="772224"/>
                    <a:pt x="6477407" y="774129"/>
                  </a:cubicBezTo>
                  <a:cubicBezTo>
                    <a:pt x="6517032" y="777367"/>
                    <a:pt x="6556657" y="783083"/>
                    <a:pt x="6596283" y="786703"/>
                  </a:cubicBezTo>
                  <a:cubicBezTo>
                    <a:pt x="6604857" y="787465"/>
                    <a:pt x="6613809" y="782701"/>
                    <a:pt x="6622573" y="782321"/>
                  </a:cubicBezTo>
                  <a:cubicBezTo>
                    <a:pt x="6650006" y="781369"/>
                    <a:pt x="6677439" y="781177"/>
                    <a:pt x="6704872" y="780607"/>
                  </a:cubicBezTo>
                  <a:cubicBezTo>
                    <a:pt x="6720493" y="780415"/>
                    <a:pt x="6736305" y="780987"/>
                    <a:pt x="6751738" y="779273"/>
                  </a:cubicBezTo>
                  <a:cubicBezTo>
                    <a:pt x="6772120" y="776987"/>
                    <a:pt x="6790599" y="773557"/>
                    <a:pt x="6809650" y="788417"/>
                  </a:cubicBezTo>
                  <a:cubicBezTo>
                    <a:pt x="6816984" y="794180"/>
                    <a:pt x="6824819" y="797942"/>
                    <a:pt x="6832976" y="800428"/>
                  </a:cubicBezTo>
                  <a:close/>
                </a:path>
              </a:pathLst>
            </a:custGeom>
            <a:blipFill dpi="0" rotWithShape="1">
              <a:blip r:embed="rId4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370472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327D73B4-9F5C-4A64-A179-51B9500CB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AE5C912-BA19-448C-B07B-4EECE52B4B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57715" y="467271"/>
            <a:ext cx="4195674" cy="2052522"/>
          </a:xfrm>
        </p:spPr>
        <p:txBody>
          <a:bodyPr anchor="b">
            <a:noAutofit/>
          </a:bodyPr>
          <a:lstStyle/>
          <a:p>
            <a:r>
              <a:rPr lang="en-US" sz="4000" b="1" dirty="0">
                <a:latin typeface="Abadi" panose="020B0604020104020204" pitchFamily="34" charset="0"/>
              </a:rPr>
              <a:t>The Best Definition and Healthcare Professionals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C1F06963-6374-4B48-844F-071A9BAAAE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2965" y="554152"/>
            <a:ext cx="5742189" cy="5742189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407282B-0E27-40E3-ADBD-0FC33F7BF54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08" r="7330" b="1"/>
          <a:stretch/>
        </p:blipFill>
        <p:spPr>
          <a:xfrm>
            <a:off x="505418" y="554151"/>
            <a:ext cx="5742189" cy="5742189"/>
          </a:xfrm>
          <a:custGeom>
            <a:avLst/>
            <a:gdLst/>
            <a:ahLst/>
            <a:cxnLst/>
            <a:rect l="l" t="t" r="r" b="b"/>
            <a:pathLst>
              <a:path w="1838528" h="1838528">
                <a:moveTo>
                  <a:pt x="919264" y="0"/>
                </a:moveTo>
                <a:cubicBezTo>
                  <a:pt x="1426959" y="0"/>
                  <a:pt x="1838528" y="411569"/>
                  <a:pt x="1838528" y="919264"/>
                </a:cubicBezTo>
                <a:cubicBezTo>
                  <a:pt x="1838528" y="1426959"/>
                  <a:pt x="1426959" y="1838528"/>
                  <a:pt x="919264" y="1838528"/>
                </a:cubicBezTo>
                <a:cubicBezTo>
                  <a:pt x="411569" y="1838528"/>
                  <a:pt x="0" y="1426959"/>
                  <a:pt x="0" y="919264"/>
                </a:cubicBezTo>
                <a:cubicBezTo>
                  <a:pt x="0" y="411569"/>
                  <a:pt x="411569" y="0"/>
                  <a:pt x="919264" y="0"/>
                </a:cubicBezTo>
                <a:close/>
              </a:path>
            </a:pathLst>
          </a:custGeom>
        </p:spPr>
      </p:pic>
      <p:sp>
        <p:nvSpPr>
          <p:cNvPr id="27" name="!!plus graphic">
            <a:extLst>
              <a:ext uri="{FF2B5EF4-FFF2-40B4-BE49-F238E27FC236}">
                <a16:creationId xmlns:a16="http://schemas.microsoft.com/office/drawing/2014/main" id="{6CB927A4-E432-4310-9CD5-E89FF5063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4956" y="703679"/>
            <a:ext cx="171515" cy="171515"/>
          </a:xfrm>
          <a:custGeom>
            <a:avLst/>
            <a:gdLst>
              <a:gd name="connsiteX0" fmla="*/ 159874 w 171515"/>
              <a:gd name="connsiteY0" fmla="*/ 74116 h 171515"/>
              <a:gd name="connsiteX1" fmla="*/ 97399 w 171515"/>
              <a:gd name="connsiteY1" fmla="*/ 74116 h 171515"/>
              <a:gd name="connsiteX2" fmla="*/ 97399 w 171515"/>
              <a:gd name="connsiteY2" fmla="*/ 11641 h 171515"/>
              <a:gd name="connsiteX3" fmla="*/ 85758 w 171515"/>
              <a:gd name="connsiteY3" fmla="*/ 0 h 171515"/>
              <a:gd name="connsiteX4" fmla="*/ 74116 w 171515"/>
              <a:gd name="connsiteY4" fmla="*/ 11641 h 171515"/>
              <a:gd name="connsiteX5" fmla="*/ 74116 w 171515"/>
              <a:gd name="connsiteY5" fmla="*/ 74116 h 171515"/>
              <a:gd name="connsiteX6" fmla="*/ 11641 w 171515"/>
              <a:gd name="connsiteY6" fmla="*/ 74116 h 171515"/>
              <a:gd name="connsiteX7" fmla="*/ 0 w 171515"/>
              <a:gd name="connsiteY7" fmla="*/ 85758 h 171515"/>
              <a:gd name="connsiteX8" fmla="*/ 11641 w 171515"/>
              <a:gd name="connsiteY8" fmla="*/ 97399 h 171515"/>
              <a:gd name="connsiteX9" fmla="*/ 74116 w 171515"/>
              <a:gd name="connsiteY9" fmla="*/ 97399 h 171515"/>
              <a:gd name="connsiteX10" fmla="*/ 74116 w 171515"/>
              <a:gd name="connsiteY10" fmla="*/ 159874 h 171515"/>
              <a:gd name="connsiteX11" fmla="*/ 85758 w 171515"/>
              <a:gd name="connsiteY11" fmla="*/ 171515 h 171515"/>
              <a:gd name="connsiteX12" fmla="*/ 97399 w 171515"/>
              <a:gd name="connsiteY12" fmla="*/ 159874 h 171515"/>
              <a:gd name="connsiteX13" fmla="*/ 97399 w 171515"/>
              <a:gd name="connsiteY13" fmla="*/ 97399 h 171515"/>
              <a:gd name="connsiteX14" fmla="*/ 159874 w 171515"/>
              <a:gd name="connsiteY14" fmla="*/ 97399 h 171515"/>
              <a:gd name="connsiteX15" fmla="*/ 171515 w 171515"/>
              <a:gd name="connsiteY15" fmla="*/ 85758 h 171515"/>
              <a:gd name="connsiteX16" fmla="*/ 159874 w 171515"/>
              <a:gd name="connsiteY16" fmla="*/ 74116 h 171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71515" h="171515">
                <a:moveTo>
                  <a:pt x="159874" y="74116"/>
                </a:moveTo>
                <a:lnTo>
                  <a:pt x="97399" y="74116"/>
                </a:lnTo>
                <a:lnTo>
                  <a:pt x="97399" y="11641"/>
                </a:lnTo>
                <a:cubicBezTo>
                  <a:pt x="97399" y="5212"/>
                  <a:pt x="92187" y="0"/>
                  <a:pt x="85758" y="0"/>
                </a:cubicBezTo>
                <a:cubicBezTo>
                  <a:pt x="79328" y="0"/>
                  <a:pt x="74116" y="5212"/>
                  <a:pt x="74116" y="11641"/>
                </a:cubicBezTo>
                <a:lnTo>
                  <a:pt x="74116" y="74116"/>
                </a:lnTo>
                <a:lnTo>
                  <a:pt x="11641" y="74116"/>
                </a:lnTo>
                <a:cubicBezTo>
                  <a:pt x="5212" y="74116"/>
                  <a:pt x="0" y="79328"/>
                  <a:pt x="0" y="85758"/>
                </a:cubicBezTo>
                <a:cubicBezTo>
                  <a:pt x="0" y="92187"/>
                  <a:pt x="5212" y="97399"/>
                  <a:pt x="11641" y="97399"/>
                </a:cubicBezTo>
                <a:lnTo>
                  <a:pt x="74116" y="97399"/>
                </a:lnTo>
                <a:lnTo>
                  <a:pt x="74116" y="159874"/>
                </a:lnTo>
                <a:cubicBezTo>
                  <a:pt x="74116" y="166303"/>
                  <a:pt x="79328" y="171515"/>
                  <a:pt x="85758" y="171515"/>
                </a:cubicBezTo>
                <a:cubicBezTo>
                  <a:pt x="92187" y="171515"/>
                  <a:pt x="97399" y="166303"/>
                  <a:pt x="97399" y="159874"/>
                </a:cubicBezTo>
                <a:lnTo>
                  <a:pt x="97399" y="97399"/>
                </a:lnTo>
                <a:lnTo>
                  <a:pt x="159874" y="97399"/>
                </a:lnTo>
                <a:cubicBezTo>
                  <a:pt x="166303" y="97399"/>
                  <a:pt x="171515" y="92187"/>
                  <a:pt x="171515" y="85758"/>
                </a:cubicBezTo>
                <a:cubicBezTo>
                  <a:pt x="171515" y="79328"/>
                  <a:pt x="166303" y="74116"/>
                  <a:pt x="159874" y="74116"/>
                </a:cubicBezTo>
                <a:close/>
              </a:path>
            </a:pathLst>
          </a:custGeom>
          <a:solidFill>
            <a:schemeClr val="accent1"/>
          </a:solidFill>
          <a:ln w="776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!!circle graphic">
            <a:extLst>
              <a:ext uri="{FF2B5EF4-FFF2-40B4-BE49-F238E27FC236}">
                <a16:creationId xmlns:a16="http://schemas.microsoft.com/office/drawing/2014/main" id="{1453BF6C-B012-48B7-B4E8-6D7AC7C27D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2753" y="1562696"/>
            <a:ext cx="157545" cy="157545"/>
          </a:xfrm>
          <a:custGeom>
            <a:avLst/>
            <a:gdLst>
              <a:gd name="connsiteX0" fmla="*/ 78773 w 157545"/>
              <a:gd name="connsiteY0" fmla="*/ 23283 h 157545"/>
              <a:gd name="connsiteX1" fmla="*/ 134262 w 157545"/>
              <a:gd name="connsiteY1" fmla="*/ 78773 h 157545"/>
              <a:gd name="connsiteX2" fmla="*/ 78773 w 157545"/>
              <a:gd name="connsiteY2" fmla="*/ 134262 h 157545"/>
              <a:gd name="connsiteX3" fmla="*/ 23283 w 157545"/>
              <a:gd name="connsiteY3" fmla="*/ 78773 h 157545"/>
              <a:gd name="connsiteX4" fmla="*/ 78773 w 157545"/>
              <a:gd name="connsiteY4" fmla="*/ 23283 h 157545"/>
              <a:gd name="connsiteX5" fmla="*/ 78773 w 157545"/>
              <a:gd name="connsiteY5" fmla="*/ 0 h 157545"/>
              <a:gd name="connsiteX6" fmla="*/ 0 w 157545"/>
              <a:gd name="connsiteY6" fmla="*/ 78773 h 157545"/>
              <a:gd name="connsiteX7" fmla="*/ 78773 w 157545"/>
              <a:gd name="connsiteY7" fmla="*/ 157545 h 157545"/>
              <a:gd name="connsiteX8" fmla="*/ 157545 w 157545"/>
              <a:gd name="connsiteY8" fmla="*/ 78773 h 157545"/>
              <a:gd name="connsiteX9" fmla="*/ 78773 w 157545"/>
              <a:gd name="connsiteY9" fmla="*/ 0 h 157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7545" h="157545">
                <a:moveTo>
                  <a:pt x="78773" y="23283"/>
                </a:moveTo>
                <a:cubicBezTo>
                  <a:pt x="109419" y="23283"/>
                  <a:pt x="134262" y="48126"/>
                  <a:pt x="134262" y="78773"/>
                </a:cubicBezTo>
                <a:cubicBezTo>
                  <a:pt x="134262" y="109419"/>
                  <a:pt x="109419" y="134262"/>
                  <a:pt x="78773" y="134262"/>
                </a:cubicBezTo>
                <a:cubicBezTo>
                  <a:pt x="48126" y="134262"/>
                  <a:pt x="23283" y="109419"/>
                  <a:pt x="23283" y="78773"/>
                </a:cubicBezTo>
                <a:cubicBezTo>
                  <a:pt x="23312" y="48139"/>
                  <a:pt x="48139" y="23312"/>
                  <a:pt x="78773" y="23283"/>
                </a:cubicBezTo>
                <a:moveTo>
                  <a:pt x="78773" y="0"/>
                </a:moveTo>
                <a:cubicBezTo>
                  <a:pt x="35268" y="0"/>
                  <a:pt x="0" y="35268"/>
                  <a:pt x="0" y="78773"/>
                </a:cubicBezTo>
                <a:cubicBezTo>
                  <a:pt x="0" y="122277"/>
                  <a:pt x="35268" y="157545"/>
                  <a:pt x="78773" y="157545"/>
                </a:cubicBezTo>
                <a:cubicBezTo>
                  <a:pt x="122277" y="157545"/>
                  <a:pt x="157545" y="122277"/>
                  <a:pt x="157545" y="78773"/>
                </a:cubicBezTo>
                <a:cubicBezTo>
                  <a:pt x="157545" y="35268"/>
                  <a:pt x="122277" y="0"/>
                  <a:pt x="78773" y="0"/>
                </a:cubicBezTo>
                <a:close/>
              </a:path>
            </a:pathLst>
          </a:custGeom>
          <a:solidFill>
            <a:schemeClr val="accent1"/>
          </a:solidFill>
          <a:ln w="751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54B7AD-0100-415B-AFF2-544FB20122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57715" y="2990818"/>
            <a:ext cx="4918927" cy="3559634"/>
          </a:xfrm>
        </p:spPr>
        <p:txBody>
          <a:bodyPr anchor="t">
            <a:normAutofit/>
          </a:bodyPr>
          <a:lstStyle/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3200" dirty="0">
                <a:solidFill>
                  <a:schemeClr val="tx1">
                    <a:alpha val="80000"/>
                  </a:schemeClr>
                </a:solidFill>
              </a:rPr>
              <a:t>How do you match your gifts with the needs of your friends, family, patients, mentors, and the world?</a:t>
            </a:r>
            <a:endParaRPr lang="en-US" sz="3200" dirty="0">
              <a:solidFill>
                <a:schemeClr val="tx1">
                  <a:alpha val="80000"/>
                </a:schemeClr>
              </a:solidFill>
              <a:cs typeface="Calibri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endParaRPr lang="en-US" sz="3200" dirty="0">
              <a:solidFill>
                <a:schemeClr val="tx1">
                  <a:alpha val="80000"/>
                </a:schemeClr>
              </a:solidFill>
              <a:cs typeface="Calibri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3200" dirty="0">
                <a:solidFill>
                  <a:schemeClr val="tx1">
                    <a:alpha val="80000"/>
                  </a:schemeClr>
                </a:solidFill>
              </a:rPr>
              <a:t>JSF – Biking story</a:t>
            </a:r>
            <a:endParaRPr lang="en-US" sz="3200" dirty="0">
              <a:solidFill>
                <a:schemeClr val="tx1">
                  <a:alpha val="80000"/>
                </a:schemeClr>
              </a:solidFill>
              <a:cs typeface="Calibri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endParaRPr lang="en-US" sz="2400" dirty="0">
              <a:solidFill>
                <a:schemeClr val="tx1">
                  <a:alpha val="80000"/>
                </a:schemeClr>
              </a:solidFill>
              <a:cs typeface="Calibri"/>
            </a:endParaRPr>
          </a:p>
        </p:txBody>
      </p:sp>
      <p:sp>
        <p:nvSpPr>
          <p:cNvPr id="31" name="!!dot graphic">
            <a:extLst>
              <a:ext uri="{FF2B5EF4-FFF2-40B4-BE49-F238E27FC236}">
                <a16:creationId xmlns:a16="http://schemas.microsoft.com/office/drawing/2014/main" id="{E3020543-B24B-4EC4-8FFC-8DD88EEA9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54149" y="5775082"/>
            <a:ext cx="112426" cy="112426"/>
          </a:xfrm>
          <a:custGeom>
            <a:avLst/>
            <a:gdLst>
              <a:gd name="connsiteX0" fmla="*/ 112426 w 112426"/>
              <a:gd name="connsiteY0" fmla="*/ 56213 h 112426"/>
              <a:gd name="connsiteX1" fmla="*/ 56213 w 112426"/>
              <a:gd name="connsiteY1" fmla="*/ 112426 h 112426"/>
              <a:gd name="connsiteX2" fmla="*/ 0 w 112426"/>
              <a:gd name="connsiteY2" fmla="*/ 56213 h 112426"/>
              <a:gd name="connsiteX3" fmla="*/ 56213 w 112426"/>
              <a:gd name="connsiteY3" fmla="*/ 0 h 112426"/>
              <a:gd name="connsiteX4" fmla="*/ 112426 w 112426"/>
              <a:gd name="connsiteY4" fmla="*/ 56213 h 112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426" h="112426">
                <a:moveTo>
                  <a:pt x="112426" y="56213"/>
                </a:moveTo>
                <a:cubicBezTo>
                  <a:pt x="112426" y="87259"/>
                  <a:pt x="87259" y="112426"/>
                  <a:pt x="56213" y="112426"/>
                </a:cubicBezTo>
                <a:cubicBezTo>
                  <a:pt x="25167" y="112426"/>
                  <a:pt x="0" y="87259"/>
                  <a:pt x="0" y="56213"/>
                </a:cubicBezTo>
                <a:cubicBezTo>
                  <a:pt x="0" y="25167"/>
                  <a:pt x="25167" y="0"/>
                  <a:pt x="56213" y="0"/>
                </a:cubicBezTo>
                <a:cubicBezTo>
                  <a:pt x="87259" y="0"/>
                  <a:pt x="112426" y="25167"/>
                  <a:pt x="112426" y="56213"/>
                </a:cubicBezTo>
                <a:close/>
              </a:path>
            </a:pathLst>
          </a:custGeom>
          <a:solidFill>
            <a:schemeClr val="accent1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33" name="!!Straight Connector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586162" y="3619272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76932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85ED3100-3941-4F9A-9FAB-4A7A9B4A00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!!Rectangle">
            <a:extLst>
              <a:ext uri="{FF2B5EF4-FFF2-40B4-BE49-F238E27FC236}">
                <a16:creationId xmlns:a16="http://schemas.microsoft.com/office/drawing/2014/main" id="{8CBEFB3C-8BDC-4A1B-94A5-A6A24CBB6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189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Picture 8" descr="Glasses on top of a book">
            <a:extLst>
              <a:ext uri="{FF2B5EF4-FFF2-40B4-BE49-F238E27FC236}">
                <a16:creationId xmlns:a16="http://schemas.microsoft.com/office/drawing/2014/main" id="{CA296B26-0161-D5A2-38CD-CEE7FF4F3A2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alphaModFix amt="35000"/>
          </a:blip>
          <a:srcRect t="13324" b="1770"/>
          <a:stretch/>
        </p:blipFill>
        <p:spPr>
          <a:xfrm>
            <a:off x="305" y="10"/>
            <a:ext cx="12191695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EB06C1F-2A3E-49B0-B520-4B394F3758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8069" y="381935"/>
            <a:ext cx="5366040" cy="2344840"/>
          </a:xfrm>
        </p:spPr>
        <p:txBody>
          <a:bodyPr anchor="b">
            <a:normAutofit/>
          </a:bodyPr>
          <a:lstStyle/>
          <a:p>
            <a:r>
              <a:rPr lang="en-US" sz="6800" b="1" dirty="0"/>
              <a:t>Reflection</a:t>
            </a:r>
            <a:br>
              <a:rPr lang="en-US" sz="6800" dirty="0">
                <a:solidFill>
                  <a:srgbClr val="FFFFFF"/>
                </a:solidFill>
              </a:rPr>
            </a:br>
            <a:endParaRPr lang="en-US" sz="6800" dirty="0">
              <a:solidFill>
                <a:srgbClr val="FFFFFF"/>
              </a:solidFill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A9648D6-B41B-42D0-A817-AE2607B0B5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994200" y="554152"/>
            <a:ext cx="574177" cy="1075866"/>
            <a:chOff x="10994200" y="554152"/>
            <a:chExt cx="574177" cy="1075866"/>
          </a:xfrm>
          <a:solidFill>
            <a:srgbClr val="FFFFFF"/>
          </a:solidFill>
        </p:grpSpPr>
        <p:sp>
          <p:nvSpPr>
            <p:cNvPr id="19" name="Graphic 11">
              <a:extLst>
                <a:ext uri="{FF2B5EF4-FFF2-40B4-BE49-F238E27FC236}">
                  <a16:creationId xmlns:a16="http://schemas.microsoft.com/office/drawing/2014/main" id="{6CB927A4-E432-4310-9CD5-E89FF50631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013369" y="554152"/>
              <a:ext cx="171515" cy="171515"/>
            </a:xfrm>
            <a:custGeom>
              <a:avLst/>
              <a:gdLst>
                <a:gd name="connsiteX0" fmla="*/ 159874 w 171515"/>
                <a:gd name="connsiteY0" fmla="*/ 74116 h 171515"/>
                <a:gd name="connsiteX1" fmla="*/ 97399 w 171515"/>
                <a:gd name="connsiteY1" fmla="*/ 74116 h 171515"/>
                <a:gd name="connsiteX2" fmla="*/ 97399 w 171515"/>
                <a:gd name="connsiteY2" fmla="*/ 11641 h 171515"/>
                <a:gd name="connsiteX3" fmla="*/ 85758 w 171515"/>
                <a:gd name="connsiteY3" fmla="*/ 0 h 171515"/>
                <a:gd name="connsiteX4" fmla="*/ 74116 w 171515"/>
                <a:gd name="connsiteY4" fmla="*/ 11641 h 171515"/>
                <a:gd name="connsiteX5" fmla="*/ 74116 w 171515"/>
                <a:gd name="connsiteY5" fmla="*/ 74116 h 171515"/>
                <a:gd name="connsiteX6" fmla="*/ 11641 w 171515"/>
                <a:gd name="connsiteY6" fmla="*/ 74116 h 171515"/>
                <a:gd name="connsiteX7" fmla="*/ 0 w 171515"/>
                <a:gd name="connsiteY7" fmla="*/ 85758 h 171515"/>
                <a:gd name="connsiteX8" fmla="*/ 11641 w 171515"/>
                <a:gd name="connsiteY8" fmla="*/ 97399 h 171515"/>
                <a:gd name="connsiteX9" fmla="*/ 74116 w 171515"/>
                <a:gd name="connsiteY9" fmla="*/ 97399 h 171515"/>
                <a:gd name="connsiteX10" fmla="*/ 74116 w 171515"/>
                <a:gd name="connsiteY10" fmla="*/ 159874 h 171515"/>
                <a:gd name="connsiteX11" fmla="*/ 85758 w 171515"/>
                <a:gd name="connsiteY11" fmla="*/ 171515 h 171515"/>
                <a:gd name="connsiteX12" fmla="*/ 97399 w 171515"/>
                <a:gd name="connsiteY12" fmla="*/ 159874 h 171515"/>
                <a:gd name="connsiteX13" fmla="*/ 97399 w 171515"/>
                <a:gd name="connsiteY13" fmla="*/ 97399 h 171515"/>
                <a:gd name="connsiteX14" fmla="*/ 159874 w 171515"/>
                <a:gd name="connsiteY14" fmla="*/ 97399 h 171515"/>
                <a:gd name="connsiteX15" fmla="*/ 171515 w 171515"/>
                <a:gd name="connsiteY15" fmla="*/ 85758 h 171515"/>
                <a:gd name="connsiteX16" fmla="*/ 159874 w 171515"/>
                <a:gd name="connsiteY16" fmla="*/ 74116 h 171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71515" h="171515">
                  <a:moveTo>
                    <a:pt x="159874" y="74116"/>
                  </a:moveTo>
                  <a:lnTo>
                    <a:pt x="97399" y="74116"/>
                  </a:lnTo>
                  <a:lnTo>
                    <a:pt x="97399" y="11641"/>
                  </a:lnTo>
                  <a:cubicBezTo>
                    <a:pt x="97399" y="5212"/>
                    <a:pt x="92187" y="0"/>
                    <a:pt x="85758" y="0"/>
                  </a:cubicBezTo>
                  <a:cubicBezTo>
                    <a:pt x="79328" y="0"/>
                    <a:pt x="74116" y="5212"/>
                    <a:pt x="74116" y="11641"/>
                  </a:cubicBezTo>
                  <a:lnTo>
                    <a:pt x="74116" y="74116"/>
                  </a:lnTo>
                  <a:lnTo>
                    <a:pt x="11641" y="74116"/>
                  </a:lnTo>
                  <a:cubicBezTo>
                    <a:pt x="5212" y="74116"/>
                    <a:pt x="0" y="79328"/>
                    <a:pt x="0" y="85758"/>
                  </a:cubicBezTo>
                  <a:cubicBezTo>
                    <a:pt x="0" y="92187"/>
                    <a:pt x="5212" y="97399"/>
                    <a:pt x="11641" y="97399"/>
                  </a:cubicBezTo>
                  <a:lnTo>
                    <a:pt x="74116" y="97399"/>
                  </a:lnTo>
                  <a:lnTo>
                    <a:pt x="74116" y="159874"/>
                  </a:lnTo>
                  <a:cubicBezTo>
                    <a:pt x="74116" y="166303"/>
                    <a:pt x="79328" y="171515"/>
                    <a:pt x="85758" y="171515"/>
                  </a:cubicBezTo>
                  <a:cubicBezTo>
                    <a:pt x="92187" y="171515"/>
                    <a:pt x="97399" y="166303"/>
                    <a:pt x="97399" y="159874"/>
                  </a:cubicBezTo>
                  <a:lnTo>
                    <a:pt x="97399" y="97399"/>
                  </a:lnTo>
                  <a:lnTo>
                    <a:pt x="159874" y="97399"/>
                  </a:lnTo>
                  <a:cubicBezTo>
                    <a:pt x="166303" y="97399"/>
                    <a:pt x="171515" y="92187"/>
                    <a:pt x="171515" y="85758"/>
                  </a:cubicBezTo>
                  <a:cubicBezTo>
                    <a:pt x="171515" y="79328"/>
                    <a:pt x="166303" y="74116"/>
                    <a:pt x="159874" y="74116"/>
                  </a:cubicBezTo>
                  <a:close/>
                </a:path>
              </a:pathLst>
            </a:custGeom>
            <a:grpFill/>
            <a:ln w="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" name="Graphic 10">
              <a:extLst>
                <a:ext uri="{FF2B5EF4-FFF2-40B4-BE49-F238E27FC236}">
                  <a16:creationId xmlns:a16="http://schemas.microsoft.com/office/drawing/2014/main" id="{E3020543-B24B-4EC4-8FFC-8DD88EEA91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55951" y="837005"/>
              <a:ext cx="112426" cy="112426"/>
            </a:xfrm>
            <a:custGeom>
              <a:avLst/>
              <a:gdLst>
                <a:gd name="connsiteX0" fmla="*/ 112426 w 112426"/>
                <a:gd name="connsiteY0" fmla="*/ 56213 h 112426"/>
                <a:gd name="connsiteX1" fmla="*/ 56213 w 112426"/>
                <a:gd name="connsiteY1" fmla="*/ 112426 h 112426"/>
                <a:gd name="connsiteX2" fmla="*/ 0 w 112426"/>
                <a:gd name="connsiteY2" fmla="*/ 56213 h 112426"/>
                <a:gd name="connsiteX3" fmla="*/ 56213 w 112426"/>
                <a:gd name="connsiteY3" fmla="*/ 0 h 112426"/>
                <a:gd name="connsiteX4" fmla="*/ 112426 w 112426"/>
                <a:gd name="connsiteY4" fmla="*/ 56213 h 112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426" h="112426">
                  <a:moveTo>
                    <a:pt x="112426" y="56213"/>
                  </a:moveTo>
                  <a:cubicBezTo>
                    <a:pt x="112426" y="87259"/>
                    <a:pt x="87259" y="112426"/>
                    <a:pt x="56213" y="112426"/>
                  </a:cubicBezTo>
                  <a:cubicBezTo>
                    <a:pt x="25167" y="112426"/>
                    <a:pt x="0" y="87259"/>
                    <a:pt x="0" y="56213"/>
                  </a:cubicBezTo>
                  <a:cubicBezTo>
                    <a:pt x="0" y="25167"/>
                    <a:pt x="25167" y="0"/>
                    <a:pt x="56213" y="0"/>
                  </a:cubicBezTo>
                  <a:cubicBezTo>
                    <a:pt x="87259" y="0"/>
                    <a:pt x="112426" y="25167"/>
                    <a:pt x="112426" y="56213"/>
                  </a:cubicBezTo>
                  <a:close/>
                </a:path>
              </a:pathLst>
            </a:custGeom>
            <a:grpFill/>
            <a:ln w="51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Graphic 12">
              <a:extLst>
                <a:ext uri="{FF2B5EF4-FFF2-40B4-BE49-F238E27FC236}">
                  <a16:creationId xmlns:a16="http://schemas.microsoft.com/office/drawing/2014/main" id="{1453BF6C-B012-48B7-B4E8-6D7AC7C27D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94200" y="1472473"/>
              <a:ext cx="157545" cy="157545"/>
            </a:xfrm>
            <a:custGeom>
              <a:avLst/>
              <a:gdLst>
                <a:gd name="connsiteX0" fmla="*/ 78773 w 157545"/>
                <a:gd name="connsiteY0" fmla="*/ 23283 h 157545"/>
                <a:gd name="connsiteX1" fmla="*/ 134262 w 157545"/>
                <a:gd name="connsiteY1" fmla="*/ 78773 h 157545"/>
                <a:gd name="connsiteX2" fmla="*/ 78773 w 157545"/>
                <a:gd name="connsiteY2" fmla="*/ 134262 h 157545"/>
                <a:gd name="connsiteX3" fmla="*/ 23283 w 157545"/>
                <a:gd name="connsiteY3" fmla="*/ 78773 h 157545"/>
                <a:gd name="connsiteX4" fmla="*/ 78773 w 157545"/>
                <a:gd name="connsiteY4" fmla="*/ 23283 h 157545"/>
                <a:gd name="connsiteX5" fmla="*/ 78773 w 157545"/>
                <a:gd name="connsiteY5" fmla="*/ 0 h 157545"/>
                <a:gd name="connsiteX6" fmla="*/ 0 w 157545"/>
                <a:gd name="connsiteY6" fmla="*/ 78773 h 157545"/>
                <a:gd name="connsiteX7" fmla="*/ 78773 w 157545"/>
                <a:gd name="connsiteY7" fmla="*/ 157545 h 157545"/>
                <a:gd name="connsiteX8" fmla="*/ 157545 w 157545"/>
                <a:gd name="connsiteY8" fmla="*/ 78773 h 157545"/>
                <a:gd name="connsiteX9" fmla="*/ 78773 w 157545"/>
                <a:gd name="connsiteY9" fmla="*/ 0 h 157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7545" h="157545">
                  <a:moveTo>
                    <a:pt x="78773" y="23283"/>
                  </a:moveTo>
                  <a:cubicBezTo>
                    <a:pt x="109419" y="23283"/>
                    <a:pt x="134262" y="48126"/>
                    <a:pt x="134262" y="78773"/>
                  </a:cubicBezTo>
                  <a:cubicBezTo>
                    <a:pt x="134262" y="109419"/>
                    <a:pt x="109419" y="134262"/>
                    <a:pt x="78773" y="134262"/>
                  </a:cubicBezTo>
                  <a:cubicBezTo>
                    <a:pt x="48126" y="134262"/>
                    <a:pt x="23283" y="109419"/>
                    <a:pt x="23283" y="78773"/>
                  </a:cubicBezTo>
                  <a:cubicBezTo>
                    <a:pt x="23312" y="48139"/>
                    <a:pt x="48139" y="23312"/>
                    <a:pt x="78773" y="23283"/>
                  </a:cubicBezTo>
                  <a:moveTo>
                    <a:pt x="78773" y="0"/>
                  </a:moveTo>
                  <a:cubicBezTo>
                    <a:pt x="35268" y="0"/>
                    <a:pt x="0" y="35268"/>
                    <a:pt x="0" y="78773"/>
                  </a:cubicBezTo>
                  <a:cubicBezTo>
                    <a:pt x="0" y="122277"/>
                    <a:pt x="35268" y="157545"/>
                    <a:pt x="78773" y="157545"/>
                  </a:cubicBezTo>
                  <a:cubicBezTo>
                    <a:pt x="122277" y="157545"/>
                    <a:pt x="157545" y="122277"/>
                    <a:pt x="157545" y="78773"/>
                  </a:cubicBezTo>
                  <a:cubicBezTo>
                    <a:pt x="157545" y="35268"/>
                    <a:pt x="122277" y="0"/>
                    <a:pt x="78773" y="0"/>
                  </a:cubicBezTo>
                  <a:close/>
                </a:path>
              </a:pathLst>
            </a:custGeom>
            <a:grpFill/>
            <a:ln w="75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23622" y="3610394"/>
            <a:ext cx="0" cy="3238728"/>
          </a:xfrm>
          <a:prstGeom prst="line">
            <a:avLst/>
          </a:prstGeom>
          <a:ln w="25400" cap="sq">
            <a:solidFill>
              <a:srgbClr val="FFFFFF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1716DCB-8079-4EE7-ACE2-DD92D85A32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75227" y="2634343"/>
            <a:ext cx="8754577" cy="4214779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US" sz="4000" b="1" dirty="0"/>
              <a:t>In your mind: </a:t>
            </a:r>
            <a:endParaRPr lang="en-US" sz="4000" b="1" dirty="0">
              <a:cs typeface="Calibri"/>
            </a:endParaRPr>
          </a:p>
          <a:p>
            <a:r>
              <a:rPr lang="en-US" sz="3200" b="1" dirty="0"/>
              <a:t>Think of a nice story of the manifestation of your unique strengths (gifts, skills, talents, virtues) coming out in your interactions with others . . .</a:t>
            </a:r>
          </a:p>
          <a:p>
            <a:r>
              <a:rPr lang="en-US" sz="3200" b="1" dirty="0">
                <a:cs typeface="Calibri"/>
              </a:rPr>
              <a:t>This can feel awkward . . . but, lingering on your strengths and positive qualities will serve you better than being preoccupied with your flaws</a:t>
            </a:r>
            <a:endParaRPr lang="en-US" sz="1700" b="1" dirty="0"/>
          </a:p>
        </p:txBody>
      </p:sp>
    </p:spTree>
    <p:extLst>
      <p:ext uri="{BB962C8B-B14F-4D97-AF65-F5344CB8AC3E}">
        <p14:creationId xmlns:p14="http://schemas.microsoft.com/office/powerpoint/2010/main" val="28516827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5A0118C5-4F8D-4CF4-BADD-53FEACC6C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34CC3FF-7AA4-46F4-8B24-2F9383D86D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85511" y="805742"/>
            <a:ext cx="3647770" cy="3193211"/>
            <a:chOff x="1674895" y="1345036"/>
            <a:chExt cx="5428610" cy="4210939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275E42E8-8B96-4FF0-9DCC-7E2084C0FD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895" y="1345036"/>
              <a:ext cx="5428610" cy="4210939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78FEA8A4-ED0E-429C-884B-1599153B8F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895" y="1345036"/>
              <a:ext cx="5428610" cy="4210939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CAEBFCD5-5356-4326-8D39-8235A46CD7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95315" y="685805"/>
            <a:ext cx="3624947" cy="3193211"/>
          </a:xfrm>
          <a:prstGeom prst="rect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DA3731C-4642-4528-8EB5-52915D59F0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0584" y="859808"/>
            <a:ext cx="3543197" cy="2878986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rgbClr val="FFFF00"/>
                </a:solidFill>
              </a:rPr>
              <a:t>Evidence-Based Eudaimonia</a:t>
            </a:r>
          </a:p>
        </p:txBody>
      </p:sp>
      <p:grpSp>
        <p:nvGrpSpPr>
          <p:cNvPr id="19" name="Graphic 4">
            <a:extLst>
              <a:ext uri="{FF2B5EF4-FFF2-40B4-BE49-F238E27FC236}">
                <a16:creationId xmlns:a16="http://schemas.microsoft.com/office/drawing/2014/main" id="{5F2AA49C-5AC0-41C7-BFAF-74B8D8293C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689048" y="2335801"/>
            <a:ext cx="849365" cy="849366"/>
            <a:chOff x="5829300" y="3162300"/>
            <a:chExt cx="532256" cy="532257"/>
          </a:xfrm>
          <a:solidFill>
            <a:srgbClr val="FFFFFF"/>
          </a:solidFill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88A750A0-64B5-41B2-B525-A914EB40B3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9208" y="3192208"/>
              <a:ext cx="112966" cy="112966"/>
            </a:xfrm>
            <a:custGeom>
              <a:avLst/>
              <a:gdLst>
                <a:gd name="connsiteX0" fmla="*/ 112967 w 112966"/>
                <a:gd name="connsiteY0" fmla="*/ 0 h 112966"/>
                <a:gd name="connsiteX1" fmla="*/ 0 w 112966"/>
                <a:gd name="connsiteY1" fmla="*/ 112967 h 112966"/>
                <a:gd name="connsiteX2" fmla="*/ 112967 w 112966"/>
                <a:gd name="connsiteY2" fmla="*/ 0 h 112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2966" h="112966">
                  <a:moveTo>
                    <a:pt x="112967" y="0"/>
                  </a:moveTo>
                  <a:lnTo>
                    <a:pt x="0" y="112967"/>
                  </a:lnTo>
                  <a:cubicBezTo>
                    <a:pt x="25356" y="64747"/>
                    <a:pt x="64747" y="25356"/>
                    <a:pt x="11296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F8216C77-85C1-4BDC-87A8-7E75933205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1205" y="3164205"/>
              <a:ext cx="230314" cy="230314"/>
            </a:xfrm>
            <a:custGeom>
              <a:avLst/>
              <a:gdLst>
                <a:gd name="connsiteX0" fmla="*/ 230314 w 230314"/>
                <a:gd name="connsiteY0" fmla="*/ 0 h 230314"/>
                <a:gd name="connsiteX1" fmla="*/ 0 w 230314"/>
                <a:gd name="connsiteY1" fmla="*/ 230314 h 230314"/>
                <a:gd name="connsiteX2" fmla="*/ 3524 w 230314"/>
                <a:gd name="connsiteY2" fmla="*/ 209550 h 230314"/>
                <a:gd name="connsiteX3" fmla="*/ 209550 w 230314"/>
                <a:gd name="connsiteY3" fmla="*/ 3524 h 230314"/>
                <a:gd name="connsiteX4" fmla="*/ 230314 w 230314"/>
                <a:gd name="connsiteY4" fmla="*/ 0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314" h="230314">
                  <a:moveTo>
                    <a:pt x="230314" y="0"/>
                  </a:moveTo>
                  <a:lnTo>
                    <a:pt x="0" y="230314"/>
                  </a:lnTo>
                  <a:cubicBezTo>
                    <a:pt x="953" y="223361"/>
                    <a:pt x="2095" y="216408"/>
                    <a:pt x="3524" y="209550"/>
                  </a:cubicBezTo>
                  <a:lnTo>
                    <a:pt x="209550" y="3524"/>
                  </a:lnTo>
                  <a:cubicBezTo>
                    <a:pt x="216408" y="2095"/>
                    <a:pt x="223361" y="953"/>
                    <a:pt x="230314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471AED48-754E-41AC-9ECC-DB25976447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29300" y="3162300"/>
              <a:ext cx="294131" cy="294131"/>
            </a:xfrm>
            <a:custGeom>
              <a:avLst/>
              <a:gdLst>
                <a:gd name="connsiteX0" fmla="*/ 294132 w 294131"/>
                <a:gd name="connsiteY0" fmla="*/ 1238 h 294131"/>
                <a:gd name="connsiteX1" fmla="*/ 1238 w 294131"/>
                <a:gd name="connsiteY1" fmla="*/ 294132 h 294131"/>
                <a:gd name="connsiteX2" fmla="*/ 0 w 294131"/>
                <a:gd name="connsiteY2" fmla="*/ 278225 h 294131"/>
                <a:gd name="connsiteX3" fmla="*/ 278225 w 294131"/>
                <a:gd name="connsiteY3" fmla="*/ 0 h 294131"/>
                <a:gd name="connsiteX4" fmla="*/ 294132 w 294131"/>
                <a:gd name="connsiteY4" fmla="*/ 1238 h 29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131" h="294131">
                  <a:moveTo>
                    <a:pt x="294132" y="1238"/>
                  </a:moveTo>
                  <a:lnTo>
                    <a:pt x="1238" y="294132"/>
                  </a:lnTo>
                  <a:cubicBezTo>
                    <a:pt x="667" y="288893"/>
                    <a:pt x="0" y="283559"/>
                    <a:pt x="0" y="278225"/>
                  </a:cubicBezTo>
                  <a:lnTo>
                    <a:pt x="278225" y="0"/>
                  </a:lnTo>
                  <a:cubicBezTo>
                    <a:pt x="283559" y="0"/>
                    <a:pt x="288893" y="667"/>
                    <a:pt x="294132" y="12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48005417-D297-404F-82A5-8C4393E85F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7205" y="3170110"/>
              <a:ext cx="337184" cy="337280"/>
            </a:xfrm>
            <a:custGeom>
              <a:avLst/>
              <a:gdLst>
                <a:gd name="connsiteX0" fmla="*/ 337185 w 337184"/>
                <a:gd name="connsiteY0" fmla="*/ 3905 h 337280"/>
                <a:gd name="connsiteX1" fmla="*/ 3810 w 337184"/>
                <a:gd name="connsiteY1" fmla="*/ 337280 h 337280"/>
                <a:gd name="connsiteX2" fmla="*/ 0 w 337184"/>
                <a:gd name="connsiteY2" fmla="*/ 323850 h 337280"/>
                <a:gd name="connsiteX3" fmla="*/ 323850 w 337184"/>
                <a:gd name="connsiteY3" fmla="*/ 0 h 337280"/>
                <a:gd name="connsiteX4" fmla="*/ 337185 w 337184"/>
                <a:gd name="connsiteY4" fmla="*/ 3905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84" h="337280">
                  <a:moveTo>
                    <a:pt x="337185" y="3905"/>
                  </a:moveTo>
                  <a:lnTo>
                    <a:pt x="3810" y="337280"/>
                  </a:lnTo>
                  <a:cubicBezTo>
                    <a:pt x="2381" y="332899"/>
                    <a:pt x="1143" y="328422"/>
                    <a:pt x="0" y="323850"/>
                  </a:cubicBezTo>
                  <a:lnTo>
                    <a:pt x="323850" y="0"/>
                  </a:lnTo>
                  <a:cubicBezTo>
                    <a:pt x="328327" y="1715"/>
                    <a:pt x="332804" y="2477"/>
                    <a:pt x="337185" y="3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17F942D6-2D0C-4894-81F0-6F81714BA4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3207" y="3186207"/>
              <a:ext cx="364617" cy="364617"/>
            </a:xfrm>
            <a:custGeom>
              <a:avLst/>
              <a:gdLst>
                <a:gd name="connsiteX0" fmla="*/ 364617 w 364617"/>
                <a:gd name="connsiteY0" fmla="*/ 5620 h 364617"/>
                <a:gd name="connsiteX1" fmla="*/ 5620 w 364617"/>
                <a:gd name="connsiteY1" fmla="*/ 364617 h 364617"/>
                <a:gd name="connsiteX2" fmla="*/ 0 w 364617"/>
                <a:gd name="connsiteY2" fmla="*/ 353187 h 364617"/>
                <a:gd name="connsiteX3" fmla="*/ 353187 w 364617"/>
                <a:gd name="connsiteY3" fmla="*/ 0 h 364617"/>
                <a:gd name="connsiteX4" fmla="*/ 364617 w 364617"/>
                <a:gd name="connsiteY4" fmla="*/ 5620 h 364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4617" h="364617">
                  <a:moveTo>
                    <a:pt x="364617" y="5620"/>
                  </a:moveTo>
                  <a:lnTo>
                    <a:pt x="5620" y="364617"/>
                  </a:lnTo>
                  <a:cubicBezTo>
                    <a:pt x="3620" y="360902"/>
                    <a:pt x="1715" y="357092"/>
                    <a:pt x="0" y="353187"/>
                  </a:cubicBezTo>
                  <a:lnTo>
                    <a:pt x="353187" y="0"/>
                  </a:lnTo>
                  <a:cubicBezTo>
                    <a:pt x="357092" y="1715"/>
                    <a:pt x="360902" y="3715"/>
                    <a:pt x="364617" y="56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4FAD802E-9670-4B80-876B-3FF64D29A1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5305" y="3208305"/>
              <a:ext cx="380238" cy="380238"/>
            </a:xfrm>
            <a:custGeom>
              <a:avLst/>
              <a:gdLst>
                <a:gd name="connsiteX0" fmla="*/ 380238 w 380238"/>
                <a:gd name="connsiteY0" fmla="*/ 7239 h 380238"/>
                <a:gd name="connsiteX1" fmla="*/ 7239 w 380238"/>
                <a:gd name="connsiteY1" fmla="*/ 380238 h 380238"/>
                <a:gd name="connsiteX2" fmla="*/ 0 w 380238"/>
                <a:gd name="connsiteY2" fmla="*/ 370713 h 380238"/>
                <a:gd name="connsiteX3" fmla="*/ 370237 w 380238"/>
                <a:gd name="connsiteY3" fmla="*/ 0 h 380238"/>
                <a:gd name="connsiteX4" fmla="*/ 380238 w 380238"/>
                <a:gd name="connsiteY4" fmla="*/ 7239 h 38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238" h="380238">
                  <a:moveTo>
                    <a:pt x="380238" y="7239"/>
                  </a:moveTo>
                  <a:lnTo>
                    <a:pt x="7239" y="380238"/>
                  </a:lnTo>
                  <a:cubicBezTo>
                    <a:pt x="4763" y="377000"/>
                    <a:pt x="2381" y="373571"/>
                    <a:pt x="0" y="370713"/>
                  </a:cubicBezTo>
                  <a:lnTo>
                    <a:pt x="370237" y="0"/>
                  </a:lnTo>
                  <a:cubicBezTo>
                    <a:pt x="373571" y="2381"/>
                    <a:pt x="377000" y="4763"/>
                    <a:pt x="380238" y="72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838AF437-0BFB-40E4-ADA0-5749919AAC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02832" y="3235832"/>
              <a:ext cx="385191" cy="385191"/>
            </a:xfrm>
            <a:custGeom>
              <a:avLst/>
              <a:gdLst>
                <a:gd name="connsiteX0" fmla="*/ 380905 w 385191"/>
                <a:gd name="connsiteY0" fmla="*/ 4286 h 385191"/>
                <a:gd name="connsiteX1" fmla="*/ 385191 w 385191"/>
                <a:gd name="connsiteY1" fmla="*/ 8573 h 385191"/>
                <a:gd name="connsiteX2" fmla="*/ 8573 w 385191"/>
                <a:gd name="connsiteY2" fmla="*/ 385191 h 385191"/>
                <a:gd name="connsiteX3" fmla="*/ 4286 w 385191"/>
                <a:gd name="connsiteY3" fmla="*/ 380905 h 385191"/>
                <a:gd name="connsiteX4" fmla="*/ 0 w 385191"/>
                <a:gd name="connsiteY4" fmla="*/ 376523 h 385191"/>
                <a:gd name="connsiteX5" fmla="*/ 376523 w 385191"/>
                <a:gd name="connsiteY5" fmla="*/ 0 h 385191"/>
                <a:gd name="connsiteX6" fmla="*/ 380905 w 385191"/>
                <a:gd name="connsiteY6" fmla="*/ 4286 h 385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5191" h="385191">
                  <a:moveTo>
                    <a:pt x="380905" y="4286"/>
                  </a:moveTo>
                  <a:lnTo>
                    <a:pt x="385191" y="8573"/>
                  </a:lnTo>
                  <a:lnTo>
                    <a:pt x="8573" y="385191"/>
                  </a:lnTo>
                  <a:lnTo>
                    <a:pt x="4286" y="380905"/>
                  </a:lnTo>
                  <a:cubicBezTo>
                    <a:pt x="2762" y="379476"/>
                    <a:pt x="1334" y="377952"/>
                    <a:pt x="0" y="376523"/>
                  </a:cubicBezTo>
                  <a:lnTo>
                    <a:pt x="376523" y="0"/>
                  </a:lnTo>
                  <a:cubicBezTo>
                    <a:pt x="377952" y="1334"/>
                    <a:pt x="379476" y="2667"/>
                    <a:pt x="380905" y="42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Freeform: Shape 26">
              <a:extLst>
                <a:ext uri="{FF2B5EF4-FFF2-40B4-BE49-F238E27FC236}">
                  <a16:creationId xmlns:a16="http://schemas.microsoft.com/office/drawing/2014/main" id="{F8BC9C3D-CBBE-4D29-9DAC-98B3CAF397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35789" y="3268313"/>
              <a:ext cx="379761" cy="380237"/>
            </a:xfrm>
            <a:custGeom>
              <a:avLst/>
              <a:gdLst>
                <a:gd name="connsiteX0" fmla="*/ 372428 w 379761"/>
                <a:gd name="connsiteY0" fmla="*/ 0 h 380237"/>
                <a:gd name="connsiteX1" fmla="*/ 379762 w 379761"/>
                <a:gd name="connsiteY1" fmla="*/ 9525 h 380237"/>
                <a:gd name="connsiteX2" fmla="*/ 9525 w 379761"/>
                <a:gd name="connsiteY2" fmla="*/ 380238 h 380237"/>
                <a:gd name="connsiteX3" fmla="*/ 0 w 379761"/>
                <a:gd name="connsiteY3" fmla="*/ 372904 h 38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9761" h="380237">
                  <a:moveTo>
                    <a:pt x="372428" y="0"/>
                  </a:moveTo>
                  <a:cubicBezTo>
                    <a:pt x="374999" y="3239"/>
                    <a:pt x="377381" y="6572"/>
                    <a:pt x="379762" y="9525"/>
                  </a:cubicBezTo>
                  <a:lnTo>
                    <a:pt x="9525" y="380238"/>
                  </a:lnTo>
                  <a:cubicBezTo>
                    <a:pt x="6096" y="377857"/>
                    <a:pt x="2762" y="375476"/>
                    <a:pt x="0" y="3729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A7016629-22ED-494E-9205-594895DA95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2841" y="3305841"/>
              <a:ext cx="364807" cy="364807"/>
            </a:xfrm>
            <a:custGeom>
              <a:avLst/>
              <a:gdLst>
                <a:gd name="connsiteX0" fmla="*/ 359188 w 364807"/>
                <a:gd name="connsiteY0" fmla="*/ 0 h 364807"/>
                <a:gd name="connsiteX1" fmla="*/ 364808 w 364807"/>
                <a:gd name="connsiteY1" fmla="*/ 11621 h 364807"/>
                <a:gd name="connsiteX2" fmla="*/ 11621 w 364807"/>
                <a:gd name="connsiteY2" fmla="*/ 364808 h 364807"/>
                <a:gd name="connsiteX3" fmla="*/ 0 w 364807"/>
                <a:gd name="connsiteY3" fmla="*/ 359188 h 364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807" h="364807">
                  <a:moveTo>
                    <a:pt x="359188" y="0"/>
                  </a:moveTo>
                  <a:cubicBezTo>
                    <a:pt x="361188" y="3905"/>
                    <a:pt x="362998" y="7715"/>
                    <a:pt x="364808" y="11621"/>
                  </a:cubicBezTo>
                  <a:lnTo>
                    <a:pt x="11621" y="364808"/>
                  </a:lnTo>
                  <a:cubicBezTo>
                    <a:pt x="7715" y="362998"/>
                    <a:pt x="3905" y="361188"/>
                    <a:pt x="0" y="3591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BFF3CC1E-0ED4-4599-9B4E-F057769B96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16370" y="3349466"/>
              <a:ext cx="337280" cy="337280"/>
            </a:xfrm>
            <a:custGeom>
              <a:avLst/>
              <a:gdLst>
                <a:gd name="connsiteX0" fmla="*/ 333470 w 337280"/>
                <a:gd name="connsiteY0" fmla="*/ 0 h 337280"/>
                <a:gd name="connsiteX1" fmla="*/ 337280 w 337280"/>
                <a:gd name="connsiteY1" fmla="*/ 13430 h 337280"/>
                <a:gd name="connsiteX2" fmla="*/ 13430 w 337280"/>
                <a:gd name="connsiteY2" fmla="*/ 337280 h 337280"/>
                <a:gd name="connsiteX3" fmla="*/ 0 w 337280"/>
                <a:gd name="connsiteY3" fmla="*/ 333470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7280" h="337280">
                  <a:moveTo>
                    <a:pt x="333470" y="0"/>
                  </a:moveTo>
                  <a:cubicBezTo>
                    <a:pt x="334899" y="4382"/>
                    <a:pt x="336137" y="8858"/>
                    <a:pt x="337280" y="13430"/>
                  </a:cubicBezTo>
                  <a:lnTo>
                    <a:pt x="13430" y="337280"/>
                  </a:lnTo>
                  <a:cubicBezTo>
                    <a:pt x="8858" y="336137"/>
                    <a:pt x="4382" y="334899"/>
                    <a:pt x="0" y="33347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065A4B3A-F9A7-4FA6-A7F3-EA08E0BA15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67329" y="3400425"/>
              <a:ext cx="294227" cy="294132"/>
            </a:xfrm>
            <a:custGeom>
              <a:avLst/>
              <a:gdLst>
                <a:gd name="connsiteX0" fmla="*/ 292989 w 294227"/>
                <a:gd name="connsiteY0" fmla="*/ 0 h 294132"/>
                <a:gd name="connsiteX1" fmla="*/ 294227 w 294227"/>
                <a:gd name="connsiteY1" fmla="*/ 15907 h 294132"/>
                <a:gd name="connsiteX2" fmla="*/ 15907 w 294227"/>
                <a:gd name="connsiteY2" fmla="*/ 294132 h 294132"/>
                <a:gd name="connsiteX3" fmla="*/ 0 w 294227"/>
                <a:gd name="connsiteY3" fmla="*/ 292894 h 294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4227" h="294132">
                  <a:moveTo>
                    <a:pt x="292989" y="0"/>
                  </a:moveTo>
                  <a:cubicBezTo>
                    <a:pt x="293561" y="5334"/>
                    <a:pt x="293942" y="10668"/>
                    <a:pt x="294227" y="15907"/>
                  </a:cubicBezTo>
                  <a:lnTo>
                    <a:pt x="15907" y="294132"/>
                  </a:lnTo>
                  <a:cubicBezTo>
                    <a:pt x="10668" y="294132"/>
                    <a:pt x="5334" y="293465"/>
                    <a:pt x="0" y="2928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783B6A14-A56D-4B95-8395-89CF53A09B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29337" y="3462337"/>
              <a:ext cx="230314" cy="230314"/>
            </a:xfrm>
            <a:custGeom>
              <a:avLst/>
              <a:gdLst>
                <a:gd name="connsiteX0" fmla="*/ 230315 w 230314"/>
                <a:gd name="connsiteY0" fmla="*/ 0 h 230314"/>
                <a:gd name="connsiteX1" fmla="*/ 226886 w 230314"/>
                <a:gd name="connsiteY1" fmla="*/ 20574 h 230314"/>
                <a:gd name="connsiteX2" fmla="*/ 20669 w 230314"/>
                <a:gd name="connsiteY2" fmla="*/ 226790 h 230314"/>
                <a:gd name="connsiteX3" fmla="*/ 0 w 230314"/>
                <a:gd name="connsiteY3" fmla="*/ 230315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0314" h="230314">
                  <a:moveTo>
                    <a:pt x="230315" y="0"/>
                  </a:moveTo>
                  <a:cubicBezTo>
                    <a:pt x="229457" y="6953"/>
                    <a:pt x="228314" y="13716"/>
                    <a:pt x="226886" y="20574"/>
                  </a:cubicBezTo>
                  <a:lnTo>
                    <a:pt x="20669" y="226790"/>
                  </a:lnTo>
                  <a:cubicBezTo>
                    <a:pt x="13811" y="228314"/>
                    <a:pt x="6953" y="229457"/>
                    <a:pt x="0" y="2303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49F0868B-B193-43B6-BB1E-1FF72993EA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18682" y="3551682"/>
              <a:ext cx="112871" cy="112871"/>
            </a:xfrm>
            <a:custGeom>
              <a:avLst/>
              <a:gdLst>
                <a:gd name="connsiteX0" fmla="*/ 112871 w 112871"/>
                <a:gd name="connsiteY0" fmla="*/ 0 h 112871"/>
                <a:gd name="connsiteX1" fmla="*/ 0 w 112871"/>
                <a:gd name="connsiteY1" fmla="*/ 112871 h 112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2871" h="112871">
                  <a:moveTo>
                    <a:pt x="112871" y="0"/>
                  </a:moveTo>
                  <a:cubicBezTo>
                    <a:pt x="87618" y="48239"/>
                    <a:pt x="48239" y="87618"/>
                    <a:pt x="0" y="1128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4" name="Graphic 4">
            <a:extLst>
              <a:ext uri="{FF2B5EF4-FFF2-40B4-BE49-F238E27FC236}">
                <a16:creationId xmlns:a16="http://schemas.microsoft.com/office/drawing/2014/main" id="{BB32367D-C4F2-49D5-A586-298C7CA821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689048" y="2335801"/>
            <a:ext cx="849365" cy="849366"/>
            <a:chOff x="5829300" y="3162300"/>
            <a:chExt cx="532256" cy="532257"/>
          </a:xfrm>
          <a:solidFill>
            <a:schemeClr val="bg1"/>
          </a:solidFill>
        </p:grpSpPr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E1FF7EE7-ACA2-4BFF-BA75-7FAE93FBB6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9208" y="3192208"/>
              <a:ext cx="112966" cy="112966"/>
            </a:xfrm>
            <a:custGeom>
              <a:avLst/>
              <a:gdLst>
                <a:gd name="connsiteX0" fmla="*/ 112967 w 112966"/>
                <a:gd name="connsiteY0" fmla="*/ 0 h 112966"/>
                <a:gd name="connsiteX1" fmla="*/ 0 w 112966"/>
                <a:gd name="connsiteY1" fmla="*/ 112967 h 112966"/>
                <a:gd name="connsiteX2" fmla="*/ 112967 w 112966"/>
                <a:gd name="connsiteY2" fmla="*/ 0 h 112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2966" h="112966">
                  <a:moveTo>
                    <a:pt x="112967" y="0"/>
                  </a:moveTo>
                  <a:lnTo>
                    <a:pt x="0" y="112967"/>
                  </a:lnTo>
                  <a:cubicBezTo>
                    <a:pt x="25356" y="64747"/>
                    <a:pt x="64747" y="25356"/>
                    <a:pt x="11296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8647462E-B5E8-4F02-A1E4-BD0380A224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1205" y="3164205"/>
              <a:ext cx="230314" cy="230314"/>
            </a:xfrm>
            <a:custGeom>
              <a:avLst/>
              <a:gdLst>
                <a:gd name="connsiteX0" fmla="*/ 230314 w 230314"/>
                <a:gd name="connsiteY0" fmla="*/ 0 h 230314"/>
                <a:gd name="connsiteX1" fmla="*/ 0 w 230314"/>
                <a:gd name="connsiteY1" fmla="*/ 230314 h 230314"/>
                <a:gd name="connsiteX2" fmla="*/ 3524 w 230314"/>
                <a:gd name="connsiteY2" fmla="*/ 209550 h 230314"/>
                <a:gd name="connsiteX3" fmla="*/ 209550 w 230314"/>
                <a:gd name="connsiteY3" fmla="*/ 3524 h 230314"/>
                <a:gd name="connsiteX4" fmla="*/ 230314 w 230314"/>
                <a:gd name="connsiteY4" fmla="*/ 0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314" h="230314">
                  <a:moveTo>
                    <a:pt x="230314" y="0"/>
                  </a:moveTo>
                  <a:lnTo>
                    <a:pt x="0" y="230314"/>
                  </a:lnTo>
                  <a:cubicBezTo>
                    <a:pt x="953" y="223361"/>
                    <a:pt x="2095" y="216408"/>
                    <a:pt x="3524" y="209550"/>
                  </a:cubicBezTo>
                  <a:lnTo>
                    <a:pt x="209550" y="3524"/>
                  </a:lnTo>
                  <a:cubicBezTo>
                    <a:pt x="216408" y="2095"/>
                    <a:pt x="223361" y="953"/>
                    <a:pt x="230314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412CE109-6153-414A-B2D6-C4F9C6FA2E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29300" y="3162300"/>
              <a:ext cx="294131" cy="294131"/>
            </a:xfrm>
            <a:custGeom>
              <a:avLst/>
              <a:gdLst>
                <a:gd name="connsiteX0" fmla="*/ 294132 w 294131"/>
                <a:gd name="connsiteY0" fmla="*/ 1238 h 294131"/>
                <a:gd name="connsiteX1" fmla="*/ 1238 w 294131"/>
                <a:gd name="connsiteY1" fmla="*/ 294132 h 294131"/>
                <a:gd name="connsiteX2" fmla="*/ 0 w 294131"/>
                <a:gd name="connsiteY2" fmla="*/ 278225 h 294131"/>
                <a:gd name="connsiteX3" fmla="*/ 278225 w 294131"/>
                <a:gd name="connsiteY3" fmla="*/ 0 h 294131"/>
                <a:gd name="connsiteX4" fmla="*/ 294132 w 294131"/>
                <a:gd name="connsiteY4" fmla="*/ 1238 h 29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131" h="294131">
                  <a:moveTo>
                    <a:pt x="294132" y="1238"/>
                  </a:moveTo>
                  <a:lnTo>
                    <a:pt x="1238" y="294132"/>
                  </a:lnTo>
                  <a:cubicBezTo>
                    <a:pt x="667" y="288893"/>
                    <a:pt x="0" y="283559"/>
                    <a:pt x="0" y="278225"/>
                  </a:cubicBezTo>
                  <a:lnTo>
                    <a:pt x="278225" y="0"/>
                  </a:lnTo>
                  <a:cubicBezTo>
                    <a:pt x="283559" y="0"/>
                    <a:pt x="288893" y="667"/>
                    <a:pt x="294132" y="12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DAF530F5-D68D-4BC8-8984-F1A8B5DEB6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7205" y="3170110"/>
              <a:ext cx="337184" cy="337280"/>
            </a:xfrm>
            <a:custGeom>
              <a:avLst/>
              <a:gdLst>
                <a:gd name="connsiteX0" fmla="*/ 337185 w 337184"/>
                <a:gd name="connsiteY0" fmla="*/ 3905 h 337280"/>
                <a:gd name="connsiteX1" fmla="*/ 3810 w 337184"/>
                <a:gd name="connsiteY1" fmla="*/ 337280 h 337280"/>
                <a:gd name="connsiteX2" fmla="*/ 0 w 337184"/>
                <a:gd name="connsiteY2" fmla="*/ 323850 h 337280"/>
                <a:gd name="connsiteX3" fmla="*/ 323850 w 337184"/>
                <a:gd name="connsiteY3" fmla="*/ 0 h 337280"/>
                <a:gd name="connsiteX4" fmla="*/ 337185 w 337184"/>
                <a:gd name="connsiteY4" fmla="*/ 3905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84" h="337280">
                  <a:moveTo>
                    <a:pt x="337185" y="3905"/>
                  </a:moveTo>
                  <a:lnTo>
                    <a:pt x="3810" y="337280"/>
                  </a:lnTo>
                  <a:cubicBezTo>
                    <a:pt x="2381" y="332899"/>
                    <a:pt x="1143" y="328422"/>
                    <a:pt x="0" y="323850"/>
                  </a:cubicBezTo>
                  <a:lnTo>
                    <a:pt x="323850" y="0"/>
                  </a:lnTo>
                  <a:cubicBezTo>
                    <a:pt x="328327" y="1715"/>
                    <a:pt x="332804" y="2477"/>
                    <a:pt x="337185" y="3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2EB69747-F9DD-4B80-B488-D5565D0BC6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3207" y="3186207"/>
              <a:ext cx="364617" cy="364617"/>
            </a:xfrm>
            <a:custGeom>
              <a:avLst/>
              <a:gdLst>
                <a:gd name="connsiteX0" fmla="*/ 364617 w 364617"/>
                <a:gd name="connsiteY0" fmla="*/ 5620 h 364617"/>
                <a:gd name="connsiteX1" fmla="*/ 5620 w 364617"/>
                <a:gd name="connsiteY1" fmla="*/ 364617 h 364617"/>
                <a:gd name="connsiteX2" fmla="*/ 0 w 364617"/>
                <a:gd name="connsiteY2" fmla="*/ 353187 h 364617"/>
                <a:gd name="connsiteX3" fmla="*/ 353187 w 364617"/>
                <a:gd name="connsiteY3" fmla="*/ 0 h 364617"/>
                <a:gd name="connsiteX4" fmla="*/ 364617 w 364617"/>
                <a:gd name="connsiteY4" fmla="*/ 5620 h 364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4617" h="364617">
                  <a:moveTo>
                    <a:pt x="364617" y="5620"/>
                  </a:moveTo>
                  <a:lnTo>
                    <a:pt x="5620" y="364617"/>
                  </a:lnTo>
                  <a:cubicBezTo>
                    <a:pt x="3620" y="360902"/>
                    <a:pt x="1715" y="357092"/>
                    <a:pt x="0" y="353187"/>
                  </a:cubicBezTo>
                  <a:lnTo>
                    <a:pt x="353187" y="0"/>
                  </a:lnTo>
                  <a:cubicBezTo>
                    <a:pt x="357092" y="1715"/>
                    <a:pt x="360902" y="3715"/>
                    <a:pt x="364617" y="56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73AFB787-B8A4-4269-9DA9-FF4A660303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5305" y="3208305"/>
              <a:ext cx="380238" cy="380238"/>
            </a:xfrm>
            <a:custGeom>
              <a:avLst/>
              <a:gdLst>
                <a:gd name="connsiteX0" fmla="*/ 380238 w 380238"/>
                <a:gd name="connsiteY0" fmla="*/ 7239 h 380238"/>
                <a:gd name="connsiteX1" fmla="*/ 7239 w 380238"/>
                <a:gd name="connsiteY1" fmla="*/ 380238 h 380238"/>
                <a:gd name="connsiteX2" fmla="*/ 0 w 380238"/>
                <a:gd name="connsiteY2" fmla="*/ 370713 h 380238"/>
                <a:gd name="connsiteX3" fmla="*/ 370237 w 380238"/>
                <a:gd name="connsiteY3" fmla="*/ 0 h 380238"/>
                <a:gd name="connsiteX4" fmla="*/ 380238 w 380238"/>
                <a:gd name="connsiteY4" fmla="*/ 7239 h 38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238" h="380238">
                  <a:moveTo>
                    <a:pt x="380238" y="7239"/>
                  </a:moveTo>
                  <a:lnTo>
                    <a:pt x="7239" y="380238"/>
                  </a:lnTo>
                  <a:cubicBezTo>
                    <a:pt x="4763" y="377000"/>
                    <a:pt x="2381" y="373571"/>
                    <a:pt x="0" y="370713"/>
                  </a:cubicBezTo>
                  <a:lnTo>
                    <a:pt x="370237" y="0"/>
                  </a:lnTo>
                  <a:cubicBezTo>
                    <a:pt x="373571" y="2381"/>
                    <a:pt x="377000" y="4763"/>
                    <a:pt x="380238" y="72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6E682D93-25A6-4D91-9A81-3F247BBEE3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02832" y="3235832"/>
              <a:ext cx="385191" cy="385191"/>
            </a:xfrm>
            <a:custGeom>
              <a:avLst/>
              <a:gdLst>
                <a:gd name="connsiteX0" fmla="*/ 380905 w 385191"/>
                <a:gd name="connsiteY0" fmla="*/ 4286 h 385191"/>
                <a:gd name="connsiteX1" fmla="*/ 385191 w 385191"/>
                <a:gd name="connsiteY1" fmla="*/ 8573 h 385191"/>
                <a:gd name="connsiteX2" fmla="*/ 8573 w 385191"/>
                <a:gd name="connsiteY2" fmla="*/ 385191 h 385191"/>
                <a:gd name="connsiteX3" fmla="*/ 4286 w 385191"/>
                <a:gd name="connsiteY3" fmla="*/ 380905 h 385191"/>
                <a:gd name="connsiteX4" fmla="*/ 0 w 385191"/>
                <a:gd name="connsiteY4" fmla="*/ 376523 h 385191"/>
                <a:gd name="connsiteX5" fmla="*/ 376523 w 385191"/>
                <a:gd name="connsiteY5" fmla="*/ 0 h 385191"/>
                <a:gd name="connsiteX6" fmla="*/ 380905 w 385191"/>
                <a:gd name="connsiteY6" fmla="*/ 4286 h 385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5191" h="385191">
                  <a:moveTo>
                    <a:pt x="380905" y="4286"/>
                  </a:moveTo>
                  <a:lnTo>
                    <a:pt x="385191" y="8573"/>
                  </a:lnTo>
                  <a:lnTo>
                    <a:pt x="8573" y="385191"/>
                  </a:lnTo>
                  <a:lnTo>
                    <a:pt x="4286" y="380905"/>
                  </a:lnTo>
                  <a:cubicBezTo>
                    <a:pt x="2762" y="379476"/>
                    <a:pt x="1334" y="377952"/>
                    <a:pt x="0" y="376523"/>
                  </a:cubicBezTo>
                  <a:lnTo>
                    <a:pt x="376523" y="0"/>
                  </a:lnTo>
                  <a:cubicBezTo>
                    <a:pt x="377952" y="1334"/>
                    <a:pt x="379476" y="2667"/>
                    <a:pt x="380905" y="42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9D5F48B5-53B4-4DA8-B929-6AFF506589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35789" y="3268313"/>
              <a:ext cx="379761" cy="380237"/>
            </a:xfrm>
            <a:custGeom>
              <a:avLst/>
              <a:gdLst>
                <a:gd name="connsiteX0" fmla="*/ 372428 w 379761"/>
                <a:gd name="connsiteY0" fmla="*/ 0 h 380237"/>
                <a:gd name="connsiteX1" fmla="*/ 379762 w 379761"/>
                <a:gd name="connsiteY1" fmla="*/ 9525 h 380237"/>
                <a:gd name="connsiteX2" fmla="*/ 9525 w 379761"/>
                <a:gd name="connsiteY2" fmla="*/ 380238 h 380237"/>
                <a:gd name="connsiteX3" fmla="*/ 0 w 379761"/>
                <a:gd name="connsiteY3" fmla="*/ 372904 h 38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9761" h="380237">
                  <a:moveTo>
                    <a:pt x="372428" y="0"/>
                  </a:moveTo>
                  <a:cubicBezTo>
                    <a:pt x="374999" y="3239"/>
                    <a:pt x="377381" y="6572"/>
                    <a:pt x="379762" y="9525"/>
                  </a:cubicBezTo>
                  <a:lnTo>
                    <a:pt x="9525" y="380238"/>
                  </a:lnTo>
                  <a:cubicBezTo>
                    <a:pt x="6096" y="377857"/>
                    <a:pt x="2762" y="375476"/>
                    <a:pt x="0" y="3729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8CA195A3-2A74-4D13-A1B8-24765E26BF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2841" y="3305841"/>
              <a:ext cx="364807" cy="364807"/>
            </a:xfrm>
            <a:custGeom>
              <a:avLst/>
              <a:gdLst>
                <a:gd name="connsiteX0" fmla="*/ 359188 w 364807"/>
                <a:gd name="connsiteY0" fmla="*/ 0 h 364807"/>
                <a:gd name="connsiteX1" fmla="*/ 364808 w 364807"/>
                <a:gd name="connsiteY1" fmla="*/ 11621 h 364807"/>
                <a:gd name="connsiteX2" fmla="*/ 11621 w 364807"/>
                <a:gd name="connsiteY2" fmla="*/ 364808 h 364807"/>
                <a:gd name="connsiteX3" fmla="*/ 0 w 364807"/>
                <a:gd name="connsiteY3" fmla="*/ 359188 h 364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807" h="364807">
                  <a:moveTo>
                    <a:pt x="359188" y="0"/>
                  </a:moveTo>
                  <a:cubicBezTo>
                    <a:pt x="361188" y="3905"/>
                    <a:pt x="362998" y="7715"/>
                    <a:pt x="364808" y="11621"/>
                  </a:cubicBezTo>
                  <a:lnTo>
                    <a:pt x="11621" y="364808"/>
                  </a:lnTo>
                  <a:cubicBezTo>
                    <a:pt x="7715" y="362998"/>
                    <a:pt x="3905" y="361188"/>
                    <a:pt x="0" y="3591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B98F1918-C39D-4713-AB21-685A944355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16370" y="3349466"/>
              <a:ext cx="337280" cy="337280"/>
            </a:xfrm>
            <a:custGeom>
              <a:avLst/>
              <a:gdLst>
                <a:gd name="connsiteX0" fmla="*/ 333470 w 337280"/>
                <a:gd name="connsiteY0" fmla="*/ 0 h 337280"/>
                <a:gd name="connsiteX1" fmla="*/ 337280 w 337280"/>
                <a:gd name="connsiteY1" fmla="*/ 13430 h 337280"/>
                <a:gd name="connsiteX2" fmla="*/ 13430 w 337280"/>
                <a:gd name="connsiteY2" fmla="*/ 337280 h 337280"/>
                <a:gd name="connsiteX3" fmla="*/ 0 w 337280"/>
                <a:gd name="connsiteY3" fmla="*/ 333470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7280" h="337280">
                  <a:moveTo>
                    <a:pt x="333470" y="0"/>
                  </a:moveTo>
                  <a:cubicBezTo>
                    <a:pt x="334899" y="4382"/>
                    <a:pt x="336137" y="8858"/>
                    <a:pt x="337280" y="13430"/>
                  </a:cubicBezTo>
                  <a:lnTo>
                    <a:pt x="13430" y="337280"/>
                  </a:lnTo>
                  <a:cubicBezTo>
                    <a:pt x="8858" y="336137"/>
                    <a:pt x="4382" y="334899"/>
                    <a:pt x="0" y="33347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33592273-DEE6-42E1-B824-11D5443323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67329" y="3400425"/>
              <a:ext cx="294227" cy="294132"/>
            </a:xfrm>
            <a:custGeom>
              <a:avLst/>
              <a:gdLst>
                <a:gd name="connsiteX0" fmla="*/ 292989 w 294227"/>
                <a:gd name="connsiteY0" fmla="*/ 0 h 294132"/>
                <a:gd name="connsiteX1" fmla="*/ 294227 w 294227"/>
                <a:gd name="connsiteY1" fmla="*/ 15907 h 294132"/>
                <a:gd name="connsiteX2" fmla="*/ 15907 w 294227"/>
                <a:gd name="connsiteY2" fmla="*/ 294132 h 294132"/>
                <a:gd name="connsiteX3" fmla="*/ 0 w 294227"/>
                <a:gd name="connsiteY3" fmla="*/ 292894 h 294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4227" h="294132">
                  <a:moveTo>
                    <a:pt x="292989" y="0"/>
                  </a:moveTo>
                  <a:cubicBezTo>
                    <a:pt x="293561" y="5334"/>
                    <a:pt x="293942" y="10668"/>
                    <a:pt x="294227" y="15907"/>
                  </a:cubicBezTo>
                  <a:lnTo>
                    <a:pt x="15907" y="294132"/>
                  </a:lnTo>
                  <a:cubicBezTo>
                    <a:pt x="10668" y="294132"/>
                    <a:pt x="5334" y="293465"/>
                    <a:pt x="0" y="2928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12D6F82B-B619-4D8B-85AE-0E57103BA0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29337" y="3462337"/>
              <a:ext cx="230314" cy="230314"/>
            </a:xfrm>
            <a:custGeom>
              <a:avLst/>
              <a:gdLst>
                <a:gd name="connsiteX0" fmla="*/ 230315 w 230314"/>
                <a:gd name="connsiteY0" fmla="*/ 0 h 230314"/>
                <a:gd name="connsiteX1" fmla="*/ 226886 w 230314"/>
                <a:gd name="connsiteY1" fmla="*/ 20574 h 230314"/>
                <a:gd name="connsiteX2" fmla="*/ 20669 w 230314"/>
                <a:gd name="connsiteY2" fmla="*/ 226790 h 230314"/>
                <a:gd name="connsiteX3" fmla="*/ 0 w 230314"/>
                <a:gd name="connsiteY3" fmla="*/ 230315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0314" h="230314">
                  <a:moveTo>
                    <a:pt x="230315" y="0"/>
                  </a:moveTo>
                  <a:cubicBezTo>
                    <a:pt x="229457" y="6953"/>
                    <a:pt x="228314" y="13716"/>
                    <a:pt x="226886" y="20574"/>
                  </a:cubicBezTo>
                  <a:lnTo>
                    <a:pt x="20669" y="226790"/>
                  </a:lnTo>
                  <a:cubicBezTo>
                    <a:pt x="13811" y="228314"/>
                    <a:pt x="6953" y="229457"/>
                    <a:pt x="0" y="2303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6246C574-90D4-412B-9444-203F7C83CD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18682" y="3551682"/>
              <a:ext cx="112871" cy="112871"/>
            </a:xfrm>
            <a:custGeom>
              <a:avLst/>
              <a:gdLst>
                <a:gd name="connsiteX0" fmla="*/ 112871 w 112871"/>
                <a:gd name="connsiteY0" fmla="*/ 0 h 112871"/>
                <a:gd name="connsiteX1" fmla="*/ 0 w 112871"/>
                <a:gd name="connsiteY1" fmla="*/ 112871 h 112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2871" h="112871">
                  <a:moveTo>
                    <a:pt x="112871" y="0"/>
                  </a:moveTo>
                  <a:cubicBezTo>
                    <a:pt x="87618" y="48239"/>
                    <a:pt x="48239" y="87618"/>
                    <a:pt x="0" y="1128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AFE1F2B-D95F-4260-AE97-B41C7034B5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95494" y="685805"/>
            <a:ext cx="5004620" cy="5534019"/>
          </a:xfrm>
        </p:spPr>
        <p:txBody>
          <a:bodyPr>
            <a:normAutofit/>
          </a:bodyPr>
          <a:lstStyle/>
          <a:p>
            <a:endParaRPr lang="en-US" sz="3600" dirty="0">
              <a:solidFill>
                <a:schemeClr val="bg1"/>
              </a:solidFill>
            </a:endParaRPr>
          </a:p>
          <a:p>
            <a:pPr marL="742950" indent="-742950">
              <a:spcAft>
                <a:spcPts val="1200"/>
              </a:spcAft>
              <a:buFont typeface="+mj-lt"/>
              <a:buAutoNum type="arabicPeriod"/>
            </a:pPr>
            <a:r>
              <a:rPr lang="en-US" sz="3600" dirty="0">
                <a:solidFill>
                  <a:srgbClr val="FFFF00"/>
                </a:solidFill>
              </a:rPr>
              <a:t>Three Good Things</a:t>
            </a:r>
          </a:p>
          <a:p>
            <a:pPr marL="742950" indent="-742950">
              <a:spcAft>
                <a:spcPts val="1200"/>
              </a:spcAft>
              <a:buFont typeface="+mj-lt"/>
              <a:buAutoNum type="arabicPeriod"/>
            </a:pPr>
            <a:r>
              <a:rPr lang="en-US" sz="3600" dirty="0">
                <a:solidFill>
                  <a:srgbClr val="FFFF00"/>
                </a:solidFill>
              </a:rPr>
              <a:t>Gratitude Practice</a:t>
            </a:r>
          </a:p>
          <a:p>
            <a:pPr marL="742950" indent="-742950">
              <a:spcAft>
                <a:spcPts val="1200"/>
              </a:spcAft>
              <a:buFont typeface="+mj-lt"/>
              <a:buAutoNum type="arabicPeriod"/>
            </a:pPr>
            <a:r>
              <a:rPr lang="en-US" sz="3600" dirty="0">
                <a:solidFill>
                  <a:srgbClr val="FFFF00"/>
                </a:solidFill>
              </a:rPr>
              <a:t>Savoring</a:t>
            </a:r>
          </a:p>
          <a:p>
            <a:pPr marL="742950" indent="-742950">
              <a:spcAft>
                <a:spcPts val="1200"/>
              </a:spcAft>
              <a:buFont typeface="+mj-lt"/>
              <a:buAutoNum type="arabicPeriod"/>
            </a:pPr>
            <a:r>
              <a:rPr lang="en-US" sz="3600" dirty="0">
                <a:solidFill>
                  <a:srgbClr val="FFFF00"/>
                </a:solidFill>
              </a:rPr>
              <a:t>Grounding, Calming, and Sleeping</a:t>
            </a:r>
          </a:p>
          <a:p>
            <a:endParaRPr lang="en-US" sz="3600" dirty="0">
              <a:solidFill>
                <a:schemeClr val="bg1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92329D4-AC4E-465A-A97A-8E401C8295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2345126" y="3595709"/>
            <a:ext cx="2419470" cy="3225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67151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394448" y="1416734"/>
            <a:ext cx="3124200" cy="3071481"/>
          </a:xfrm>
          <a:prstGeom prst="ellipse">
            <a:avLst/>
          </a:prstGeom>
          <a:gradFill>
            <a:gsLst>
              <a:gs pos="0">
                <a:srgbClr val="333300"/>
              </a:gs>
              <a:gs pos="100000">
                <a:schemeClr val="bg2">
                  <a:shade val="80000"/>
                </a:schemeClr>
              </a:gs>
            </a:gsLst>
            <a:path path="circle">
              <a:fillToRect l="43000" r="43000" b="100000"/>
            </a:path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Medium"/>
              <a:ea typeface="+mn-ea"/>
              <a:cs typeface="+mn-cs"/>
            </a:endParaRPr>
          </a:p>
        </p:txBody>
      </p:sp>
      <p:sp>
        <p:nvSpPr>
          <p:cNvPr id="5" name="Oval 4"/>
          <p:cNvSpPr/>
          <p:nvPr/>
        </p:nvSpPr>
        <p:spPr>
          <a:xfrm>
            <a:off x="4165926" y="2213245"/>
            <a:ext cx="1499378" cy="1404598"/>
          </a:xfrm>
          <a:prstGeom prst="ellipse">
            <a:avLst/>
          </a:prstGeom>
          <a:gradFill>
            <a:gsLst>
              <a:gs pos="0">
                <a:srgbClr val="FF9900">
                  <a:lumMod val="88000"/>
                  <a:lumOff val="12000"/>
                </a:srgbClr>
              </a:gs>
              <a:gs pos="100000">
                <a:schemeClr val="bg2">
                  <a:shade val="80000"/>
                </a:schemeClr>
              </a:gs>
            </a:gsLst>
            <a:path path="circle">
              <a:fillToRect l="43000" r="43000" b="100000"/>
            </a:path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Medium"/>
              <a:ea typeface="+mn-ea"/>
              <a:cs typeface="+mn-cs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11159163" y="5379496"/>
            <a:ext cx="811019" cy="503578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995959" y="2486230"/>
            <a:ext cx="2209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4D3E2F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Problems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260504" y="2730878"/>
            <a:ext cx="16295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4D3E2F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Well-Being</a:t>
            </a:r>
          </a:p>
        </p:txBody>
      </p:sp>
      <p:sp>
        <p:nvSpPr>
          <p:cNvPr id="28" name="Oval 27"/>
          <p:cNvSpPr/>
          <p:nvPr/>
        </p:nvSpPr>
        <p:spPr>
          <a:xfrm>
            <a:off x="6377948" y="306270"/>
            <a:ext cx="5592234" cy="5410200"/>
          </a:xfrm>
          <a:prstGeom prst="ellipse">
            <a:avLst/>
          </a:prstGeom>
          <a:gradFill>
            <a:gsLst>
              <a:gs pos="0">
                <a:srgbClr val="FF9900"/>
              </a:gs>
              <a:gs pos="100000">
                <a:schemeClr val="bg2">
                  <a:shade val="80000"/>
                </a:schemeClr>
              </a:gs>
            </a:gsLst>
            <a:path path="circle">
              <a:fillToRect l="43000" r="43000" b="100000"/>
            </a:path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8043115" y="2213245"/>
            <a:ext cx="26293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4D3E2F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Well-Being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537474" y="3071005"/>
            <a:ext cx="3276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D3E2F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Not just inside a person but also between and among people and within and between communities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90600" y="5126347"/>
            <a:ext cx="58247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Conoley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, C. W., &amp;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Scheel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, M.J. (2018). 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Goal focused positive psychotherapy: A strengths-based approach. Oxford University Press.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4448" y="59428"/>
            <a:ext cx="877961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How does positive psychology/psychotherapy  work?</a:t>
            </a:r>
          </a:p>
        </p:txBody>
      </p:sp>
    </p:spTree>
    <p:extLst>
      <p:ext uri="{BB962C8B-B14F-4D97-AF65-F5344CB8AC3E}">
        <p14:creationId xmlns:p14="http://schemas.microsoft.com/office/powerpoint/2010/main" val="3626628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24" grpId="0"/>
      <p:bldP spid="25" grpId="0"/>
      <p:bldP spid="28" grpId="0" animBg="1"/>
      <p:bldP spid="29" grpId="0"/>
      <p:bldP spid="3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067F1D-98C9-2206-5326-182F894E1C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A466A137-DEBA-83C3-B143-595D9FB437E6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0207640" y="6403919"/>
            <a:ext cx="1374760" cy="365125"/>
          </a:xfrm>
        </p:spPr>
        <p:txBody>
          <a:bodyPr/>
          <a:lstStyle/>
          <a:p>
            <a:pPr defTabSz="1219170"/>
            <a:fld id="{8C181DAD-4C40-F84C-8464-78DE1D7D2961}" type="datetime1">
              <a:rPr lang="en-US">
                <a:solidFill>
                  <a:prstClr val="white"/>
                </a:solidFill>
              </a:rPr>
              <a:pPr defTabSz="1219170"/>
              <a:t>1/30/2025</a:t>
            </a:fld>
            <a:r>
              <a:rPr lang="en-US">
                <a:solidFill>
                  <a:prstClr val="white"/>
                </a:solidFill>
              </a:rPr>
              <a:t> —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27B09D-0242-5062-C86D-93F36C16289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304337" y="6403167"/>
            <a:ext cx="711200" cy="365125"/>
          </a:xfrm>
        </p:spPr>
        <p:txBody>
          <a:bodyPr/>
          <a:lstStyle/>
          <a:p>
            <a:pPr defTabSz="1219170"/>
            <a:fld id="{6315554C-9387-4378-80C2-5F7076CAC952}" type="slidenum">
              <a:rPr lang="en-US">
                <a:solidFill>
                  <a:prstClr val="white"/>
                </a:solidFill>
              </a:rPr>
              <a:pPr defTabSz="1219170"/>
              <a:t>17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28053F-CF6D-38F9-95F1-E510B4C870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97821" y="6404295"/>
            <a:ext cx="3509819" cy="365125"/>
          </a:xfrm>
        </p:spPr>
        <p:txBody>
          <a:bodyPr/>
          <a:lstStyle/>
          <a:p>
            <a:pPr defTabSz="1219170"/>
            <a:r>
              <a:rPr lang="en-US" dirty="0">
                <a:solidFill>
                  <a:prstClr val="white"/>
                </a:solidFill>
              </a:rPr>
              <a:t>The Road to Well-Being in Montana</a:t>
            </a:r>
          </a:p>
        </p:txBody>
      </p:sp>
      <p:sp>
        <p:nvSpPr>
          <p:cNvPr id="9" name="Title 5">
            <a:extLst>
              <a:ext uri="{FF2B5EF4-FFF2-40B4-BE49-F238E27FC236}">
                <a16:creationId xmlns:a16="http://schemas.microsoft.com/office/drawing/2014/main" id="{CB4C139E-E0F2-2B3F-4F91-2783891F35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200" y="184764"/>
            <a:ext cx="11139237" cy="685800"/>
          </a:xfrm>
        </p:spPr>
        <p:txBody>
          <a:bodyPr/>
          <a:lstStyle/>
          <a:p>
            <a:r>
              <a:rPr lang="en-US"/>
              <a:t>Our UM Outcomes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181B76B-95A4-B658-B7CB-F2B84416FE74}"/>
              </a:ext>
            </a:extLst>
          </p:cNvPr>
          <p:cNvSpPr txBox="1"/>
          <p:nvPr/>
        </p:nvSpPr>
        <p:spPr>
          <a:xfrm>
            <a:off x="2686720" y="870565"/>
            <a:ext cx="3409281" cy="63791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80990" indent="-380990" defTabSz="1219139">
              <a:spcBef>
                <a:spcPct val="20000"/>
              </a:spcBef>
              <a:buClr>
                <a:srgbClr val="E17C00"/>
              </a:buClr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rgbClr val="FF44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COUN</a:t>
            </a:r>
            <a:r>
              <a:rPr lang="en-US" sz="3200" b="1" dirty="0">
                <a:solidFill>
                  <a:srgbClr val="7224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591</a:t>
            </a:r>
          </a:p>
          <a:p>
            <a:pPr marL="380990" indent="-380990" defTabSz="1219139">
              <a:spcBef>
                <a:spcPct val="20000"/>
              </a:spcBef>
              <a:buClr>
                <a:srgbClr val="E17C00"/>
              </a:buClr>
              <a:buFont typeface="Arial" panose="020B0604020202020204" pitchFamily="34" charset="0"/>
              <a:buChar char="•"/>
            </a:pPr>
            <a:endParaRPr lang="en-US" sz="3200" b="1" dirty="0">
              <a:solidFill>
                <a:srgbClr val="FF443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80990" indent="-380990" defTabSz="1219139">
              <a:spcBef>
                <a:spcPct val="20000"/>
              </a:spcBef>
              <a:buClr>
                <a:srgbClr val="E17C00"/>
              </a:buClr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rgbClr val="FF44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177</a:t>
            </a:r>
            <a:r>
              <a:rPr lang="en-US" sz="3200" b="1" dirty="0">
                <a:solidFill>
                  <a:srgbClr val="7224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educators</a:t>
            </a:r>
            <a:br>
              <a:rPr lang="en-US" sz="3200" b="1" dirty="0">
                <a:solidFill>
                  <a:srgbClr val="72243D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3200" b="1" dirty="0">
              <a:solidFill>
                <a:srgbClr val="FF443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189" indent="-457189" defTabSz="1219139">
              <a:spcBef>
                <a:spcPct val="20000"/>
              </a:spcBef>
              <a:buClr>
                <a:srgbClr val="E17C00"/>
              </a:buClr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rgbClr val="FF44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Before</a:t>
            </a:r>
            <a:r>
              <a:rPr lang="en-US" sz="3200" b="1" dirty="0">
                <a:solidFill>
                  <a:srgbClr val="7224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the course </a:t>
            </a:r>
            <a:r>
              <a:rPr lang="en-US" sz="3200" b="1" dirty="0">
                <a:solidFill>
                  <a:srgbClr val="FF44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32%</a:t>
            </a:r>
            <a:r>
              <a:rPr lang="en-US" sz="3200" b="1" dirty="0">
                <a:solidFill>
                  <a:srgbClr val="7224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 educators scored in the </a:t>
            </a:r>
            <a:r>
              <a:rPr lang="en-US" sz="3200" b="1" dirty="0">
                <a:solidFill>
                  <a:srgbClr val="FF44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clinically depressed</a:t>
            </a:r>
            <a:r>
              <a:rPr lang="en-US" sz="3200" b="1" dirty="0">
                <a:solidFill>
                  <a:srgbClr val="7224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range</a:t>
            </a:r>
          </a:p>
          <a:p>
            <a:pPr defTabSz="1219170"/>
            <a:endParaRPr lang="en-US" sz="3733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3512FEB-B094-A8F0-1571-E7302788E39F}"/>
              </a:ext>
            </a:extLst>
          </p:cNvPr>
          <p:cNvSpPr txBox="1"/>
          <p:nvPr/>
        </p:nvSpPr>
        <p:spPr>
          <a:xfrm>
            <a:off x="5994400" y="884667"/>
            <a:ext cx="6197600" cy="57881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39">
              <a:spcBef>
                <a:spcPct val="20000"/>
              </a:spcBef>
              <a:buClr>
                <a:srgbClr val="E17C00"/>
              </a:buClr>
            </a:pPr>
            <a:r>
              <a:rPr lang="en-US" sz="3200" b="1" dirty="0">
                <a:solidFill>
                  <a:srgbClr val="FF44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After</a:t>
            </a:r>
            <a:r>
              <a:rPr lang="en-US" sz="3200" b="1" dirty="0">
                <a:solidFill>
                  <a:srgbClr val="7224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the Course</a:t>
            </a:r>
          </a:p>
          <a:p>
            <a:pPr marL="457189" indent="-457189" defTabSz="1219139">
              <a:spcBef>
                <a:spcPct val="20000"/>
              </a:spcBef>
              <a:buClr>
                <a:srgbClr val="E17C00"/>
              </a:buClr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rgbClr val="FF44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Only 12% </a:t>
            </a:r>
            <a:r>
              <a:rPr lang="en-US" sz="3200" b="1" dirty="0">
                <a:solidFill>
                  <a:srgbClr val="7224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scored in the depressed range</a:t>
            </a:r>
          </a:p>
          <a:p>
            <a:pPr marL="457189" indent="-457189" defTabSz="1219139">
              <a:spcBef>
                <a:spcPct val="20000"/>
              </a:spcBef>
              <a:buClr>
                <a:srgbClr val="E17C00"/>
              </a:buClr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rgbClr val="FF44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Educators reported</a:t>
            </a:r>
            <a:r>
              <a:rPr lang="en-US" sz="3200" b="1" dirty="0">
                <a:solidFill>
                  <a:srgbClr val="7224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990575" lvl="1" indent="-380990" defTabSz="1219139">
              <a:spcBef>
                <a:spcPct val="20000"/>
              </a:spcBef>
              <a:buClr>
                <a:srgbClr val="E17C00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7224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Reduced depression </a:t>
            </a:r>
          </a:p>
          <a:p>
            <a:pPr marL="990575" lvl="1" indent="-380990" defTabSz="1219139">
              <a:spcBef>
                <a:spcPct val="20000"/>
              </a:spcBef>
              <a:buClr>
                <a:srgbClr val="E17C00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7224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More hope, positive emotions, mindfulness, and social support</a:t>
            </a:r>
          </a:p>
          <a:p>
            <a:pPr marL="990575" lvl="1" indent="-380990" defTabSz="1219139">
              <a:spcBef>
                <a:spcPct val="20000"/>
              </a:spcBef>
              <a:buClr>
                <a:srgbClr val="E17C00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7224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Better sleep</a:t>
            </a:r>
          </a:p>
          <a:p>
            <a:pPr marL="990575" lvl="1" indent="-380990" defTabSz="1219139">
              <a:spcBef>
                <a:spcPct val="20000"/>
              </a:spcBef>
              <a:buClr>
                <a:srgbClr val="E17C00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7224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Fewer headaches and sick days</a:t>
            </a:r>
          </a:p>
          <a:p>
            <a:pPr marL="990575" lvl="1" indent="-380990" defTabSz="1219139">
              <a:spcBef>
                <a:spcPct val="20000"/>
              </a:spcBef>
              <a:buClr>
                <a:srgbClr val="E17C00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7224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Reduced gastrointestinal </a:t>
            </a:r>
            <a:br>
              <a:rPr lang="en-US" sz="2400" dirty="0">
                <a:solidFill>
                  <a:srgbClr val="72243D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dirty="0">
                <a:solidFill>
                  <a:srgbClr val="7224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respiratory distress</a:t>
            </a:r>
          </a:p>
          <a:p>
            <a:pPr defTabSz="1219170"/>
            <a:endParaRPr lang="en-US" sz="3733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3A4AACC-0948-59D8-356C-D1EA9BDE65E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4950"/>
          <a:stretch/>
        </p:blipFill>
        <p:spPr>
          <a:xfrm>
            <a:off x="5828" y="932903"/>
            <a:ext cx="2680891" cy="5342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66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4000"/>
                <a:satMod val="80000"/>
                <a:lumMod val="106000"/>
              </a:schemeClr>
            </a:gs>
            <a:gs pos="100000">
              <a:schemeClr val="bg1">
                <a:shade val="8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A3731C-4642-4528-8EB5-52915D59F0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794552"/>
            <a:ext cx="9603275" cy="1265980"/>
          </a:xfrm>
        </p:spPr>
        <p:txBody>
          <a:bodyPr>
            <a:normAutofit/>
          </a:bodyPr>
          <a:lstStyle/>
          <a:p>
            <a:r>
              <a:rPr lang="en-US" sz="5400" b="1" dirty="0">
                <a:solidFill>
                  <a:srgbClr val="FFC000"/>
                </a:solidFill>
              </a:rPr>
              <a:t>PPI #1</a:t>
            </a:r>
            <a:r>
              <a:rPr lang="en-US" sz="5400" dirty="0"/>
              <a:t>: </a:t>
            </a:r>
            <a:r>
              <a:rPr lang="en-US" sz="5400" b="1" dirty="0"/>
              <a:t>Three Good Things</a:t>
            </a:r>
            <a:endParaRPr lang="en-US" sz="5400" b="1" dirty="0">
              <a:solidFill>
                <a:srgbClr val="FFC000"/>
              </a:solidFill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AFE1F2B-D95F-4260-AE97-B41C7034B5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8094" y="2148397"/>
            <a:ext cx="4633645" cy="3915052"/>
          </a:xfrm>
        </p:spPr>
        <p:txBody>
          <a:bodyPr>
            <a:normAutofit/>
          </a:bodyPr>
          <a:lstStyle/>
          <a:p>
            <a:r>
              <a:rPr lang="en-US" sz="3600" dirty="0"/>
              <a:t>Survey</a:t>
            </a:r>
          </a:p>
          <a:p>
            <a:r>
              <a:rPr lang="en-US" sz="3600" dirty="0"/>
              <a:t>Rumination is </a:t>
            </a:r>
            <a:r>
              <a:rPr lang="en-US" sz="3600" b="1" dirty="0">
                <a:solidFill>
                  <a:srgbClr val="FFC000"/>
                </a:solidFill>
              </a:rPr>
              <a:t>all-natural</a:t>
            </a:r>
            <a:r>
              <a:rPr lang="en-US" sz="3600" dirty="0"/>
              <a:t>, but not helpful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F87B529-A263-4FAF-B1F7-22E753F27B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1739" y="1895629"/>
            <a:ext cx="6880261" cy="4962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772768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7146" y="804519"/>
            <a:ext cx="10222153" cy="1049235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chemeClr val="accent2"/>
                </a:solidFill>
              </a:rPr>
              <a:t>Three Good Things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15069" y="2038525"/>
            <a:ext cx="10658664" cy="4102216"/>
          </a:xfrm>
        </p:spPr>
        <p:txBody>
          <a:bodyPr>
            <a:noAutofit/>
          </a:bodyPr>
          <a:lstStyle/>
          <a:p>
            <a:r>
              <a:rPr lang="en-US" sz="3200" dirty="0"/>
              <a:t>Seligman’s signature technique</a:t>
            </a:r>
          </a:p>
          <a:p>
            <a:pPr lvl="1"/>
            <a:r>
              <a:rPr lang="en-US" sz="2800" dirty="0"/>
              <a:t>Before you go to sleep (or right now) </a:t>
            </a:r>
          </a:p>
          <a:p>
            <a:pPr lvl="1"/>
            <a:r>
              <a:rPr lang="en-US" sz="2800" dirty="0"/>
              <a:t>Write down (or think about) three good things that happened during the day (or last 24 hours)</a:t>
            </a:r>
          </a:p>
          <a:p>
            <a:pPr lvl="1"/>
            <a:r>
              <a:rPr lang="en-US" sz="2800" dirty="0"/>
              <a:t>Then track down in your mind </a:t>
            </a:r>
            <a:r>
              <a:rPr lang="en-US" sz="2800" b="1" dirty="0">
                <a:solidFill>
                  <a:schemeClr val="accent2"/>
                </a:solidFill>
              </a:rPr>
              <a:t>“Why” those things happened</a:t>
            </a:r>
          </a:p>
          <a:p>
            <a:pPr lvl="1"/>
            <a:r>
              <a:rPr lang="en-US" sz="2800" dirty="0"/>
              <a:t>Seligman: After a week, you’ll want to keep doing it (JSF: Maybe)</a:t>
            </a:r>
          </a:p>
          <a:p>
            <a:pPr lvl="1"/>
            <a:r>
              <a:rPr lang="en-US" sz="2800" dirty="0">
                <a:solidFill>
                  <a:schemeClr val="accent2"/>
                </a:solidFill>
              </a:rPr>
              <a:t>Volunteer</a:t>
            </a:r>
            <a:r>
              <a:rPr lang="en-US" sz="2800" dirty="0"/>
              <a:t>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6C7DD5A-2330-437C-8912-2515E6B547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12237" y="0"/>
            <a:ext cx="4279763" cy="2255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66833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>
                <a:solidFill>
                  <a:srgbClr val="FFC000"/>
                </a:solidFill>
              </a:rPr>
              <a:t>PPI #2</a:t>
            </a:r>
            <a:r>
              <a:rPr lang="en-US" sz="4800" b="1" dirty="0"/>
              <a:t>:</a:t>
            </a:r>
            <a:r>
              <a:rPr lang="en-US" sz="4800" b="1" dirty="0">
                <a:solidFill>
                  <a:srgbClr val="0070C0"/>
                </a:solidFill>
              </a:rPr>
              <a:t> </a:t>
            </a:r>
            <a:r>
              <a:rPr lang="en-US" sz="4800" b="1" dirty="0"/>
              <a:t>Savoring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339" y="1767840"/>
            <a:ext cx="10551515" cy="3698505"/>
          </a:xfrm>
        </p:spPr>
        <p:txBody>
          <a:bodyPr>
            <a:noAutofit/>
          </a:bodyPr>
          <a:lstStyle/>
          <a:p>
            <a:r>
              <a:rPr lang="en-US" sz="3200" dirty="0"/>
              <a:t>What is savoring?</a:t>
            </a:r>
          </a:p>
          <a:p>
            <a:r>
              <a:rPr lang="en-US" sz="3200" dirty="0"/>
              <a:t>Deliberate effort to extend and expand positive experiences [</a:t>
            </a:r>
            <a:r>
              <a:rPr lang="en-US" sz="3200" b="1" dirty="0">
                <a:solidFill>
                  <a:srgbClr val="FFC000"/>
                </a:solidFill>
              </a:rPr>
              <a:t>improves mood; increases satisfaction</a:t>
            </a:r>
            <a:r>
              <a:rPr lang="en-US" sz="3200" dirty="0"/>
              <a:t>]</a:t>
            </a:r>
          </a:p>
          <a:p>
            <a:pPr lvl="1"/>
            <a:r>
              <a:rPr lang="en-US" sz="3000" dirty="0"/>
              <a:t>Track/review fun </a:t>
            </a:r>
          </a:p>
          <a:p>
            <a:pPr lvl="1"/>
            <a:r>
              <a:rPr lang="en-US" sz="3000" dirty="0"/>
              <a:t>Track/review meaning</a:t>
            </a:r>
          </a:p>
          <a:p>
            <a:pPr lvl="1"/>
            <a:r>
              <a:rPr lang="en-US" sz="3000" dirty="0"/>
              <a:t>Your next run/walk/shopping/conversation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D31583E-E403-409D-8B55-966DF28601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20081" y="0"/>
            <a:ext cx="3465527" cy="2310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27205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1451579" y="548640"/>
            <a:ext cx="8759221" cy="972186"/>
          </a:xfrm>
        </p:spPr>
        <p:txBody>
          <a:bodyPr>
            <a:noAutofit/>
          </a:bodyPr>
          <a:lstStyle/>
          <a:p>
            <a:r>
              <a:rPr lang="en-US" altLang="en-US" sz="4000" dirty="0"/>
              <a:t>What we do . . . Naturally. . . </a:t>
            </a:r>
            <a:br>
              <a:rPr lang="en-US" altLang="en-US" sz="4000" dirty="0"/>
            </a:br>
            <a:r>
              <a:rPr lang="en-US" altLang="en-US" sz="4000" b="1" dirty="0">
                <a:solidFill>
                  <a:srgbClr val="FFC000"/>
                </a:solidFill>
              </a:rPr>
              <a:t>The Opposite of Savoring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>
          <a:xfrm>
            <a:off x="904127" y="2845942"/>
            <a:ext cx="10150728" cy="3842534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en-US" altLang="en-US" sz="3200" dirty="0"/>
              <a:t>We </a:t>
            </a:r>
            <a:r>
              <a:rPr lang="en-US" altLang="en-US" sz="3200" b="1" dirty="0">
                <a:solidFill>
                  <a:srgbClr val="FFC000"/>
                </a:solidFill>
              </a:rPr>
              <a:t>dampen or spoil </a:t>
            </a:r>
            <a:r>
              <a:rPr lang="en-US" altLang="en-US" sz="3200" dirty="0"/>
              <a:t>good experiences, while savoring or chewing on our mistakes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endParaRPr lang="en-US" altLang="en-US" sz="3200" dirty="0"/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en-US" altLang="en-US" sz="3200" dirty="0"/>
              <a:t>Anybody ever get stuck </a:t>
            </a:r>
            <a:r>
              <a:rPr lang="en-US" altLang="en-US" sz="3200" b="1" dirty="0">
                <a:solidFill>
                  <a:srgbClr val="FFC000"/>
                </a:solidFill>
              </a:rPr>
              <a:t>chewing on the negative</a:t>
            </a:r>
            <a:r>
              <a:rPr lang="en-US" altLang="en-US" sz="3200" dirty="0"/>
              <a:t> or spoiling the positives? [Yet another natural obstacle to happiness]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A01810D-8A25-422C-91B0-29B9DA5619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24836" y="-1"/>
            <a:ext cx="2267164" cy="213380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31808AB-ECB1-4AD2-A64D-3D576C13FE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24836" y="3722913"/>
            <a:ext cx="2258764" cy="1286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42149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>
                <a:solidFill>
                  <a:srgbClr val="FFC000"/>
                </a:solidFill>
              </a:rPr>
              <a:t>Easy Savoring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9465" y="1767840"/>
            <a:ext cx="10325389" cy="4211720"/>
          </a:xfrm>
        </p:spPr>
        <p:txBody>
          <a:bodyPr>
            <a:noAutofit/>
          </a:bodyPr>
          <a:lstStyle/>
          <a:p>
            <a:r>
              <a:rPr lang="en-US" sz="3200" dirty="0"/>
              <a:t>Mutual savoring</a:t>
            </a:r>
          </a:p>
          <a:p>
            <a:r>
              <a:rPr lang="en-US" sz="3200" dirty="0"/>
              <a:t>Find a friend – Remember when . . .</a:t>
            </a:r>
          </a:p>
          <a:p>
            <a:pPr lvl="1"/>
            <a:r>
              <a:rPr lang="en-US" sz="3000" dirty="0"/>
              <a:t>Improves mood and hope</a:t>
            </a:r>
          </a:p>
          <a:p>
            <a:pPr lvl="1"/>
            <a:r>
              <a:rPr lang="en-US" sz="3000" dirty="0"/>
              <a:t>Improves likelihood of repeating</a:t>
            </a:r>
          </a:p>
          <a:p>
            <a:pPr lvl="1"/>
            <a:r>
              <a:rPr lang="en-US" sz="3000" dirty="0"/>
              <a:t>Increases planning</a:t>
            </a:r>
          </a:p>
          <a:p>
            <a:pPr marL="228600" lvl="1">
              <a:spcBef>
                <a:spcPts val="1000"/>
              </a:spcBef>
            </a:pPr>
            <a:r>
              <a:rPr lang="en-US" sz="3200" dirty="0"/>
              <a:t>How will you REMEMBER to savor the positives?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3E868BC-8FD5-48A9-8BF4-116AB384FF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15593" y="0"/>
            <a:ext cx="3274503" cy="2452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913221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7572603" cy="1400530"/>
          </a:xfrm>
        </p:spPr>
        <p:txBody>
          <a:bodyPr>
            <a:normAutofit/>
          </a:bodyPr>
          <a:lstStyle/>
          <a:p>
            <a:pPr algn="ctr"/>
            <a:r>
              <a:rPr lang="en-US" sz="5400" b="1" dirty="0">
                <a:solidFill>
                  <a:srgbClr val="FFC000"/>
                </a:solidFill>
              </a:rPr>
              <a:t>PPI #3</a:t>
            </a:r>
            <a:r>
              <a:rPr lang="en-US" sz="5400" b="1" dirty="0"/>
              <a:t>: Gratitude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81743" y="1676400"/>
            <a:ext cx="6672943" cy="4970980"/>
          </a:xfrm>
        </p:spPr>
        <p:txBody>
          <a:bodyPr>
            <a:noAutofit/>
          </a:bodyPr>
          <a:lstStyle/>
          <a:p>
            <a:r>
              <a:rPr lang="en-US" sz="3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 you want to increase optimism, improve life satisfaction, be healthier, exercise more, and be happier?</a:t>
            </a:r>
          </a:p>
          <a:p>
            <a:endParaRPr lang="en-US" sz="3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3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Weave intentional gratitude into your life</a:t>
            </a:r>
          </a:p>
          <a:p>
            <a:endParaRPr lang="en-US" sz="3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CAB2E71-B35A-4E99-927E-8AC0CC6F81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21039" y="0"/>
            <a:ext cx="387096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510982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3" name="Google Shape;973;p1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buClr>
                <a:schemeClr val="dk1"/>
              </a:buClr>
              <a:buSzPts val="1100"/>
            </a:pPr>
            <a:r>
              <a:rPr lang="en-US" sz="5400" dirty="0">
                <a:solidFill>
                  <a:srgbClr val="FFC000"/>
                </a:solidFill>
              </a:rPr>
              <a:t>Gratitude </a:t>
            </a:r>
            <a:r>
              <a:rPr lang="es" sz="5400" dirty="0">
                <a:solidFill>
                  <a:srgbClr val="FFC000"/>
                </a:solidFill>
              </a:rPr>
              <a:t>PRACTICE </a:t>
            </a:r>
            <a:r>
              <a:rPr lang="en-US" sz="5400" dirty="0">
                <a:solidFill>
                  <a:srgbClr val="FFC000"/>
                </a:solidFill>
              </a:rPr>
              <a:t>Now</a:t>
            </a:r>
            <a:endParaRPr sz="5400" dirty="0">
              <a:solidFill>
                <a:srgbClr val="FFC000"/>
              </a:solidFill>
            </a:endParaRPr>
          </a:p>
        </p:txBody>
      </p:sp>
      <p:sp>
        <p:nvSpPr>
          <p:cNvPr id="974" name="Google Shape;974;p17"/>
          <p:cNvSpPr txBox="1"/>
          <p:nvPr/>
        </p:nvSpPr>
        <p:spPr>
          <a:xfrm>
            <a:off x="565079" y="2064634"/>
            <a:ext cx="9634835" cy="45755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en-US" sz="3200" b="1" kern="0" dirty="0">
                <a:solidFill>
                  <a:srgbClr val="FFC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Montserrat Light"/>
              </a:rPr>
              <a:t>Get</a:t>
            </a:r>
            <a:r>
              <a:rPr lang="en-US" sz="3200" kern="0" dirty="0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Montserrat Light"/>
              </a:rPr>
              <a:t> centered and reflect</a:t>
            </a: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Montserrat Light"/>
            </a:endParaRP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Montserrat Light"/>
              </a:rPr>
              <a:t>T</a:t>
            </a:r>
            <a:r>
              <a:rPr kumimoji="0" lang="es" sz="3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Montserrat Light"/>
              </a:rPr>
              <a:t>hink of </a:t>
            </a:r>
            <a:r>
              <a:rPr kumimoji="0" lang="es" sz="3200" b="1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Montserrat Light"/>
              </a:rPr>
              <a:t>one thing, 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Montserrat Light"/>
              </a:rPr>
              <a:t>one person, one experience, one event, one goal, or one moment </a:t>
            </a:r>
            <a:r>
              <a:rPr kumimoji="0" lang="es" sz="3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Montserrat Light"/>
              </a:rPr>
              <a:t>you’re thankful for. </a:t>
            </a: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s" sz="3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Montserrat Light"/>
              </a:rPr>
              <a:t>Choose one of these things and write 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Montserrat Light"/>
              </a:rPr>
              <a:t>it</a:t>
            </a:r>
            <a:r>
              <a:rPr kumimoji="0" lang="es" sz="3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Montserrat Light"/>
              </a:rPr>
              <a:t> down 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Montserrat Light"/>
              </a:rPr>
              <a:t>or pop it into the front of your brain</a:t>
            </a:r>
            <a:r>
              <a:rPr kumimoji="0" lang="es" sz="3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Montserrat Light"/>
              </a:rPr>
              <a:t>.</a:t>
            </a: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s" sz="3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Montserrat Light"/>
              </a:rPr>
              <a:t>Share with someone if/when you want to [</a:t>
            </a:r>
            <a:r>
              <a:rPr lang="es" sz="3200" b="1" kern="0" dirty="0">
                <a:solidFill>
                  <a:srgbClr val="FFC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Montserrat Light"/>
              </a:rPr>
              <a:t>Homework</a:t>
            </a:r>
            <a:r>
              <a:rPr kumimoji="0" lang="es" sz="3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Montserrat Light"/>
              </a:rPr>
              <a:t>]</a:t>
            </a: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Montserrat Light"/>
            </a:endParaRP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2933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644C84E-65B5-4C73-BA5C-BE149CA265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09443" y="18193"/>
            <a:ext cx="2182557" cy="1835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467406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EDA9EF6-441D-62BA-91E3-F6E420323E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DB66C9CD-6BF4-44CA-8078-0BB8190807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D5B71A1-D529-4D9A-0BA6-7856DF19F3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0000" y="862151"/>
            <a:ext cx="6120000" cy="1009486"/>
          </a:xfrm>
        </p:spPr>
        <p:txBody>
          <a:bodyPr vert="horz" lIns="0" tIns="0" rIns="0" bIns="0" rtlCol="0" anchor="b" anchorCtr="0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4400" b="1" cap="none" spc="0" dirty="0">
                <a:solidFill>
                  <a:srgbClr val="FFC000"/>
                </a:solidFill>
                <a:latin typeface="Century Gothic" panose="020B0502020202020204"/>
              </a:rPr>
              <a:t>PPI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</a:rPr>
              <a:t> #4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</a:rPr>
              <a:t>: </a:t>
            </a:r>
            <a:r>
              <a:rPr kumimoji="0" lang="en-US" sz="4200" b="0" i="0" u="none" strike="noStrike" kern="1200" cap="none" spc="0" normalizeH="0" baseline="0" noProof="0" dirty="0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</a:rPr>
              <a:t>Sleep Well</a:t>
            </a:r>
            <a:br>
              <a:rPr lang="en-US" sz="2400" dirty="0"/>
            </a:br>
            <a:endParaRPr lang="en-US" sz="2400" dirty="0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77C6DF49-CBE3-4038-AC78-35DE4FD7CE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870000" y="2310207"/>
            <a:ext cx="540000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EB68D63-B63A-FAEE-CDCD-C42AF78A23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3194" y="2405746"/>
            <a:ext cx="7510205" cy="3990036"/>
          </a:xfrm>
        </p:spPr>
        <p:txBody>
          <a:bodyPr vert="horz" lIns="0" tIns="0" rIns="0" bIns="0" rtlCol="0" anchor="t" anchorCtr="0">
            <a:no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E5155">
                  <a:lumMod val="40000"/>
                  <a:lumOff val="60000"/>
                </a:srgbClr>
              </a:buClr>
              <a:buSzPct val="80000"/>
              <a:buFont typeface="Wingdings 3" charset="2"/>
              <a:buChar char=""/>
              <a:tabLst/>
              <a:defRPr/>
            </a:pP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</a:rPr>
              <a:t>“What’s the most important thing for </a:t>
            </a:r>
            <a:r>
              <a:rPr kumimoji="0" lang="en-US" sz="3200" i="0" u="non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</a:rPr>
              <a:t>life success and good health</a:t>
            </a: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</a:rPr>
              <a:t>?”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</a:rPr>
              <a:t>– Sleep 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E5155">
                  <a:lumMod val="40000"/>
                  <a:lumOff val="60000"/>
                </a:srgbClr>
              </a:buClr>
              <a:buSzPct val="80000"/>
              <a:buFont typeface="Wingdings 3" charset="2"/>
              <a:buChar char="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</a:rPr>
              <a:t>Why? Sleep disruption is linked to accidents, illness, lower achievement, depression, irritability, worse MH, suicidality,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</a:rPr>
              <a:t>etc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</a:rPr>
              <a:t>!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E5155">
                  <a:lumMod val="40000"/>
                  <a:lumOff val="60000"/>
                </a:srgbClr>
              </a:buClr>
              <a:buSzPct val="80000"/>
              <a:buFont typeface="Wingdings 3" charset="2"/>
              <a:buChar char="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</a:rPr>
              <a:t>Sleep paralysis, MHCC and the DSM – Wait a minute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  <a:sym typeface="Wingdings" panose="05000000000000000000" pitchFamily="2" charset="2"/>
              </a:rPr>
              <a:t>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j-ea"/>
              <a:cs typeface="+mj-cs"/>
            </a:endParaRPr>
          </a:p>
        </p:txBody>
      </p:sp>
      <p:pic>
        <p:nvPicPr>
          <p:cNvPr id="8" name="Picture 7" descr="Hand touching water">
            <a:extLst>
              <a:ext uri="{FF2B5EF4-FFF2-40B4-BE49-F238E27FC236}">
                <a16:creationId xmlns:a16="http://schemas.microsoft.com/office/drawing/2014/main" id="{991E5335-54F3-7EC9-3A23-B9E16720D3E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475" r="34848" b="-1"/>
          <a:stretch/>
        </p:blipFill>
        <p:spPr>
          <a:xfrm>
            <a:off x="8321011" y="10"/>
            <a:ext cx="3870989" cy="6857990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49C5FB-F205-4B6A-FC39-BA012019DC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90636" y="8219913"/>
            <a:ext cx="5575300" cy="369332"/>
          </a:xfrm>
        </p:spPr>
        <p:txBody>
          <a:bodyPr vert="horz" lIns="0" tIns="0" rIns="0" bIns="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all" spc="300" normalizeH="0" baseline="0" noProof="0" dirty="0">
              <a:ln>
                <a:noFill/>
              </a:ln>
              <a:solidFill>
                <a:prstClr val="white">
                  <a:alpha val="70000"/>
                </a:prstClr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89D97B-532C-22AB-8A9A-7D208F48BF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</p:spPr>
        <p:txBody>
          <a:bodyPr vert="horz" lIns="0" tIns="0" rIns="0" bIns="0" rtlCol="0"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D39607A7-8386-47DB-8578-DDEDD194E5D4}" type="slidenum">
              <a:rPr kumimoji="0" lang="en-US" sz="1000" b="0" i="0" u="none" strike="noStrike" kern="1200" cap="all" spc="300" normalizeH="0" baseline="0" noProof="0" smtClean="0">
                <a:ln>
                  <a:noFill/>
                </a:ln>
                <a:solidFill>
                  <a:prstClr val="white">
                    <a:alpha val="70000"/>
                  </a:prstClr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000" b="0" i="0" u="none" strike="noStrike" kern="1200" cap="all" spc="300" normalizeH="0" baseline="0" noProof="0">
              <a:ln>
                <a:noFill/>
              </a:ln>
              <a:solidFill>
                <a:prstClr val="white">
                  <a:alpha val="70000"/>
                </a:prstClr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4115680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6" y="276837"/>
            <a:ext cx="6887986" cy="1291905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200" b="1" dirty="0">
                <a:solidFill>
                  <a:schemeClr val="bg1"/>
                </a:solidFill>
              </a:rPr>
              <a:t>Sleep Hygiene </a:t>
            </a:r>
            <a:br>
              <a:rPr lang="en-US" sz="4200" b="1" dirty="0">
                <a:solidFill>
                  <a:schemeClr val="bg1"/>
                </a:solidFill>
              </a:rPr>
            </a:br>
            <a:r>
              <a:rPr lang="en-US" sz="4200" b="1" dirty="0">
                <a:solidFill>
                  <a:schemeClr val="bg1"/>
                </a:solidFill>
              </a:rPr>
              <a:t>(Not just showering)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61395" y="1734532"/>
            <a:ext cx="3405930" cy="4624323"/>
          </a:xfrm>
        </p:spPr>
        <p:txBody>
          <a:bodyPr>
            <a:normAutofit/>
          </a:bodyPr>
          <a:lstStyle/>
          <a:p>
            <a:pPr marL="514350" indent="-514350">
              <a:buClr>
                <a:prstClr val="black"/>
              </a:buClr>
              <a:buFont typeface="+mj-lt"/>
              <a:buAutoNum type="arabicPeriod"/>
            </a:pPr>
            <a:r>
              <a:rPr lang="en-US" sz="2800" b="1" dirty="0">
                <a:solidFill>
                  <a:schemeClr val="bg1"/>
                </a:solidFill>
              </a:rPr>
              <a:t>Routines</a:t>
            </a:r>
          </a:p>
          <a:p>
            <a:pPr marL="514350" lvl="0" indent="-514350">
              <a:buClr>
                <a:prstClr val="black"/>
              </a:buClr>
              <a:buFont typeface="+mj-lt"/>
              <a:buAutoNum type="arabicPeriod"/>
            </a:pPr>
            <a:r>
              <a:rPr lang="en-US" sz="2800" b="1" dirty="0">
                <a:solidFill>
                  <a:schemeClr val="bg1"/>
                </a:solidFill>
              </a:rPr>
              <a:t>Daily exercise</a:t>
            </a:r>
          </a:p>
          <a:p>
            <a:pPr marL="514350" lvl="0" indent="-514350">
              <a:buClr>
                <a:prstClr val="black"/>
              </a:buClr>
              <a:buFont typeface="+mj-lt"/>
              <a:buAutoNum type="arabicPeriod"/>
            </a:pPr>
            <a:r>
              <a:rPr lang="en-US" sz="2800" b="1" dirty="0">
                <a:solidFill>
                  <a:schemeClr val="bg1"/>
                </a:solidFill>
              </a:rPr>
              <a:t>Caffeine curfews</a:t>
            </a:r>
          </a:p>
          <a:p>
            <a:pPr marL="514350" lvl="0" indent="-514350">
              <a:buClr>
                <a:prstClr val="black"/>
              </a:buClr>
              <a:buFont typeface="+mj-lt"/>
              <a:buAutoNum type="arabicPeriod"/>
            </a:pPr>
            <a:r>
              <a:rPr lang="en-US" sz="2800" b="1" dirty="0">
                <a:solidFill>
                  <a:schemeClr val="bg1"/>
                </a:solidFill>
              </a:rPr>
              <a:t>Light and dark and sound and comfort</a:t>
            </a:r>
          </a:p>
          <a:p>
            <a:pPr marL="514350" lvl="0" indent="-514350">
              <a:buClr>
                <a:prstClr val="black"/>
              </a:buClr>
              <a:buFont typeface="+mj-lt"/>
              <a:buAutoNum type="arabicPeriod"/>
            </a:pPr>
            <a:r>
              <a:rPr lang="en-US" sz="2800" b="1" dirty="0">
                <a:solidFill>
                  <a:schemeClr val="bg1"/>
                </a:solidFill>
              </a:rPr>
              <a:t>Beds are for sleeping</a:t>
            </a:r>
          </a:p>
          <a:p>
            <a:pPr lvl="0">
              <a:buClr>
                <a:prstClr val="black"/>
              </a:buClr>
            </a:pPr>
            <a:endParaRPr lang="en-US" dirty="0"/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49CBB98-D1D3-4A62-AD89-80AB684ABDF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462943" y="1862356"/>
            <a:ext cx="7197754" cy="3928843"/>
          </a:xfrm>
        </p:spPr>
        <p:txBody>
          <a:bodyPr>
            <a:noAutofit/>
          </a:bodyPr>
          <a:lstStyle/>
          <a:p>
            <a:pPr marL="514350" lvl="0" indent="-514350">
              <a:buClr>
                <a:prstClr val="black"/>
              </a:buClr>
              <a:buFont typeface="+mj-lt"/>
              <a:buAutoNum type="arabicPeriod" startAt="6"/>
            </a:pPr>
            <a:r>
              <a:rPr lang="en-US" sz="2600" b="1" dirty="0">
                <a:solidFill>
                  <a:schemeClr val="bg1"/>
                </a:solidFill>
              </a:rPr>
              <a:t>Limit naps to less than 30 min [coffee naps]</a:t>
            </a:r>
          </a:p>
          <a:p>
            <a:pPr marL="514350" lvl="0" indent="-514350">
              <a:buClr>
                <a:prstClr val="black"/>
              </a:buClr>
              <a:buFont typeface="+mj-lt"/>
              <a:buAutoNum type="arabicPeriod" startAt="6"/>
            </a:pPr>
            <a:r>
              <a:rPr lang="en-US" sz="2600" b="1" dirty="0">
                <a:solidFill>
                  <a:schemeClr val="bg1"/>
                </a:solidFill>
              </a:rPr>
              <a:t>Avoid certain foods</a:t>
            </a:r>
          </a:p>
          <a:p>
            <a:pPr marL="514350" lvl="0" indent="-514350">
              <a:buClr>
                <a:prstClr val="black"/>
              </a:buClr>
              <a:buFont typeface="+mj-lt"/>
              <a:buAutoNum type="arabicPeriod" startAt="6"/>
            </a:pPr>
            <a:r>
              <a:rPr lang="en-US" sz="2600" b="1" dirty="0">
                <a:solidFill>
                  <a:schemeClr val="bg1"/>
                </a:solidFill>
              </a:rPr>
              <a:t>The temperature decline (Bath or shower)</a:t>
            </a:r>
          </a:p>
          <a:p>
            <a:pPr marL="514350" lvl="0" indent="-514350">
              <a:buClr>
                <a:prstClr val="black"/>
              </a:buClr>
              <a:buFont typeface="+mj-lt"/>
              <a:buAutoNum type="arabicPeriod" startAt="6"/>
            </a:pPr>
            <a:r>
              <a:rPr lang="en-US" sz="2600" b="1" dirty="0">
                <a:solidFill>
                  <a:schemeClr val="bg1"/>
                </a:solidFill>
              </a:rPr>
              <a:t>Screen light exposure and Tech in the bedroom?</a:t>
            </a:r>
          </a:p>
          <a:p>
            <a:pPr marL="514350" lvl="0" indent="-514350">
              <a:buClr>
                <a:prstClr val="black"/>
              </a:buClr>
              <a:buFont typeface="+mj-lt"/>
              <a:buAutoNum type="arabicPeriod" startAt="6"/>
            </a:pPr>
            <a:r>
              <a:rPr lang="en-US" sz="2600" b="1" dirty="0">
                <a:solidFill>
                  <a:schemeClr val="bg1"/>
                </a:solidFill>
              </a:rPr>
              <a:t>Have a plan for dealing with troubling thoughts and dreams [3 Good Things; mindfulness meditation; “</a:t>
            </a:r>
            <a:r>
              <a:rPr lang="en-US" sz="2600" b="1">
                <a:solidFill>
                  <a:schemeClr val="bg1"/>
                </a:solidFill>
              </a:rPr>
              <a:t>Almost Sleep”]</a:t>
            </a:r>
            <a:endParaRPr lang="en-US" sz="2600" b="1" dirty="0">
              <a:solidFill>
                <a:schemeClr val="bg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006F538-14C4-4DD1-8426-B5984087EB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22229" y="-1136"/>
            <a:ext cx="2466975" cy="184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73362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71FF9F-4411-4650-8EF9-1CC3E90BFC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1241" y="367645"/>
            <a:ext cx="10633613" cy="1486109"/>
          </a:xfrm>
        </p:spPr>
        <p:txBody>
          <a:bodyPr>
            <a:noAutofit/>
          </a:bodyPr>
          <a:lstStyle/>
          <a:p>
            <a:r>
              <a:rPr lang="en-US" sz="5400" dirty="0">
                <a:solidFill>
                  <a:srgbClr val="FFC000"/>
                </a:solidFill>
              </a:rPr>
              <a:t>Bonus: Positive Distractions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31B7BC-6AFE-40DD-918C-248FE6E75C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1241" y="1853754"/>
            <a:ext cx="9603276" cy="4224829"/>
          </a:xfrm>
        </p:spPr>
        <p:txBody>
          <a:bodyPr>
            <a:normAutofit lnSpcReduction="10000"/>
          </a:bodyPr>
          <a:lstStyle/>
          <a:p>
            <a:r>
              <a:rPr lang="en-US" sz="2800" dirty="0"/>
              <a:t>Life is hard</a:t>
            </a:r>
          </a:p>
          <a:p>
            <a:r>
              <a:rPr lang="en-US" sz="2800" dirty="0"/>
              <a:t>We all experience common unhappiness and wonder about ourselves</a:t>
            </a:r>
          </a:p>
          <a:p>
            <a:r>
              <a:rPr lang="en-US" sz="2800" dirty="0"/>
              <a:t>Emotions are a pain</a:t>
            </a:r>
            <a:r>
              <a:rPr lang="en-US" sz="2800" dirty="0">
                <a:sym typeface="Wingdings" panose="05000000000000000000" pitchFamily="2" charset="2"/>
              </a:rPr>
              <a:t>; your work is immensely stressful</a:t>
            </a:r>
          </a:p>
          <a:p>
            <a:r>
              <a:rPr lang="en-US" sz="2800" dirty="0">
                <a:sym typeface="Wingdings" panose="05000000000000000000" pitchFamily="2" charset="2"/>
              </a:rPr>
              <a:t>Sometimes, we need distractions</a:t>
            </a:r>
          </a:p>
          <a:p>
            <a:pPr lvl="1"/>
            <a:r>
              <a:rPr lang="en-US" sz="2600" b="1" dirty="0">
                <a:solidFill>
                  <a:srgbClr val="FFC000"/>
                </a:solidFill>
                <a:sym typeface="Wingdings" panose="05000000000000000000" pitchFamily="2" charset="2"/>
              </a:rPr>
              <a:t>What songs help you feel your feelings or boost your mood? </a:t>
            </a:r>
            <a:r>
              <a:rPr lang="en-US" sz="2600" dirty="0">
                <a:sym typeface="Wingdings" panose="05000000000000000000" pitchFamily="2" charset="2"/>
              </a:rPr>
              <a:t>[JSF]</a:t>
            </a:r>
          </a:p>
          <a:p>
            <a:pPr lvl="1"/>
            <a:r>
              <a:rPr lang="en-US" sz="2600" dirty="0">
                <a:sym typeface="Wingdings" panose="05000000000000000000" pitchFamily="2" charset="2"/>
              </a:rPr>
              <a:t>What places? What cat videos? What . . . ?</a:t>
            </a:r>
            <a:endParaRPr lang="en-US" sz="26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5590C8E-FB07-4507-AACA-71575FFB88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10085314" y="300956"/>
            <a:ext cx="2407643" cy="1805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919243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90AD48-BE94-49D1-A479-88810E381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9871" y="452718"/>
            <a:ext cx="9680964" cy="1400530"/>
          </a:xfrm>
        </p:spPr>
        <p:txBody>
          <a:bodyPr>
            <a:normAutofit/>
          </a:bodyPr>
          <a:lstStyle/>
          <a:p>
            <a:r>
              <a:rPr lang="en-US" altLang="en-US" sz="7200" dirty="0">
                <a:solidFill>
                  <a:srgbClr val="FFC000"/>
                </a:solidFill>
              </a:rPr>
              <a:t>Summary</a:t>
            </a:r>
            <a:endParaRPr lang="en-US" sz="7200" dirty="0">
              <a:solidFill>
                <a:srgbClr val="FFC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98180D-906B-4552-9014-6C3EA5F725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9560" y="1853248"/>
            <a:ext cx="10680568" cy="4234043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altLang="en-US" sz="3000" dirty="0" err="1"/>
              <a:t>Eudaimonic</a:t>
            </a:r>
            <a:r>
              <a:rPr lang="en-US" altLang="en-US" sz="3000" dirty="0"/>
              <a:t> happiness and your sweet spot</a:t>
            </a:r>
          </a:p>
          <a:p>
            <a:pPr>
              <a:lnSpc>
                <a:spcPct val="100000"/>
              </a:lnSpc>
            </a:pPr>
            <a:r>
              <a:rPr lang="en-US" sz="3000" dirty="0"/>
              <a:t>Three good things</a:t>
            </a:r>
          </a:p>
          <a:p>
            <a:pPr>
              <a:lnSpc>
                <a:spcPct val="100000"/>
              </a:lnSpc>
            </a:pPr>
            <a:r>
              <a:rPr lang="en-US" sz="3000" dirty="0"/>
              <a:t>Savoring</a:t>
            </a:r>
          </a:p>
          <a:p>
            <a:r>
              <a:rPr lang="en-US" sz="3000" dirty="0"/>
              <a:t>Gratitude</a:t>
            </a:r>
          </a:p>
          <a:p>
            <a:r>
              <a:rPr lang="en-US" sz="3000" dirty="0"/>
              <a:t>Strategies for sleeping (or almost sleeping) well</a:t>
            </a:r>
          </a:p>
          <a:p>
            <a:pPr>
              <a:lnSpc>
                <a:spcPct val="100000"/>
              </a:lnSpc>
            </a:pPr>
            <a:r>
              <a:rPr lang="en-US" sz="3000" dirty="0"/>
              <a:t>Bonus: Positive distractions</a:t>
            </a:r>
          </a:p>
          <a:p>
            <a:endParaRPr lang="en-US" sz="2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D31143D-E80C-4F03-AE4E-32F9B03259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9610724" y="368754"/>
            <a:ext cx="2950029" cy="22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695655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90AD48-BE94-49D1-A479-88810E381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365632"/>
            <a:ext cx="9404723" cy="1400530"/>
          </a:xfrm>
        </p:spPr>
        <p:txBody>
          <a:bodyPr>
            <a:normAutofit/>
          </a:bodyPr>
          <a:lstStyle/>
          <a:p>
            <a:r>
              <a:rPr lang="en-US" altLang="en-US" sz="6000" dirty="0">
                <a:solidFill>
                  <a:srgbClr val="FFC000"/>
                </a:solidFill>
              </a:rPr>
              <a:t>Final Conclusions</a:t>
            </a:r>
            <a:endParaRPr lang="en-US" sz="6000" dirty="0">
              <a:solidFill>
                <a:srgbClr val="FFC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98180D-906B-4552-9014-6C3EA5F725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2142" y="1853754"/>
            <a:ext cx="9778691" cy="4233537"/>
          </a:xfrm>
        </p:spPr>
        <p:txBody>
          <a:bodyPr>
            <a:noAutofit/>
          </a:bodyPr>
          <a:lstStyle/>
          <a:p>
            <a:r>
              <a:rPr lang="en-US" altLang="en-US" sz="2800" dirty="0"/>
              <a:t>The brain, our culture, the news . . . are all built to track negativity </a:t>
            </a:r>
          </a:p>
          <a:p>
            <a:r>
              <a:rPr lang="en-US" altLang="en-US" sz="2800" dirty="0"/>
              <a:t>Well-being (</a:t>
            </a:r>
            <a:r>
              <a:rPr lang="en-US" altLang="en-US" sz="2800" dirty="0" err="1"/>
              <a:t>eudaimonic</a:t>
            </a:r>
            <a:r>
              <a:rPr lang="en-US" altLang="en-US" sz="2800" dirty="0"/>
              <a:t> happiness) requires awareness, intention, effort, reminders, and persistence </a:t>
            </a:r>
          </a:p>
          <a:p>
            <a:r>
              <a:rPr lang="en-US" sz="2800" dirty="0"/>
              <a:t>PPIs can help us have greater positive affect and pursue meaning . . . only if we REMEMBER to use them</a:t>
            </a:r>
          </a:p>
          <a:p>
            <a:r>
              <a:rPr lang="en-US" sz="2800" dirty="0"/>
              <a:t>Select and practice a few PPIs and see what happens. </a:t>
            </a:r>
          </a:p>
          <a:p>
            <a:r>
              <a:rPr lang="en-US" sz="2800" dirty="0"/>
              <a:t>Experiment with positivity on yourself, family, patients! </a:t>
            </a:r>
            <a:br>
              <a:rPr lang="en-US" altLang="en-US" sz="2800" dirty="0"/>
            </a:br>
            <a:endParaRPr lang="en-US" sz="2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6FB438E-34F8-4C15-8341-7F1A531F60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8960" y="0"/>
            <a:ext cx="2213040" cy="2950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460241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0E55B1-04F7-4089-9903-25E94A3ADC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>
                <a:solidFill>
                  <a:schemeClr val="accent2"/>
                </a:solidFill>
                <a:latin typeface="Leelawadee" panose="020B0502040204020203" pitchFamily="34" charset="-34"/>
                <a:cs typeface="Leelawadee" panose="020B0502040204020203" pitchFamily="34" charset="-34"/>
              </a:rPr>
              <a:t>Resources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44CCAE-F191-49EC-9FF8-758313D96F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6111" y="2015732"/>
            <a:ext cx="9096603" cy="4037749"/>
          </a:xfrm>
        </p:spPr>
        <p:txBody>
          <a:bodyPr>
            <a:normAutofit lnSpcReduction="10000"/>
          </a:bodyPr>
          <a:lstStyle/>
          <a:p>
            <a:r>
              <a:rPr lang="en-US" sz="2800" dirty="0"/>
              <a:t>For more homework ideas, just do an internet search: </a:t>
            </a:r>
            <a:r>
              <a:rPr lang="en-US" sz="2800" dirty="0">
                <a:solidFill>
                  <a:srgbClr val="FFC000"/>
                </a:solidFill>
              </a:rPr>
              <a:t>Sommers-Flanagan + Happiness Homework</a:t>
            </a:r>
          </a:p>
          <a:p>
            <a:r>
              <a:rPr lang="en-US" sz="2800" dirty="0"/>
              <a:t>University of Pennsylvania Positive Psychology Center: </a:t>
            </a:r>
            <a:r>
              <a:rPr lang="en-US" sz="2800" dirty="0">
                <a:solidFill>
                  <a:srgbClr val="FFC00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https://ppc.sas.upenn.edu/</a:t>
            </a:r>
            <a:r>
              <a:rPr lang="en-US" sz="2800" dirty="0">
                <a:solidFill>
                  <a:srgbClr val="FFC000"/>
                </a:solidFill>
              </a:rPr>
              <a:t> </a:t>
            </a:r>
          </a:p>
          <a:p>
            <a:r>
              <a:rPr lang="en-US" sz="2800" dirty="0"/>
              <a:t>Greater Good Magazine: </a:t>
            </a:r>
            <a:r>
              <a:rPr lang="en-US" sz="2800" dirty="0">
                <a:solidFill>
                  <a:srgbClr val="FFC00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https://greatergood.berkeley.edu/</a:t>
            </a:r>
            <a:r>
              <a:rPr lang="en-US" sz="2800" dirty="0">
                <a:solidFill>
                  <a:srgbClr val="FFC000"/>
                </a:solidFill>
              </a:rPr>
              <a:t> </a:t>
            </a:r>
          </a:p>
          <a:p>
            <a:r>
              <a:rPr lang="en-US" sz="2800" dirty="0"/>
              <a:t>The Montana Happiness Project: </a:t>
            </a:r>
            <a:r>
              <a:rPr lang="en-US" sz="2800" dirty="0">
                <a:solidFill>
                  <a:srgbClr val="FFC00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https://montanahappinessproject.com/</a:t>
            </a:r>
            <a:r>
              <a:rPr lang="en-US" sz="2800" dirty="0">
                <a:solidFill>
                  <a:srgbClr val="FFC000"/>
                </a:solidFill>
              </a:rPr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C2F4FD5-74E0-4891-974A-3BC566EA8AE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78960" y="0"/>
            <a:ext cx="2213040" cy="2950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5330504"/>
      </p:ext>
    </p:extLst>
  </p:cSld>
  <p:clrMapOvr>
    <a:masterClrMapping/>
  </p:clrMapOvr>
</p:sld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4.xml><?xml version="1.0" encoding="utf-8"?>
<a:theme xmlns:a="http://schemas.openxmlformats.org/drawingml/2006/main" name="Theme1">
  <a:themeElements>
    <a:clrScheme name="Custom 3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2EAE1"/>
      </a:accent1>
      <a:accent2>
        <a:srgbClr val="AD1F1F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811717"/>
      </a:folHlink>
    </a:clrScheme>
    <a:fontScheme name="Custom 35">
      <a:majorFont>
        <a:latin typeface="Arial Nova"/>
        <a:ea typeface=""/>
        <a:cs typeface=""/>
      </a:majorFont>
      <a:minorFont>
        <a:latin typeface="Arial Nov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wissPresentation A_Win32_MW_JS_SL_v2.potx" id="{F3EA0D10-81D8-413D-A4CA-F5D1D5CC8037}" vid="{9BA86A48-81B4-441C-9F07-EEAF91A8FC35}"/>
    </a:ext>
  </a:extLst>
</a:theme>
</file>

<file path=ppt/theme/theme5.xml><?xml version="1.0" encoding="utf-8"?>
<a:theme xmlns:a="http://schemas.openxmlformats.org/drawingml/2006/main" name="LeafVTI">
  <a:themeElements>
    <a:clrScheme name="Leaf">
      <a:dk1>
        <a:sysClr val="windowText" lastClr="000000"/>
      </a:dk1>
      <a:lt1>
        <a:sysClr val="window" lastClr="FFFFFF"/>
      </a:lt1>
      <a:dk2>
        <a:srgbClr val="732124"/>
      </a:dk2>
      <a:lt2>
        <a:srgbClr val="F0EDE5"/>
      </a:lt2>
      <a:accent1>
        <a:srgbClr val="D34817"/>
      </a:accent1>
      <a:accent2>
        <a:srgbClr val="A68D65"/>
      </a:accent2>
      <a:accent3>
        <a:srgbClr val="728377"/>
      </a:accent3>
      <a:accent4>
        <a:srgbClr val="B4797B"/>
      </a:accent4>
      <a:accent5>
        <a:srgbClr val="CE8439"/>
      </a:accent5>
      <a:accent6>
        <a:srgbClr val="CF3A2A"/>
      </a:accent6>
      <a:hlink>
        <a:srgbClr val="D06853"/>
      </a:hlink>
      <a:folHlink>
        <a:srgbClr val="B67779"/>
      </a:folHlink>
    </a:clrScheme>
    <a:fontScheme name="Leaf">
      <a:majorFont>
        <a:latin typeface="Rockwell Nova Light"/>
        <a:ea typeface=""/>
        <a:cs typeface=""/>
      </a:majorFont>
      <a:minorFont>
        <a:latin typeface="Avenir Next LT Pro Light"/>
        <a:ea typeface=""/>
        <a:cs typeface="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LeafVTI" id="{AD13D32C-3873-4EF1-A28C-5D0E64FF0913}" vid="{0D2E0FD0-9C17-4337-BD21-33917FC300A9}"/>
    </a:ext>
  </a:extLst>
</a:theme>
</file>

<file path=ppt/theme/theme6.xml><?xml version="1.0" encoding="utf-8"?>
<a:theme xmlns:a="http://schemas.openxmlformats.org/drawingml/2006/main" name="1_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7.xml><?xml version="1.0" encoding="utf-8"?>
<a:theme xmlns:a="http://schemas.openxmlformats.org/drawingml/2006/main" name="1_Gallery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8.xml><?xml version="1.0" encoding="utf-8"?>
<a:theme xmlns:a="http://schemas.openxmlformats.org/drawingml/2006/main" name="1_Office Theme">
  <a:themeElements>
    <a:clrScheme name="Custom 1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B31B1B"/>
      </a:accent1>
      <a:accent2>
        <a:srgbClr val="4D4F53"/>
      </a:accent2>
      <a:accent3>
        <a:srgbClr val="A2998B"/>
      </a:accent3>
      <a:accent4>
        <a:srgbClr val="EF9595"/>
      </a:accent4>
      <a:accent5>
        <a:srgbClr val="7D7364"/>
      </a:accent5>
      <a:accent6>
        <a:srgbClr val="A8B1C4"/>
      </a:accent6>
      <a:hlink>
        <a:srgbClr val="3B4558"/>
      </a:hlink>
      <a:folHlink>
        <a:srgbClr val="596784"/>
      </a:folHlink>
    </a:clrScheme>
    <a:fontScheme name="Custom 2">
      <a:majorFont>
        <a:latin typeface="Helvetica"/>
        <a:ea typeface=""/>
        <a:cs typeface=""/>
      </a:majorFont>
      <a:minorFont>
        <a:latin typeface="Time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3" id="{99102808-967D-7C45-B952-F50DCD98AF33}" vid="{CF8696D2-C8CE-2B49-849F-4350B185046B}"/>
    </a:ext>
  </a:extLst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7260</TotalTime>
  <Words>1381</Words>
  <Application>Microsoft Office PowerPoint</Application>
  <PresentationFormat>Widescreen</PresentationFormat>
  <Paragraphs>203</Paragraphs>
  <Slides>30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21</vt:i4>
      </vt:variant>
      <vt:variant>
        <vt:lpstr>Theme</vt:lpstr>
      </vt:variant>
      <vt:variant>
        <vt:i4>8</vt:i4>
      </vt:variant>
      <vt:variant>
        <vt:lpstr>Slide Titles</vt:lpstr>
      </vt:variant>
      <vt:variant>
        <vt:i4>30</vt:i4>
      </vt:variant>
    </vt:vector>
  </HeadingPairs>
  <TitlesOfParts>
    <vt:vector size="59" baseType="lpstr">
      <vt:lpstr>Abadi</vt:lpstr>
      <vt:lpstr>Arial</vt:lpstr>
      <vt:lpstr>Arial Nova</vt:lpstr>
      <vt:lpstr>Avenir Next LT Pro Light</vt:lpstr>
      <vt:lpstr>Calibri</vt:lpstr>
      <vt:lpstr>Calibri Light</vt:lpstr>
      <vt:lpstr>Century Gothic</vt:lpstr>
      <vt:lpstr>Corbel</vt:lpstr>
      <vt:lpstr>Franklin Gothic Medium</vt:lpstr>
      <vt:lpstr>Georgia</vt:lpstr>
      <vt:lpstr>Gill Sans MT</vt:lpstr>
      <vt:lpstr>Helvetica</vt:lpstr>
      <vt:lpstr>Leelawadee</vt:lpstr>
      <vt:lpstr>Lucida Handwriting</vt:lpstr>
      <vt:lpstr>Montserrat Light</vt:lpstr>
      <vt:lpstr>Rockwell Nova Light</vt:lpstr>
      <vt:lpstr>Symbol</vt:lpstr>
      <vt:lpstr>Times</vt:lpstr>
      <vt:lpstr>Tw Cen MT</vt:lpstr>
      <vt:lpstr>Wingdings</vt:lpstr>
      <vt:lpstr>Wingdings 3</vt:lpstr>
      <vt:lpstr>Gallery</vt:lpstr>
      <vt:lpstr>Office Theme</vt:lpstr>
      <vt:lpstr>Ion</vt:lpstr>
      <vt:lpstr>Theme1</vt:lpstr>
      <vt:lpstr>LeafVTI</vt:lpstr>
      <vt:lpstr>1_Ion</vt:lpstr>
      <vt:lpstr>1_Gallery</vt:lpstr>
      <vt:lpstr>1_Office Theme</vt:lpstr>
      <vt:lpstr> Positive Psychology and Eudaimonia. . . for Greater Happiness and Health </vt:lpstr>
      <vt:lpstr>Hello and Welcome</vt:lpstr>
      <vt:lpstr>Learning Objectives</vt:lpstr>
      <vt:lpstr>In the Beginning</vt:lpstr>
      <vt:lpstr>David Myers 1967-2000 Review</vt:lpstr>
      <vt:lpstr>Why?   This seems to be the way most of our brains are built</vt:lpstr>
      <vt:lpstr>Enter: Positive Psychology</vt:lpstr>
      <vt:lpstr>But First: Are You Happy?</vt:lpstr>
      <vt:lpstr>PowerPoint Presentation</vt:lpstr>
      <vt:lpstr>Defining Happiness</vt:lpstr>
      <vt:lpstr>The Flashback: What is the Pursuit of Happiness?</vt:lpstr>
      <vt:lpstr>The Best Definition?</vt:lpstr>
      <vt:lpstr>The Best Definition and Healthcare Professionals</vt:lpstr>
      <vt:lpstr>Reflection </vt:lpstr>
      <vt:lpstr>Evidence-Based Eudaimonia</vt:lpstr>
      <vt:lpstr>PowerPoint Presentation</vt:lpstr>
      <vt:lpstr>Our UM Outcomes</vt:lpstr>
      <vt:lpstr>PPI #1: Three Good Things</vt:lpstr>
      <vt:lpstr>Three Good Things</vt:lpstr>
      <vt:lpstr>PPI #2: Savoring</vt:lpstr>
      <vt:lpstr>What we do . . . Naturally. . .  The Opposite of Savoring</vt:lpstr>
      <vt:lpstr>Easy Savoring</vt:lpstr>
      <vt:lpstr>PPI #3: Gratitude</vt:lpstr>
      <vt:lpstr>Gratitude PRACTICE Now</vt:lpstr>
      <vt:lpstr>PPI #4: Sleep Well </vt:lpstr>
      <vt:lpstr>Sleep Hygiene  (Not just showering)</vt:lpstr>
      <vt:lpstr>Bonus: Positive Distractions</vt:lpstr>
      <vt:lpstr>Summary</vt:lpstr>
      <vt:lpstr>Final Conclusions</vt:lpstr>
      <vt:lpstr>Resources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World of Behavioral Health</dc:title>
  <dc:creator>Molloy, Molly</dc:creator>
  <cp:lastModifiedBy>Sommers-Flanagan, John</cp:lastModifiedBy>
  <cp:revision>226</cp:revision>
  <dcterms:created xsi:type="dcterms:W3CDTF">2020-07-24T22:22:05Z</dcterms:created>
  <dcterms:modified xsi:type="dcterms:W3CDTF">2025-01-30T23:26:55Z</dcterms:modified>
</cp:coreProperties>
</file>