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 id="2147483687" r:id="rId5"/>
    <p:sldMasterId id="2147483699" r:id="rId6"/>
  </p:sldMasterIdLst>
  <p:notesMasterIdLst>
    <p:notesMasterId r:id="rId44"/>
  </p:notesMasterIdLst>
  <p:sldIdLst>
    <p:sldId id="335" r:id="rId7"/>
    <p:sldId id="351" r:id="rId8"/>
    <p:sldId id="932" r:id="rId9"/>
    <p:sldId id="621" r:id="rId10"/>
    <p:sldId id="437" r:id="rId11"/>
    <p:sldId id="927" r:id="rId12"/>
    <p:sldId id="394" r:id="rId13"/>
    <p:sldId id="395" r:id="rId14"/>
    <p:sldId id="346" r:id="rId15"/>
    <p:sldId id="356" r:id="rId16"/>
    <p:sldId id="357" r:id="rId17"/>
    <p:sldId id="358" r:id="rId18"/>
    <p:sldId id="359" r:id="rId19"/>
    <p:sldId id="360" r:id="rId20"/>
    <p:sldId id="362" r:id="rId21"/>
    <p:sldId id="363" r:id="rId22"/>
    <p:sldId id="354" r:id="rId23"/>
    <p:sldId id="364" r:id="rId24"/>
    <p:sldId id="365" r:id="rId25"/>
    <p:sldId id="366" r:id="rId26"/>
    <p:sldId id="367" r:id="rId27"/>
    <p:sldId id="368" r:id="rId28"/>
    <p:sldId id="369" r:id="rId29"/>
    <p:sldId id="370" r:id="rId30"/>
    <p:sldId id="371" r:id="rId31"/>
    <p:sldId id="398" r:id="rId32"/>
    <p:sldId id="374" r:id="rId33"/>
    <p:sldId id="352" r:id="rId34"/>
    <p:sldId id="384" r:id="rId35"/>
    <p:sldId id="385" r:id="rId36"/>
    <p:sldId id="376" r:id="rId37"/>
    <p:sldId id="377" r:id="rId38"/>
    <p:sldId id="378" r:id="rId39"/>
    <p:sldId id="379" r:id="rId40"/>
    <p:sldId id="338" r:id="rId41"/>
    <p:sldId id="386" r:id="rId42"/>
    <p:sldId id="38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5575" autoAdjust="0"/>
  </p:normalViewPr>
  <p:slideViewPr>
    <p:cSldViewPr snapToGrid="0">
      <p:cViewPr varScale="1">
        <p:scale>
          <a:sx n="72" d="100"/>
          <a:sy n="72" d="100"/>
        </p:scale>
        <p:origin x="380" y="44"/>
      </p:cViewPr>
      <p:guideLst>
        <p:guide orient="horz" pos="3672"/>
        <p:guide pos="3840"/>
      </p:guideLst>
    </p:cSldViewPr>
  </p:slideViewPr>
  <p:outlineViewPr>
    <p:cViewPr>
      <p:scale>
        <a:sx n="33" d="100"/>
        <a:sy n="33" d="100"/>
      </p:scale>
      <p:origin x="0" y="-10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10/1/2024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3347937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4FE73A08-2BB5-4AA0-82FA-BAEBA0DDBE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863D2FEA-5B40-4112-8EA0-801780A7E0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Talk about sex loud in public</a:t>
            </a:r>
          </a:p>
        </p:txBody>
      </p:sp>
      <p:sp>
        <p:nvSpPr>
          <p:cNvPr id="26628" name="Slide Number Placeholder 3">
            <a:extLst>
              <a:ext uri="{FF2B5EF4-FFF2-40B4-BE49-F238E27FC236}">
                <a16:creationId xmlns:a16="http://schemas.microsoft.com/office/drawing/2014/main" id="{0966795A-1BCA-4862-8EC8-D87CA2C7056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C43E550-6B80-4E81-AF51-6123634202C2}" type="slidenum">
              <a:rPr lang="en-US" altLang="en-US" smtClean="0">
                <a:latin typeface="Verdana" panose="020B0604030504040204" pitchFamily="34" charset="0"/>
              </a:rPr>
              <a:pPr>
                <a:spcBef>
                  <a:spcPct val="0"/>
                </a:spcBef>
              </a:pPr>
              <a:t>4</a:t>
            </a:fld>
            <a:endParaRPr lang="en-US" altLang="en-US">
              <a:latin typeface="Verdana" panose="020B060403050404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Lillian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22705E-F5CA-4F8E-A341-FCE090E18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369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11</a:t>
            </a:fld>
            <a:endParaRPr lang="en-US" dirty="0"/>
          </a:p>
        </p:txBody>
      </p:sp>
    </p:spTree>
    <p:extLst>
      <p:ext uri="{BB962C8B-B14F-4D97-AF65-F5344CB8AC3E}">
        <p14:creationId xmlns:p14="http://schemas.microsoft.com/office/powerpoint/2010/main" val="3573744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9C7E07-3C67-C64C-8DA0-0404F6303970}" type="slidenum">
              <a:rPr lang="en-US" smtClean="0"/>
              <a:t>13</a:t>
            </a:fld>
            <a:endParaRPr lang="en-US"/>
          </a:p>
        </p:txBody>
      </p:sp>
    </p:spTree>
    <p:extLst>
      <p:ext uri="{BB962C8B-B14F-4D97-AF65-F5344CB8AC3E}">
        <p14:creationId xmlns:p14="http://schemas.microsoft.com/office/powerpoint/2010/main" val="498065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9C7E07-3C67-C64C-8DA0-0404F6303970}" type="slidenum">
              <a:rPr lang="en-US" smtClean="0"/>
              <a:t>16</a:t>
            </a:fld>
            <a:endParaRPr lang="en-US"/>
          </a:p>
        </p:txBody>
      </p:sp>
    </p:spTree>
    <p:extLst>
      <p:ext uri="{BB962C8B-B14F-4D97-AF65-F5344CB8AC3E}">
        <p14:creationId xmlns:p14="http://schemas.microsoft.com/office/powerpoint/2010/main" val="702601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17</a:t>
            </a:fld>
            <a:endParaRPr lang="en-US" dirty="0"/>
          </a:p>
        </p:txBody>
      </p:sp>
    </p:spTree>
    <p:extLst>
      <p:ext uri="{BB962C8B-B14F-4D97-AF65-F5344CB8AC3E}">
        <p14:creationId xmlns:p14="http://schemas.microsoft.com/office/powerpoint/2010/main" val="3002414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1DFB3-42E8-9540-92FB-4AE3F4203FE5}"/>
              </a:ext>
              <a:ext uri="{C183D7F6-B498-43B3-948B-1728B52AA6E4}">
                <adec:decorative xmlns:adec="http://schemas.microsoft.com/office/drawing/2017/decorative" val="1"/>
              </a:ext>
            </a:extLst>
          </p:cNvPr>
          <p:cNvSpPr>
            <a:spLocks/>
          </p:cNvSpPr>
          <p:nvPr userDrawn="1"/>
        </p:nvSpPr>
        <p:spPr bwMode="auto">
          <a:xfrm>
            <a:off x="0" y="1"/>
            <a:ext cx="11158847" cy="5824846"/>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cxnSp>
        <p:nvCxnSpPr>
          <p:cNvPr id="6" name="Straight Connector 5">
            <a:extLst>
              <a:ext uri="{FF2B5EF4-FFF2-40B4-BE49-F238E27FC236}">
                <a16:creationId xmlns:a16="http://schemas.microsoft.com/office/drawing/2014/main" id="{F13C1B90-0A14-7B4B-B05B-357A6A88291E}"/>
              </a:ext>
            </a:extLst>
          </p:cNvPr>
          <p:cNvCxnSpPr>
            <a:cxnSpLocks/>
          </p:cNvCxnSpPr>
          <p:nvPr userDrawn="1"/>
        </p:nvCxnSpPr>
        <p:spPr>
          <a:xfrm>
            <a:off x="1036261" y="4159793"/>
            <a:ext cx="10122586" cy="0"/>
          </a:xfrm>
          <a:prstGeom prst="line">
            <a:avLst/>
          </a:prstGeom>
          <a:ln w="127000"/>
        </p:spPr>
        <p:style>
          <a:lnRef idx="1">
            <a:schemeClr val="dk1"/>
          </a:lnRef>
          <a:fillRef idx="0">
            <a:schemeClr val="dk1"/>
          </a:fillRef>
          <a:effectRef idx="0">
            <a:schemeClr val="dk1"/>
          </a:effectRef>
          <a:fontRef idx="minor">
            <a:schemeClr val="tx1"/>
          </a:fontRef>
        </p:style>
      </p:cxnSp>
      <p:sp>
        <p:nvSpPr>
          <p:cNvPr id="12" name="Content Placeholder 10">
            <a:extLst>
              <a:ext uri="{FF2B5EF4-FFF2-40B4-BE49-F238E27FC236}">
                <a16:creationId xmlns:a16="http://schemas.microsoft.com/office/drawing/2014/main" id="{90097E88-8912-8A4F-9D00-BDA132434FE4}"/>
              </a:ext>
            </a:extLst>
          </p:cNvPr>
          <p:cNvSpPr>
            <a:spLocks noGrp="1"/>
          </p:cNvSpPr>
          <p:nvPr>
            <p:ph sz="quarter" idx="11"/>
          </p:nvPr>
        </p:nvSpPr>
        <p:spPr>
          <a:xfrm>
            <a:off x="1033153" y="4728131"/>
            <a:ext cx="7806047" cy="281164"/>
          </a:xfrm>
          <a:prstGeom prst="rect">
            <a:avLst/>
          </a:prstGeom>
        </p:spPr>
        <p:txBody>
          <a:bodyPr lIns="0" tIns="0" rIns="0" bIns="0"/>
          <a:lstStyle>
            <a:lvl1pPr marL="0" indent="0">
              <a:buNone/>
              <a:defRPr sz="1600"/>
            </a:lvl1pPr>
          </a:lstStyle>
          <a:p>
            <a:pPr lvl="0"/>
            <a:r>
              <a:rPr lang="en-US"/>
              <a:t>Click to edit Master text styles</a:t>
            </a:r>
          </a:p>
        </p:txBody>
      </p:sp>
      <p:sp>
        <p:nvSpPr>
          <p:cNvPr id="4" name="Title 3">
            <a:extLst>
              <a:ext uri="{FF2B5EF4-FFF2-40B4-BE49-F238E27FC236}">
                <a16:creationId xmlns:a16="http://schemas.microsoft.com/office/drawing/2014/main" id="{E58E2CE6-6A25-40B9-BD31-82C750738938}"/>
              </a:ext>
            </a:extLst>
          </p:cNvPr>
          <p:cNvSpPr>
            <a:spLocks noGrp="1"/>
          </p:cNvSpPr>
          <p:nvPr>
            <p:ph type="title"/>
          </p:nvPr>
        </p:nvSpPr>
        <p:spPr>
          <a:xfrm>
            <a:off x="976313" y="1656344"/>
            <a:ext cx="7805737" cy="2113466"/>
          </a:xfrm>
          <a:prstGeom prst="rect">
            <a:avLst/>
          </a:prstGeom>
        </p:spPr>
        <p:txBody>
          <a:bodyPr anchor="b"/>
          <a:lstStyle>
            <a:lvl1pPr>
              <a:defRPr sz="6000"/>
            </a:lvl1pPr>
          </a:lstStyle>
          <a:p>
            <a:r>
              <a:rPr lang="en-US"/>
              <a:t>Click to edit Master title style</a:t>
            </a:r>
            <a:endParaRPr lang="en-US" dirty="0"/>
          </a:p>
        </p:txBody>
      </p:sp>
    </p:spTree>
    <p:extLst>
      <p:ext uri="{BB962C8B-B14F-4D97-AF65-F5344CB8AC3E}">
        <p14:creationId xmlns:p14="http://schemas.microsoft.com/office/powerpoint/2010/main" val="2027108532"/>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7687ADE-BAA9-634F-96B8-ACF4EE9BDFC7}"/>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286000"/>
            <a:ext cx="7810499" cy="2904530"/>
          </a:xfrm>
          <a:prstGeom prst="rect">
            <a:avLst/>
          </a:prstGeom>
        </p:spPr>
        <p:txBody>
          <a:bodyPr lIns="0" tIns="0" rIns="0" bIns="0"/>
          <a:lstStyle>
            <a:lvl1pPr marL="0" indent="0">
              <a:lnSpc>
                <a:spcPct val="100000"/>
              </a:lnSpc>
              <a:buNone/>
              <a:defRPr sz="2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BBEC4E73-6A9F-2F46-89D1-559CE56C12BE}"/>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17" name="Title 1">
            <a:extLst>
              <a:ext uri="{FF2B5EF4-FFF2-40B4-BE49-F238E27FC236}">
                <a16:creationId xmlns:a16="http://schemas.microsoft.com/office/drawing/2014/main" id="{88BFD865-74BB-5B40-8DA8-7D7B921A75F5}"/>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9" name="Date Placeholder 8">
            <a:extLst>
              <a:ext uri="{FF2B5EF4-FFF2-40B4-BE49-F238E27FC236}">
                <a16:creationId xmlns:a16="http://schemas.microsoft.com/office/drawing/2014/main" id="{5A4B708A-874B-4F75-A235-6908EB43FA85}"/>
              </a:ext>
            </a:extLst>
          </p:cNvPr>
          <p:cNvSpPr>
            <a:spLocks noGrp="1"/>
          </p:cNvSpPr>
          <p:nvPr>
            <p:ph type="dt" sz="half" idx="11"/>
          </p:nvPr>
        </p:nvSpPr>
        <p:spPr/>
        <p:txBody>
          <a:bodyPr/>
          <a:lstStyle/>
          <a:p>
            <a:r>
              <a:rPr lang="en-US"/>
              <a:t>September 3, 20XX </a:t>
            </a:r>
            <a:endParaRPr lang="en-US" dirty="0"/>
          </a:p>
        </p:txBody>
      </p:sp>
      <p:sp>
        <p:nvSpPr>
          <p:cNvPr id="13" name="Footer Placeholder 12">
            <a:extLst>
              <a:ext uri="{FF2B5EF4-FFF2-40B4-BE49-F238E27FC236}">
                <a16:creationId xmlns:a16="http://schemas.microsoft.com/office/drawing/2014/main" id="{71D589B3-67A1-4B39-9EEF-2FB7AB10EC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4" name="Slide Number Placeholder 13">
            <a:extLst>
              <a:ext uri="{FF2B5EF4-FFF2-40B4-BE49-F238E27FC236}">
                <a16:creationId xmlns:a16="http://schemas.microsoft.com/office/drawing/2014/main" id="{F5D91E6B-55B5-4092-AD3B-F7E1FD004599}"/>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71163122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1028700"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1028700" y="2286003"/>
            <a:ext cx="4876800" cy="3568696"/>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1033153"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7354824" y="990600"/>
            <a:ext cx="4837176" cy="4837176"/>
          </a:xfrm>
          <a:prstGeom prst="rect">
            <a:avLst/>
          </a:prstGeom>
        </p:spPr>
        <p:txBody>
          <a:bodyPr/>
          <a:lstStyle/>
          <a:p>
            <a:r>
              <a:rPr lang="en-US"/>
              <a:t>Click icon to add picture</a:t>
            </a:r>
            <a:endParaRPr lang="en-US" dirty="0"/>
          </a:p>
        </p:txBody>
      </p:sp>
      <p:sp>
        <p:nvSpPr>
          <p:cNvPr id="6" name="Date Placeholder 5">
            <a:extLst>
              <a:ext uri="{FF2B5EF4-FFF2-40B4-BE49-F238E27FC236}">
                <a16:creationId xmlns:a16="http://schemas.microsoft.com/office/drawing/2014/main" id="{AAE1D3B9-B2D1-4927-BE44-8408FBD84C06}"/>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67447116-BCE7-456E-88B8-96ADC76E5FC5}"/>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D03B6347-A35F-4216-9988-7393E598E123}"/>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426016581"/>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D808B2-C5CA-FE45-B556-461D856BF7A0}"/>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4425CA9F-967F-1545-8E32-09F4DB0F04F6}"/>
              </a:ext>
            </a:extLst>
          </p:cNvPr>
          <p:cNvCxnSpPr>
            <a:cxnSpLocks/>
          </p:cNvCxnSpPr>
          <p:nvPr userDrawn="1"/>
        </p:nvCxnSpPr>
        <p:spPr>
          <a:xfrm flipV="1">
            <a:off x="1044475" y="1862667"/>
            <a:ext cx="10103049" cy="8670"/>
          </a:xfrm>
          <a:prstGeom prst="line">
            <a:avLst/>
          </a:prstGeom>
          <a:ln w="76200"/>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69DD4EBD-237B-7245-A9C2-A37674E23EE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Tree>
    <p:extLst>
      <p:ext uri="{BB962C8B-B14F-4D97-AF65-F5344CB8AC3E}">
        <p14:creationId xmlns:p14="http://schemas.microsoft.com/office/powerpoint/2010/main" val="268157798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A6D65B-10A2-D743-9FFA-D14B8696F310}"/>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sp>
        <p:nvSpPr>
          <p:cNvPr id="10" name="Chart Placeholder 3">
            <a:extLst>
              <a:ext uri="{FF2B5EF4-FFF2-40B4-BE49-F238E27FC236}">
                <a16:creationId xmlns:a16="http://schemas.microsoft.com/office/drawing/2014/main" id="{FCB9F5CF-0F1D-284B-B997-AC308FED47B9}"/>
              </a:ext>
            </a:extLst>
          </p:cNvPr>
          <p:cNvSpPr>
            <a:spLocks noGrp="1"/>
          </p:cNvSpPr>
          <p:nvPr>
            <p:ph type="chart" sz="quarter" idx="11"/>
          </p:nvPr>
        </p:nvSpPr>
        <p:spPr>
          <a:xfrm>
            <a:off x="951345" y="2286000"/>
            <a:ext cx="9145155" cy="3164926"/>
          </a:xfrm>
          <a:prstGeom prst="rect">
            <a:avLst/>
          </a:prstGeom>
        </p:spPr>
        <p:txBody>
          <a:bodyPr/>
          <a:lstStyle/>
          <a:p>
            <a:r>
              <a:rPr lang="en-US"/>
              <a:t>Click icon to add chart</a:t>
            </a:r>
            <a:endParaRPr lang="en-US" dirty="0"/>
          </a:p>
        </p:txBody>
      </p:sp>
      <p:sp>
        <p:nvSpPr>
          <p:cNvPr id="11" name="Title 1">
            <a:extLst>
              <a:ext uri="{FF2B5EF4-FFF2-40B4-BE49-F238E27FC236}">
                <a16:creationId xmlns:a16="http://schemas.microsoft.com/office/drawing/2014/main" id="{A5652B48-7CDD-5645-B29B-54727CA5FFDF}"/>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0C0F4C76-2690-7448-8D03-9692C2BB101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Date Placeholder 4">
            <a:extLst>
              <a:ext uri="{FF2B5EF4-FFF2-40B4-BE49-F238E27FC236}">
                <a16:creationId xmlns:a16="http://schemas.microsoft.com/office/drawing/2014/main" id="{BA1C09B5-CD25-4B65-9120-D8EBD79ABC86}"/>
              </a:ext>
            </a:extLst>
          </p:cNvPr>
          <p:cNvSpPr>
            <a:spLocks noGrp="1"/>
          </p:cNvSpPr>
          <p:nvPr>
            <p:ph type="dt" sz="half" idx="12"/>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EC6281DE-BBF4-4AA1-B110-DC418232A013}"/>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7839333A-6926-414D-9C9D-B62395A38A86}"/>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653965856"/>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855E5B9-5A63-2D46-8653-3FD1F538F58A}"/>
              </a:ext>
              <a:ext uri="{C183D7F6-B498-43B3-948B-1728B52AA6E4}">
                <adec:decorative xmlns:adec="http://schemas.microsoft.com/office/drawing/2017/decorative" val="1"/>
              </a:ext>
            </a:extLst>
          </p:cNvPr>
          <p:cNvSpPr>
            <a:spLocks/>
          </p:cNvSpPr>
          <p:nvPr userDrawn="1"/>
        </p:nvSpPr>
        <p:spPr bwMode="auto">
          <a:xfrm>
            <a:off x="0" y="4453"/>
            <a:ext cx="11158847" cy="5824847"/>
          </a:xfrm>
          <a:prstGeom prst="rect">
            <a:avLst/>
          </a:prstGeom>
          <a:solidFill>
            <a:schemeClr val="accent2"/>
          </a:solidFill>
          <a:ln>
            <a:noFill/>
          </a:ln>
        </p:spPr>
        <p:txBody>
          <a:bodyPr rot="0" vert="horz" wrap="square" lIns="91440" tIns="45720" rIns="91440" bIns="45720" anchor="t" anchorCtr="0" upright="1">
            <a:noAutofit/>
          </a:bodyPr>
          <a:lstStyle/>
          <a:p>
            <a:endParaRPr lang="en-US" dirty="0"/>
          </a:p>
        </p:txBody>
      </p:sp>
      <p:sp>
        <p:nvSpPr>
          <p:cNvPr id="3" name="Table Placeholder 2">
            <a:extLst>
              <a:ext uri="{FF2B5EF4-FFF2-40B4-BE49-F238E27FC236}">
                <a16:creationId xmlns:a16="http://schemas.microsoft.com/office/drawing/2014/main" id="{03FB492B-801F-1741-BD1B-89F9C6BFF0EC}"/>
              </a:ext>
            </a:extLst>
          </p:cNvPr>
          <p:cNvSpPr>
            <a:spLocks noGrp="1"/>
          </p:cNvSpPr>
          <p:nvPr>
            <p:ph type="tbl" sz="quarter" idx="10"/>
          </p:nvPr>
        </p:nvSpPr>
        <p:spPr>
          <a:xfrm>
            <a:off x="1028700" y="2423161"/>
            <a:ext cx="9067800" cy="2227404"/>
          </a:xfrm>
          <a:prstGeom prst="rect">
            <a:avLst/>
          </a:prstGeom>
        </p:spPr>
        <p:txBody>
          <a:bodyPr/>
          <a:lstStyle/>
          <a:p>
            <a:r>
              <a:rPr lang="en-US"/>
              <a:t>Click icon to add table</a:t>
            </a:r>
            <a:endParaRPr lang="en-US" dirty="0"/>
          </a:p>
        </p:txBody>
      </p:sp>
      <p:sp>
        <p:nvSpPr>
          <p:cNvPr id="13" name="Title 1">
            <a:extLst>
              <a:ext uri="{FF2B5EF4-FFF2-40B4-BE49-F238E27FC236}">
                <a16:creationId xmlns:a16="http://schemas.microsoft.com/office/drawing/2014/main" id="{774545B3-0290-D848-BDB5-811BC52BD457}"/>
              </a:ext>
            </a:extLst>
          </p:cNvPr>
          <p:cNvSpPr>
            <a:spLocks noGrp="1"/>
          </p:cNvSpPr>
          <p:nvPr>
            <p:ph type="title"/>
          </p:nvPr>
        </p:nvSpPr>
        <p:spPr>
          <a:xfrm>
            <a:off x="1028700" y="999068"/>
            <a:ext cx="10096500" cy="645284"/>
          </a:xfrm>
          <a:prstGeom prst="rect">
            <a:avLst/>
          </a:prstGeom>
        </p:spPr>
        <p:txBody>
          <a:bodyPr lIns="0" tIns="0" rIns="0" bIns="0" anchor="b"/>
          <a:lstStyle/>
          <a:p>
            <a:r>
              <a:rPr lang="en-US"/>
              <a:t>Click to edit Master title style</a:t>
            </a:r>
            <a:endParaRPr lang="en-US" dirty="0"/>
          </a:p>
        </p:txBody>
      </p:sp>
      <p:cxnSp>
        <p:nvCxnSpPr>
          <p:cNvPr id="14" name="Straight Connector 13">
            <a:extLst>
              <a:ext uri="{FF2B5EF4-FFF2-40B4-BE49-F238E27FC236}">
                <a16:creationId xmlns:a16="http://schemas.microsoft.com/office/drawing/2014/main" id="{03709460-09E4-854A-889B-491A934DE40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6" name="Date Placeholder 5">
            <a:extLst>
              <a:ext uri="{FF2B5EF4-FFF2-40B4-BE49-F238E27FC236}">
                <a16:creationId xmlns:a16="http://schemas.microsoft.com/office/drawing/2014/main" id="{0F749A19-BE29-4599-ABBE-E7C61FF9EE3F}"/>
              </a:ext>
            </a:extLst>
          </p:cNvPr>
          <p:cNvSpPr>
            <a:spLocks noGrp="1"/>
          </p:cNvSpPr>
          <p:nvPr>
            <p:ph type="dt" sz="half" idx="11"/>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98F30C11-6611-47E2-9CF7-8EE77F4CD107}"/>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5AF710E8-4CE9-4D79-8121-DD559D321EC4}"/>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341350338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6" pos="63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A99595-F780-594B-8C36-E4E5AF5E1CD5}"/>
              </a:ext>
              <a:ext uri="{C183D7F6-B498-43B3-948B-1728B52AA6E4}">
                <adec:decorative xmlns:adec="http://schemas.microsoft.com/office/drawing/2017/decorative" val="1"/>
              </a:ext>
            </a:extLst>
          </p:cNvPr>
          <p:cNvSpPr>
            <a:spLocks/>
          </p:cNvSpPr>
          <p:nvPr userDrawn="1"/>
        </p:nvSpPr>
        <p:spPr bwMode="auto">
          <a:xfrm>
            <a:off x="0" y="-6836"/>
            <a:ext cx="11158847" cy="5824847"/>
          </a:xfrm>
          <a:prstGeom prst="rect">
            <a:avLst/>
          </a:prstGeom>
          <a:solidFill>
            <a:schemeClr val="accent1"/>
          </a:solidFill>
          <a:ln>
            <a:noFill/>
          </a:ln>
        </p:spPr>
        <p:txBody>
          <a:bodyPr rot="0" vert="horz" wrap="square" lIns="91440" tIns="45720" rIns="91440" bIns="45720" anchor="t" anchorCtr="0" upright="1">
            <a:noAutofit/>
          </a:bodyPr>
          <a:lstStyle/>
          <a:p>
            <a:endParaRPr lang="en-US" dirty="0"/>
          </a:p>
        </p:txBody>
      </p:sp>
      <p:cxnSp>
        <p:nvCxnSpPr>
          <p:cNvPr id="12" name="Straight Connector 11">
            <a:extLst>
              <a:ext uri="{FF2B5EF4-FFF2-40B4-BE49-F238E27FC236}">
                <a16:creationId xmlns:a16="http://schemas.microsoft.com/office/drawing/2014/main" id="{04AFB169-81B7-454B-BE19-407333C86F3B}"/>
              </a:ext>
            </a:extLst>
          </p:cNvPr>
          <p:cNvCxnSpPr>
            <a:cxnSpLocks/>
          </p:cNvCxnSpPr>
          <p:nvPr userDrawn="1"/>
        </p:nvCxnSpPr>
        <p:spPr>
          <a:xfrm>
            <a:off x="2184935" y="1874704"/>
            <a:ext cx="8973912"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8BFC26CF-26CC-354C-BB60-AD3E01D575ED}"/>
              </a:ext>
            </a:extLst>
          </p:cNvPr>
          <p:cNvSpPr>
            <a:spLocks noGrp="1"/>
          </p:cNvSpPr>
          <p:nvPr>
            <p:ph type="body" sz="quarter" idx="10"/>
          </p:nvPr>
        </p:nvSpPr>
        <p:spPr>
          <a:xfrm>
            <a:off x="1028700" y="2304344"/>
            <a:ext cx="7810500" cy="2989263"/>
          </a:xfrm>
          <a:prstGeom prst="rect">
            <a:avLst/>
          </a:prstGeom>
        </p:spPr>
        <p:txBody>
          <a:bodyPr lIns="0" tIns="0" rIns="0" bIns="0"/>
          <a:lstStyle>
            <a:lvl1pPr marL="0" indent="0">
              <a:lnSpc>
                <a:spcPct val="15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itle 1">
            <a:extLst>
              <a:ext uri="{FF2B5EF4-FFF2-40B4-BE49-F238E27FC236}">
                <a16:creationId xmlns:a16="http://schemas.microsoft.com/office/drawing/2014/main" id="{FBA06611-233D-45FA-A146-AB9D4F4A787C}"/>
              </a:ext>
            </a:extLst>
          </p:cNvPr>
          <p:cNvSpPr>
            <a:spLocks noGrp="1"/>
          </p:cNvSpPr>
          <p:nvPr>
            <p:ph type="title" hasCustomPrompt="1"/>
          </p:nvPr>
        </p:nvSpPr>
        <p:spPr>
          <a:xfrm>
            <a:off x="771525" y="978781"/>
            <a:ext cx="1589372" cy="1325563"/>
          </a:xfrm>
          <a:prstGeom prst="rect">
            <a:avLst/>
          </a:prstGeom>
        </p:spPr>
        <p:txBody>
          <a:bodyPr/>
          <a:lstStyle>
            <a:lvl1pPr>
              <a:defRPr sz="20000"/>
            </a:lvl1pPr>
          </a:lstStyle>
          <a:p>
            <a:r>
              <a:rPr lang="en-US" dirty="0"/>
              <a:t>“</a:t>
            </a:r>
          </a:p>
        </p:txBody>
      </p:sp>
      <p:sp>
        <p:nvSpPr>
          <p:cNvPr id="7" name="Date Placeholder 6">
            <a:extLst>
              <a:ext uri="{FF2B5EF4-FFF2-40B4-BE49-F238E27FC236}">
                <a16:creationId xmlns:a16="http://schemas.microsoft.com/office/drawing/2014/main" id="{894887C6-2D97-4388-AA65-CEEA6591BFB1}"/>
              </a:ext>
            </a:extLst>
          </p:cNvPr>
          <p:cNvSpPr>
            <a:spLocks noGrp="1"/>
          </p:cNvSpPr>
          <p:nvPr>
            <p:ph type="dt" sz="half" idx="11"/>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63F84EFA-1D77-40D3-B5AC-6652DC26F0ED}"/>
              </a:ext>
            </a:extLst>
          </p:cNvPr>
          <p:cNvSpPr>
            <a:spLocks noGrp="1"/>
          </p:cNvSpPr>
          <p:nvPr>
            <p:ph type="ftr" sz="quarter" idx="12"/>
          </p:nvPr>
        </p:nvSpPr>
        <p:spPr/>
        <p:txBody>
          <a:bodyPr/>
          <a:lstStyle/>
          <a:p>
            <a:r>
              <a:rPr lang="en-US">
                <a:solidFill>
                  <a:schemeClr val="bg1"/>
                </a:solidFill>
              </a:rPr>
              <a:t>Annual Review</a:t>
            </a:r>
            <a:endParaRPr lang="en-US" dirty="0">
              <a:solidFill>
                <a:schemeClr val="bg1"/>
              </a:solidFill>
            </a:endParaRPr>
          </a:p>
        </p:txBody>
      </p:sp>
      <p:sp>
        <p:nvSpPr>
          <p:cNvPr id="11" name="Slide Number Placeholder 10">
            <a:extLst>
              <a:ext uri="{FF2B5EF4-FFF2-40B4-BE49-F238E27FC236}">
                <a16:creationId xmlns:a16="http://schemas.microsoft.com/office/drawing/2014/main" id="{713CA07C-1BC2-4B16-8557-27C373CFCE9C}"/>
              </a:ext>
            </a:extLst>
          </p:cNvPr>
          <p:cNvSpPr>
            <a:spLocks noGrp="1"/>
          </p:cNvSpPr>
          <p:nvPr>
            <p:ph type="sldNum" sz="quarter" idx="13"/>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26144542"/>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EFAD8BFA-14F6-F54A-AB64-29F9F7616A7D}"/>
              </a:ext>
            </a:extLst>
          </p:cNvPr>
          <p:cNvCxnSpPr>
            <a:cxnSpLocks/>
          </p:cNvCxnSpPr>
          <p:nvPr userDrawn="1"/>
        </p:nvCxnSpPr>
        <p:spPr>
          <a:xfrm>
            <a:off x="1033153" y="1874640"/>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15B9E731-6B9B-024E-9360-F9F34CC6638B}"/>
              </a:ext>
            </a:extLst>
          </p:cNvPr>
          <p:cNvSpPr>
            <a:spLocks noGrp="1"/>
          </p:cNvSpPr>
          <p:nvPr>
            <p:ph type="body" sz="quarter" idx="10"/>
          </p:nvPr>
        </p:nvSpPr>
        <p:spPr>
          <a:xfrm>
            <a:off x="1028700" y="4313437"/>
            <a:ext cx="1828800" cy="401220"/>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4">
            <a:extLst>
              <a:ext uri="{FF2B5EF4-FFF2-40B4-BE49-F238E27FC236}">
                <a16:creationId xmlns:a16="http://schemas.microsoft.com/office/drawing/2014/main" id="{FD3D9C96-2F42-E545-BD97-AC8568E2F49D}"/>
              </a:ext>
            </a:extLst>
          </p:cNvPr>
          <p:cNvSpPr>
            <a:spLocks noGrp="1"/>
          </p:cNvSpPr>
          <p:nvPr>
            <p:ph type="body" sz="quarter" idx="11"/>
          </p:nvPr>
        </p:nvSpPr>
        <p:spPr>
          <a:xfrm>
            <a:off x="10287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4">
            <a:extLst>
              <a:ext uri="{FF2B5EF4-FFF2-40B4-BE49-F238E27FC236}">
                <a16:creationId xmlns:a16="http://schemas.microsoft.com/office/drawing/2014/main" id="{892AA37C-BA0F-9C4F-B098-EDFE391C47DB}"/>
              </a:ext>
            </a:extLst>
          </p:cNvPr>
          <p:cNvSpPr>
            <a:spLocks noGrp="1"/>
          </p:cNvSpPr>
          <p:nvPr>
            <p:ph type="body" sz="quarter" idx="12"/>
          </p:nvPr>
        </p:nvSpPr>
        <p:spPr>
          <a:xfrm>
            <a:off x="3784600" y="4332486"/>
            <a:ext cx="1828800" cy="40122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ext Placeholder 4">
            <a:extLst>
              <a:ext uri="{FF2B5EF4-FFF2-40B4-BE49-F238E27FC236}">
                <a16:creationId xmlns:a16="http://schemas.microsoft.com/office/drawing/2014/main" id="{EEAAAC92-F1DA-6847-8D56-1ACCD5E3B0F5}"/>
              </a:ext>
            </a:extLst>
          </p:cNvPr>
          <p:cNvSpPr>
            <a:spLocks noGrp="1"/>
          </p:cNvSpPr>
          <p:nvPr>
            <p:ph type="body" sz="quarter" idx="13"/>
          </p:nvPr>
        </p:nvSpPr>
        <p:spPr>
          <a:xfrm>
            <a:off x="3784600" y="4752757"/>
            <a:ext cx="1828800" cy="552450"/>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4">
            <a:extLst>
              <a:ext uri="{FF2B5EF4-FFF2-40B4-BE49-F238E27FC236}">
                <a16:creationId xmlns:a16="http://schemas.microsoft.com/office/drawing/2014/main" id="{F4E4153D-E2B3-7D4A-8D92-FF6597B2FB5F}"/>
              </a:ext>
            </a:extLst>
          </p:cNvPr>
          <p:cNvSpPr>
            <a:spLocks noGrp="1"/>
          </p:cNvSpPr>
          <p:nvPr>
            <p:ph type="body" sz="quarter" idx="14"/>
          </p:nvPr>
        </p:nvSpPr>
        <p:spPr>
          <a:xfrm>
            <a:off x="6531512" y="431343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4" name="Text Placeholder 4">
            <a:extLst>
              <a:ext uri="{FF2B5EF4-FFF2-40B4-BE49-F238E27FC236}">
                <a16:creationId xmlns:a16="http://schemas.microsoft.com/office/drawing/2014/main" id="{0D6B703A-5BF6-744F-A3D3-C65E3F8B3B6B}"/>
              </a:ext>
            </a:extLst>
          </p:cNvPr>
          <p:cNvSpPr>
            <a:spLocks noGrp="1"/>
          </p:cNvSpPr>
          <p:nvPr>
            <p:ph type="body" sz="quarter" idx="15"/>
          </p:nvPr>
        </p:nvSpPr>
        <p:spPr>
          <a:xfrm>
            <a:off x="6531512"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4">
            <a:extLst>
              <a:ext uri="{FF2B5EF4-FFF2-40B4-BE49-F238E27FC236}">
                <a16:creationId xmlns:a16="http://schemas.microsoft.com/office/drawing/2014/main" id="{982A9FE5-981A-B340-B8F8-D2DB83C19609}"/>
              </a:ext>
            </a:extLst>
          </p:cNvPr>
          <p:cNvSpPr>
            <a:spLocks noGrp="1"/>
          </p:cNvSpPr>
          <p:nvPr>
            <p:ph type="body" sz="quarter" idx="16"/>
          </p:nvPr>
        </p:nvSpPr>
        <p:spPr>
          <a:xfrm>
            <a:off x="9296400" y="4332486"/>
            <a:ext cx="1828800" cy="420271"/>
          </a:xfrm>
          <a:prstGeom prst="rect">
            <a:avLst/>
          </a:prstGeom>
        </p:spPr>
        <p:txBody>
          <a:bodyPr lIns="0" tIns="0" rIns="0" bIns="0"/>
          <a:lstStyle>
            <a:lvl1pPr marL="0" indent="0">
              <a:buNone/>
              <a:defRPr sz="1800" b="1"/>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4">
            <a:extLst>
              <a:ext uri="{FF2B5EF4-FFF2-40B4-BE49-F238E27FC236}">
                <a16:creationId xmlns:a16="http://schemas.microsoft.com/office/drawing/2014/main" id="{594B2391-B4C8-5542-8285-39BAD874EC11}"/>
              </a:ext>
            </a:extLst>
          </p:cNvPr>
          <p:cNvSpPr>
            <a:spLocks noGrp="1"/>
          </p:cNvSpPr>
          <p:nvPr>
            <p:ph type="body" sz="quarter" idx="17"/>
          </p:nvPr>
        </p:nvSpPr>
        <p:spPr>
          <a:xfrm>
            <a:off x="9296400" y="4752757"/>
            <a:ext cx="1828800" cy="552451"/>
          </a:xfrm>
          <a:prstGeom prst="rect">
            <a:avLst/>
          </a:prstGeom>
        </p:spPr>
        <p:txBody>
          <a:bodyPr lIns="0" tIns="0" rIns="0" bIns="0"/>
          <a:lstStyle>
            <a:lvl1pPr marL="0" indent="0">
              <a:buNone/>
              <a:defRPr sz="1600" b="0"/>
            </a:lvl1pPr>
            <a:lvl2pPr marL="457200" indent="0">
              <a:buNone/>
              <a:defRPr sz="1600"/>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Picture Placeholder 25">
            <a:extLst>
              <a:ext uri="{FF2B5EF4-FFF2-40B4-BE49-F238E27FC236}">
                <a16:creationId xmlns:a16="http://schemas.microsoft.com/office/drawing/2014/main" id="{A2D87BC1-884E-CD4E-BABF-B7AF4DF7869E}"/>
              </a:ext>
            </a:extLst>
          </p:cNvPr>
          <p:cNvSpPr>
            <a:spLocks noGrp="1"/>
          </p:cNvSpPr>
          <p:nvPr>
            <p:ph type="pic" sz="quarter" idx="18"/>
          </p:nvPr>
        </p:nvSpPr>
        <p:spPr>
          <a:xfrm>
            <a:off x="1028700" y="2308936"/>
            <a:ext cx="1828800" cy="1831590"/>
          </a:xfrm>
          <a:prstGeom prst="rect">
            <a:avLst/>
          </a:prstGeom>
        </p:spPr>
        <p:txBody>
          <a:bodyPr/>
          <a:lstStyle>
            <a:lvl1pPr>
              <a:defRPr sz="2000"/>
            </a:lvl1pPr>
          </a:lstStyle>
          <a:p>
            <a:r>
              <a:rPr lang="en-US"/>
              <a:t>Click icon to add picture</a:t>
            </a:r>
            <a:endParaRPr lang="en-US" dirty="0"/>
          </a:p>
        </p:txBody>
      </p:sp>
      <p:sp>
        <p:nvSpPr>
          <p:cNvPr id="38" name="Picture Placeholder 25">
            <a:extLst>
              <a:ext uri="{FF2B5EF4-FFF2-40B4-BE49-F238E27FC236}">
                <a16:creationId xmlns:a16="http://schemas.microsoft.com/office/drawing/2014/main" id="{DB0763B3-E65F-8A47-AA7C-C9A56C50600F}"/>
              </a:ext>
            </a:extLst>
          </p:cNvPr>
          <p:cNvSpPr>
            <a:spLocks noGrp="1"/>
          </p:cNvSpPr>
          <p:nvPr>
            <p:ph type="pic" sz="quarter" idx="19"/>
          </p:nvPr>
        </p:nvSpPr>
        <p:spPr>
          <a:xfrm>
            <a:off x="3784600" y="2308936"/>
            <a:ext cx="1828800" cy="1831590"/>
          </a:xfrm>
          <a:prstGeom prst="rect">
            <a:avLst/>
          </a:prstGeom>
        </p:spPr>
        <p:txBody>
          <a:bodyPr/>
          <a:lstStyle>
            <a:lvl1pPr>
              <a:defRPr sz="2000"/>
            </a:lvl1pPr>
          </a:lstStyle>
          <a:p>
            <a:r>
              <a:rPr lang="en-US"/>
              <a:t>Click icon to add picture</a:t>
            </a:r>
            <a:endParaRPr lang="en-US" dirty="0"/>
          </a:p>
        </p:txBody>
      </p:sp>
      <p:sp>
        <p:nvSpPr>
          <p:cNvPr id="39" name="Picture Placeholder 25">
            <a:extLst>
              <a:ext uri="{FF2B5EF4-FFF2-40B4-BE49-F238E27FC236}">
                <a16:creationId xmlns:a16="http://schemas.microsoft.com/office/drawing/2014/main" id="{1E0F47CF-6DE7-F745-B9D8-55421009AF4E}"/>
              </a:ext>
            </a:extLst>
          </p:cNvPr>
          <p:cNvSpPr>
            <a:spLocks noGrp="1"/>
          </p:cNvSpPr>
          <p:nvPr>
            <p:ph type="pic" sz="quarter" idx="20"/>
          </p:nvPr>
        </p:nvSpPr>
        <p:spPr>
          <a:xfrm>
            <a:off x="6540500" y="2308936"/>
            <a:ext cx="1828800" cy="1831590"/>
          </a:xfrm>
          <a:prstGeom prst="rect">
            <a:avLst/>
          </a:prstGeom>
        </p:spPr>
        <p:txBody>
          <a:bodyPr/>
          <a:lstStyle>
            <a:lvl1pPr>
              <a:defRPr sz="2000"/>
            </a:lvl1pPr>
          </a:lstStyle>
          <a:p>
            <a:r>
              <a:rPr lang="en-US"/>
              <a:t>Click icon to add picture</a:t>
            </a:r>
            <a:endParaRPr lang="en-US" dirty="0"/>
          </a:p>
        </p:txBody>
      </p:sp>
      <p:sp>
        <p:nvSpPr>
          <p:cNvPr id="40" name="Picture Placeholder 25">
            <a:extLst>
              <a:ext uri="{FF2B5EF4-FFF2-40B4-BE49-F238E27FC236}">
                <a16:creationId xmlns:a16="http://schemas.microsoft.com/office/drawing/2014/main" id="{B4621956-6AB4-E346-8900-9AE2A51ADBC5}"/>
              </a:ext>
            </a:extLst>
          </p:cNvPr>
          <p:cNvSpPr>
            <a:spLocks noGrp="1"/>
          </p:cNvSpPr>
          <p:nvPr>
            <p:ph type="pic" sz="quarter" idx="21"/>
          </p:nvPr>
        </p:nvSpPr>
        <p:spPr>
          <a:xfrm>
            <a:off x="9296400" y="2314278"/>
            <a:ext cx="1828800" cy="1831590"/>
          </a:xfrm>
          <a:prstGeom prst="rect">
            <a:avLst/>
          </a:prstGeom>
        </p:spPr>
        <p:txBody>
          <a:bodyPr/>
          <a:lstStyle>
            <a:lvl1pPr>
              <a:defRPr sz="2000"/>
            </a:lvl1pPr>
          </a:lstStyle>
          <a:p>
            <a:r>
              <a:rPr lang="en-US"/>
              <a:t>Click icon to add picture</a:t>
            </a:r>
            <a:endParaRPr lang="en-US" dirty="0"/>
          </a:p>
        </p:txBody>
      </p:sp>
      <p:sp>
        <p:nvSpPr>
          <p:cNvPr id="25" name="Title 1">
            <a:extLst>
              <a:ext uri="{FF2B5EF4-FFF2-40B4-BE49-F238E27FC236}">
                <a16:creationId xmlns:a16="http://schemas.microsoft.com/office/drawing/2014/main" id="{3B64062A-6292-0441-95CB-9A91F49DBAA7}"/>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sp>
        <p:nvSpPr>
          <p:cNvPr id="6" name="Date Placeholder 5">
            <a:extLst>
              <a:ext uri="{FF2B5EF4-FFF2-40B4-BE49-F238E27FC236}">
                <a16:creationId xmlns:a16="http://schemas.microsoft.com/office/drawing/2014/main" id="{383883EC-FACE-4093-9976-8B0D4C8BEBCC}"/>
              </a:ext>
            </a:extLst>
          </p:cNvPr>
          <p:cNvSpPr>
            <a:spLocks noGrp="1"/>
          </p:cNvSpPr>
          <p:nvPr>
            <p:ph type="dt" sz="half" idx="22"/>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E2611EE2-9C8D-405E-9ABF-8EFD1E1D6BB5}"/>
              </a:ext>
            </a:extLst>
          </p:cNvPr>
          <p:cNvSpPr>
            <a:spLocks noGrp="1"/>
          </p:cNvSpPr>
          <p:nvPr>
            <p:ph type="ftr" sz="quarter" idx="23"/>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EFE126EB-13BB-4830-A999-3778C11747A6}"/>
              </a:ext>
            </a:extLst>
          </p:cNvPr>
          <p:cNvSpPr>
            <a:spLocks noGrp="1"/>
          </p:cNvSpPr>
          <p:nvPr>
            <p:ph type="sldNum" sz="quarter" idx="2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023963209"/>
      </p:ext>
    </p:extLst>
  </p:cSld>
  <p:clrMapOvr>
    <a:masterClrMapping/>
  </p:clrMapOvr>
  <p:hf sldNum="0" hdr="0" ftr="0"/>
  <p:extLst>
    <p:ext uri="{DCECCB84-F9BA-43D5-87BE-67443E8EF086}">
      <p15:sldGuideLst xmlns:p15="http://schemas.microsoft.com/office/powerpoint/2012/main">
        <p15:guide id="2" pos="648" userDrawn="1">
          <p15:clr>
            <a:srgbClr val="FBAE40"/>
          </p15:clr>
        </p15:guide>
        <p15:guide id="4" orient="horz" pos="1152" userDrawn="1">
          <p15:clr>
            <a:srgbClr val="FBAE40"/>
          </p15:clr>
        </p15:guide>
        <p15:guide id="5" orient="horz" pos="1440" userDrawn="1">
          <p15:clr>
            <a:srgbClr val="FBAE40"/>
          </p15:clr>
        </p15:guide>
        <p15:guide id="8" orient="horz" pos="3072" userDrawn="1">
          <p15:clr>
            <a:srgbClr val="FBAE40"/>
          </p15:clr>
        </p15:guide>
        <p15:guide id="13" pos="6384" userDrawn="1">
          <p15:clr>
            <a:srgbClr val="FBAE40"/>
          </p15:clr>
        </p15:guide>
        <p15:guide id="14" orient="horz" pos="32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solidFill>
        <a:effectLst/>
      </p:bgPr>
    </p:bg>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A116A2E3-682D-BD4F-9FC9-4546B0C9A186}"/>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32" name="Straight Connector 31">
            <a:extLst>
              <a:ext uri="{FF2B5EF4-FFF2-40B4-BE49-F238E27FC236}">
                <a16:creationId xmlns:a16="http://schemas.microsoft.com/office/drawing/2014/main" id="{ED64AC08-85A6-6F44-88B4-3FAE91B70C1B}"/>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 Placeholder 4">
            <a:extLst>
              <a:ext uri="{FF2B5EF4-FFF2-40B4-BE49-F238E27FC236}">
                <a16:creationId xmlns:a16="http://schemas.microsoft.com/office/drawing/2014/main" id="{2D1056DE-470B-C64D-99AE-5039A021EC58}"/>
              </a:ext>
            </a:extLst>
          </p:cNvPr>
          <p:cNvSpPr>
            <a:spLocks noGrp="1"/>
          </p:cNvSpPr>
          <p:nvPr>
            <p:ph type="body" sz="quarter" idx="17"/>
          </p:nvPr>
        </p:nvSpPr>
        <p:spPr>
          <a:xfrm>
            <a:off x="941616" y="2328553"/>
            <a:ext cx="2286000" cy="911029"/>
          </a:xfrm>
          <a:prstGeom prst="rect">
            <a:avLst/>
          </a:prstGeom>
        </p:spPr>
        <p:txBody>
          <a:bodyPr/>
          <a:lstStyle>
            <a:lvl1pPr>
              <a:buNone/>
              <a:defRPr sz="1800" b="1"/>
            </a:lvl1pPr>
          </a:lstStyle>
          <a:p>
            <a:pPr lvl="0"/>
            <a:r>
              <a:rPr lang="en-US"/>
              <a:t>Click to edit Master text styles</a:t>
            </a:r>
          </a:p>
        </p:txBody>
      </p:sp>
      <p:sp>
        <p:nvSpPr>
          <p:cNvPr id="37" name="Text Placeholder 4">
            <a:extLst>
              <a:ext uri="{FF2B5EF4-FFF2-40B4-BE49-F238E27FC236}">
                <a16:creationId xmlns:a16="http://schemas.microsoft.com/office/drawing/2014/main" id="{4ADA9C53-0DC4-4D43-B80C-9B0A9E0EBDE1}"/>
              </a:ext>
            </a:extLst>
          </p:cNvPr>
          <p:cNvSpPr>
            <a:spLocks noGrp="1"/>
          </p:cNvSpPr>
          <p:nvPr>
            <p:ph type="body" sz="quarter" idx="19"/>
          </p:nvPr>
        </p:nvSpPr>
        <p:spPr>
          <a:xfrm>
            <a:off x="6206672" y="2328553"/>
            <a:ext cx="2286000" cy="911029"/>
          </a:xfrm>
          <a:prstGeom prst="rect">
            <a:avLst/>
          </a:prstGeom>
        </p:spPr>
        <p:txBody>
          <a:bodyPr/>
          <a:lstStyle>
            <a:lvl1pPr>
              <a:buNone/>
              <a:defRPr sz="1800" b="1"/>
            </a:lvl1pPr>
          </a:lstStyle>
          <a:p>
            <a:pPr lvl="0"/>
            <a:r>
              <a:rPr lang="en-US"/>
              <a:t>Click to edit Master text styles</a:t>
            </a:r>
          </a:p>
        </p:txBody>
      </p:sp>
      <p:sp>
        <p:nvSpPr>
          <p:cNvPr id="38" name="Text Placeholder 4">
            <a:extLst>
              <a:ext uri="{FF2B5EF4-FFF2-40B4-BE49-F238E27FC236}">
                <a16:creationId xmlns:a16="http://schemas.microsoft.com/office/drawing/2014/main" id="{F8E68047-DF25-AB45-A0F0-F4DFE23516C6}"/>
              </a:ext>
            </a:extLst>
          </p:cNvPr>
          <p:cNvSpPr>
            <a:spLocks noGrp="1"/>
          </p:cNvSpPr>
          <p:nvPr>
            <p:ph type="body" sz="quarter" idx="20"/>
          </p:nvPr>
        </p:nvSpPr>
        <p:spPr>
          <a:xfrm>
            <a:off x="6206672" y="3336211"/>
            <a:ext cx="2286000" cy="2490992"/>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1" name="Text Placeholder 4">
            <a:extLst>
              <a:ext uri="{FF2B5EF4-FFF2-40B4-BE49-F238E27FC236}">
                <a16:creationId xmlns:a16="http://schemas.microsoft.com/office/drawing/2014/main" id="{61DB1B27-14E7-1549-BDAA-6DD31A1B1FC4}"/>
              </a:ext>
            </a:extLst>
          </p:cNvPr>
          <p:cNvSpPr>
            <a:spLocks noGrp="1"/>
          </p:cNvSpPr>
          <p:nvPr>
            <p:ph type="body" sz="quarter" idx="21"/>
          </p:nvPr>
        </p:nvSpPr>
        <p:spPr>
          <a:xfrm>
            <a:off x="8839200" y="2328553"/>
            <a:ext cx="2286000" cy="911029"/>
          </a:xfrm>
          <a:prstGeom prst="rect">
            <a:avLst/>
          </a:prstGeom>
        </p:spPr>
        <p:txBody>
          <a:bodyPr/>
          <a:lstStyle>
            <a:lvl1pPr>
              <a:buNone/>
              <a:defRPr sz="1800" b="1"/>
            </a:lvl1pPr>
          </a:lstStyle>
          <a:p>
            <a:pPr lvl="0"/>
            <a:r>
              <a:rPr lang="en-US"/>
              <a:t>Click to edit Master text styles</a:t>
            </a:r>
          </a:p>
        </p:txBody>
      </p:sp>
      <p:sp>
        <p:nvSpPr>
          <p:cNvPr id="42" name="Text Placeholder 4">
            <a:extLst>
              <a:ext uri="{FF2B5EF4-FFF2-40B4-BE49-F238E27FC236}">
                <a16:creationId xmlns:a16="http://schemas.microsoft.com/office/drawing/2014/main" id="{69D66743-22F2-C84F-9FD2-F350766D6CDF}"/>
              </a:ext>
            </a:extLst>
          </p:cNvPr>
          <p:cNvSpPr>
            <a:spLocks noGrp="1"/>
          </p:cNvSpPr>
          <p:nvPr>
            <p:ph type="body" sz="quarter" idx="22"/>
          </p:nvPr>
        </p:nvSpPr>
        <p:spPr>
          <a:xfrm>
            <a:off x="8839200" y="3331030"/>
            <a:ext cx="2286000" cy="2466536"/>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43" name="Text Placeholder 4">
            <a:extLst>
              <a:ext uri="{FF2B5EF4-FFF2-40B4-BE49-F238E27FC236}">
                <a16:creationId xmlns:a16="http://schemas.microsoft.com/office/drawing/2014/main" id="{4A38EF55-8739-4A40-A228-67296EA938B3}"/>
              </a:ext>
            </a:extLst>
          </p:cNvPr>
          <p:cNvSpPr>
            <a:spLocks noGrp="1"/>
          </p:cNvSpPr>
          <p:nvPr>
            <p:ph type="body" sz="quarter" idx="23"/>
          </p:nvPr>
        </p:nvSpPr>
        <p:spPr>
          <a:xfrm>
            <a:off x="3574144" y="2328553"/>
            <a:ext cx="2286000" cy="911029"/>
          </a:xfrm>
          <a:prstGeom prst="rect">
            <a:avLst/>
          </a:prstGeom>
        </p:spPr>
        <p:txBody>
          <a:bodyPr/>
          <a:lstStyle>
            <a:lvl1pPr>
              <a:buNone/>
              <a:defRPr sz="1800" b="1"/>
            </a:lvl1pPr>
          </a:lstStyle>
          <a:p>
            <a:pPr lvl="0"/>
            <a:r>
              <a:rPr lang="en-US"/>
              <a:t>Click to edit Master text styles</a:t>
            </a:r>
          </a:p>
        </p:txBody>
      </p:sp>
      <p:sp>
        <p:nvSpPr>
          <p:cNvPr id="44" name="Text Placeholder 4">
            <a:extLst>
              <a:ext uri="{FF2B5EF4-FFF2-40B4-BE49-F238E27FC236}">
                <a16:creationId xmlns:a16="http://schemas.microsoft.com/office/drawing/2014/main" id="{268DC74C-B0F9-2649-BEC3-BBA0BD737650}"/>
              </a:ext>
            </a:extLst>
          </p:cNvPr>
          <p:cNvSpPr>
            <a:spLocks noGrp="1"/>
          </p:cNvSpPr>
          <p:nvPr>
            <p:ph type="body" sz="quarter" idx="24"/>
          </p:nvPr>
        </p:nvSpPr>
        <p:spPr>
          <a:xfrm>
            <a:off x="3557921" y="3331029"/>
            <a:ext cx="2286000" cy="2466537"/>
          </a:xfrm>
          <a:prstGeom prst="rect">
            <a:avLst/>
          </a:prstGeom>
        </p:spPr>
        <p:txBody>
          <a:bodyPr/>
          <a:lstStyle>
            <a:lvl1pPr marL="0" indent="0">
              <a:lnSpc>
                <a:spcPct val="100000"/>
              </a:lnSpc>
              <a:buFont typeface="Arial" panose="020B0604020202020204" pitchFamily="34" charset="0"/>
              <a:buNone/>
              <a:defRPr sz="1400" b="0"/>
            </a:lvl1pPr>
          </a:lstStyle>
          <a:p>
            <a:pPr lvl="0"/>
            <a:r>
              <a:rPr lang="en-US"/>
              <a:t>Click to edit Master text styles</a:t>
            </a:r>
          </a:p>
        </p:txBody>
      </p:sp>
      <p:sp>
        <p:nvSpPr>
          <p:cNvPr id="3" name="Text Placeholder 2">
            <a:extLst>
              <a:ext uri="{FF2B5EF4-FFF2-40B4-BE49-F238E27FC236}">
                <a16:creationId xmlns:a16="http://schemas.microsoft.com/office/drawing/2014/main" id="{57B1422B-E6C5-43B2-9F2B-DECEB3812142}"/>
              </a:ext>
            </a:extLst>
          </p:cNvPr>
          <p:cNvSpPr>
            <a:spLocks noGrp="1"/>
          </p:cNvSpPr>
          <p:nvPr>
            <p:ph type="body" sz="quarter" idx="25"/>
          </p:nvPr>
        </p:nvSpPr>
        <p:spPr>
          <a:xfrm>
            <a:off x="968377" y="3331029"/>
            <a:ext cx="2286000" cy="2466975"/>
          </a:xfrm>
          <a:prstGeom prst="rect">
            <a:avLst/>
          </a:prstGeom>
        </p:spPr>
        <p:txBody>
          <a:bodyPr/>
          <a:lstStyle>
            <a:lvl1pPr marL="0" indent="0">
              <a:lnSpc>
                <a:spcPct val="100000"/>
              </a:lnSpc>
              <a:buNone/>
              <a:defRPr sz="1400"/>
            </a:lvl1pPr>
            <a:lvl2pPr>
              <a:buNone/>
              <a:defRPr sz="1400"/>
            </a:lvl2pPr>
            <a:lvl3pPr>
              <a:buNone/>
              <a:defRPr sz="1400"/>
            </a:lvl3pPr>
            <a:lvl4pPr>
              <a:buNone/>
              <a:defRPr sz="1400"/>
            </a:lvl4pPr>
            <a:lvl5pPr>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BC81DA9-1713-43A7-A2CF-A9525B11AF43}"/>
              </a:ext>
            </a:extLst>
          </p:cNvPr>
          <p:cNvSpPr>
            <a:spLocks noGrp="1"/>
          </p:cNvSpPr>
          <p:nvPr>
            <p:ph type="dt" sz="half" idx="26"/>
          </p:nvPr>
        </p:nvSpPr>
        <p:spPr/>
        <p:txBody>
          <a:bodyPr/>
          <a:lstStyle/>
          <a:p>
            <a:r>
              <a:rPr lang="en-US"/>
              <a:t>September 3, 20XX </a:t>
            </a:r>
            <a:endParaRPr lang="en-US" dirty="0"/>
          </a:p>
        </p:txBody>
      </p:sp>
      <p:sp>
        <p:nvSpPr>
          <p:cNvPr id="8" name="Footer Placeholder 7">
            <a:extLst>
              <a:ext uri="{FF2B5EF4-FFF2-40B4-BE49-F238E27FC236}">
                <a16:creationId xmlns:a16="http://schemas.microsoft.com/office/drawing/2014/main" id="{CA76A8F0-5D79-4C8A-9966-308409EB26B0}"/>
              </a:ext>
            </a:extLst>
          </p:cNvPr>
          <p:cNvSpPr>
            <a:spLocks noGrp="1"/>
          </p:cNvSpPr>
          <p:nvPr>
            <p:ph type="ftr" sz="quarter" idx="27"/>
          </p:nvPr>
        </p:nvSpPr>
        <p:spPr/>
        <p:txBody>
          <a:bodyPr/>
          <a:lstStyle/>
          <a:p>
            <a:r>
              <a:rPr lang="en-US">
                <a:solidFill>
                  <a:schemeClr val="bg1"/>
                </a:solidFill>
              </a:rPr>
              <a:t>Annual Review</a:t>
            </a:r>
            <a:endParaRPr lang="en-US" dirty="0">
              <a:solidFill>
                <a:schemeClr val="bg1"/>
              </a:solidFill>
            </a:endParaRPr>
          </a:p>
        </p:txBody>
      </p:sp>
      <p:sp>
        <p:nvSpPr>
          <p:cNvPr id="9" name="Slide Number Placeholder 8">
            <a:extLst>
              <a:ext uri="{FF2B5EF4-FFF2-40B4-BE49-F238E27FC236}">
                <a16:creationId xmlns:a16="http://schemas.microsoft.com/office/drawing/2014/main" id="{3F85BAE5-43DA-49F0-89E6-66D549C52389}"/>
              </a:ext>
            </a:extLst>
          </p:cNvPr>
          <p:cNvSpPr>
            <a:spLocks noGrp="1"/>
          </p:cNvSpPr>
          <p:nvPr>
            <p:ph type="sldNum" sz="quarter" idx="28"/>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199256008"/>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guide id="14" pos="1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91C010F4-E1E5-354F-9B4A-6253D3DC2F9C}"/>
              </a:ext>
            </a:extLst>
          </p:cNvPr>
          <p:cNvSpPr>
            <a:spLocks noGrp="1"/>
          </p:cNvSpPr>
          <p:nvPr>
            <p:ph sz="half" idx="2"/>
          </p:nvPr>
        </p:nvSpPr>
        <p:spPr>
          <a:xfrm>
            <a:off x="1036641"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C2F7C8C0-EB32-3C44-930E-DE05403C543A}"/>
              </a:ext>
            </a:extLst>
          </p:cNvPr>
          <p:cNvSpPr>
            <a:spLocks noGrp="1"/>
          </p:cNvSpPr>
          <p:nvPr>
            <p:ph sz="half" idx="11"/>
          </p:nvPr>
        </p:nvSpPr>
        <p:spPr>
          <a:xfrm>
            <a:off x="6285649" y="3044590"/>
            <a:ext cx="4868860"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4" name="Title 1">
            <a:extLst>
              <a:ext uri="{FF2B5EF4-FFF2-40B4-BE49-F238E27FC236}">
                <a16:creationId xmlns:a16="http://schemas.microsoft.com/office/drawing/2014/main" id="{E06473F2-000A-7C44-9048-A0C0D4B652B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B6A0597E-7AE3-F242-9DDF-F678A5E11458}"/>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3" name="Text Placeholder 4">
            <a:extLst>
              <a:ext uri="{FF2B5EF4-FFF2-40B4-BE49-F238E27FC236}">
                <a16:creationId xmlns:a16="http://schemas.microsoft.com/office/drawing/2014/main" id="{EAB7162A-656B-3447-976F-951853C325A3}"/>
              </a:ext>
            </a:extLst>
          </p:cNvPr>
          <p:cNvSpPr>
            <a:spLocks noGrp="1"/>
          </p:cNvSpPr>
          <p:nvPr>
            <p:ph type="body" sz="quarter" idx="17"/>
          </p:nvPr>
        </p:nvSpPr>
        <p:spPr>
          <a:xfrm>
            <a:off x="941616" y="2328554"/>
            <a:ext cx="4963884" cy="645284"/>
          </a:xfrm>
          <a:prstGeom prst="rect">
            <a:avLst/>
          </a:prstGeom>
        </p:spPr>
        <p:txBody>
          <a:bodyPr/>
          <a:lstStyle>
            <a:lvl1pPr>
              <a:buNone/>
              <a:defRPr sz="1800" b="1"/>
            </a:lvl1pPr>
          </a:lstStyle>
          <a:p>
            <a:pPr lvl="0"/>
            <a:r>
              <a:rPr lang="en-US"/>
              <a:t>Click to edit Master text styles</a:t>
            </a:r>
          </a:p>
        </p:txBody>
      </p:sp>
      <p:sp>
        <p:nvSpPr>
          <p:cNvPr id="24" name="Text Placeholder 4">
            <a:extLst>
              <a:ext uri="{FF2B5EF4-FFF2-40B4-BE49-F238E27FC236}">
                <a16:creationId xmlns:a16="http://schemas.microsoft.com/office/drawing/2014/main" id="{C8B98E47-9A5A-E54C-A093-86D516AAD0FB}"/>
              </a:ext>
            </a:extLst>
          </p:cNvPr>
          <p:cNvSpPr>
            <a:spLocks noGrp="1"/>
          </p:cNvSpPr>
          <p:nvPr>
            <p:ph type="body" sz="quarter" idx="18"/>
          </p:nvPr>
        </p:nvSpPr>
        <p:spPr>
          <a:xfrm>
            <a:off x="6258199" y="2328554"/>
            <a:ext cx="4868860" cy="645284"/>
          </a:xfrm>
          <a:prstGeom prst="rect">
            <a:avLst/>
          </a:prstGeom>
        </p:spPr>
        <p:txBody>
          <a:bodyPr/>
          <a:lstStyle>
            <a:lvl1pPr>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18E274C5-9C2D-4A46-AEAE-9DBE1C417477}"/>
              </a:ext>
            </a:extLst>
          </p:cNvPr>
          <p:cNvSpPr>
            <a:spLocks noGrp="1"/>
          </p:cNvSpPr>
          <p:nvPr>
            <p:ph type="dt" sz="half" idx="19"/>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99419017-8DD9-4B28-B0F1-E82FFB8C1DFB}"/>
              </a:ext>
            </a:extLst>
          </p:cNvPr>
          <p:cNvSpPr>
            <a:spLocks noGrp="1"/>
          </p:cNvSpPr>
          <p:nvPr>
            <p:ph type="ftr" sz="quarter" idx="20"/>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BA0BFF08-A844-4449-9EC2-5B6B6C2D62AF}"/>
              </a:ext>
            </a:extLst>
          </p:cNvPr>
          <p:cNvSpPr>
            <a:spLocks noGrp="1"/>
          </p:cNvSpPr>
          <p:nvPr>
            <p:ph type="sldNum" sz="quarter" idx="21"/>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73675417"/>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2476683E-62F2-7746-A136-3A729C70D88C}"/>
              </a:ext>
            </a:extLst>
          </p:cNvPr>
          <p:cNvSpPr>
            <a:spLocks noGrp="1"/>
          </p:cNvSpPr>
          <p:nvPr>
            <p:ph sz="half" idx="2"/>
          </p:nvPr>
        </p:nvSpPr>
        <p:spPr>
          <a:xfrm>
            <a:off x="1036641" y="3052691"/>
            <a:ext cx="307815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7" name="Content Placeholder 3">
            <a:extLst>
              <a:ext uri="{FF2B5EF4-FFF2-40B4-BE49-F238E27FC236}">
                <a16:creationId xmlns:a16="http://schemas.microsoft.com/office/drawing/2014/main" id="{5EF5BDE3-656A-414E-BE18-702CA738A9D2}"/>
              </a:ext>
            </a:extLst>
          </p:cNvPr>
          <p:cNvSpPr>
            <a:spLocks noGrp="1"/>
          </p:cNvSpPr>
          <p:nvPr>
            <p:ph sz="half" idx="11"/>
          </p:nvPr>
        </p:nvSpPr>
        <p:spPr>
          <a:xfrm>
            <a:off x="8039099"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19" name="Content Placeholder 3">
            <a:extLst>
              <a:ext uri="{FF2B5EF4-FFF2-40B4-BE49-F238E27FC236}">
                <a16:creationId xmlns:a16="http://schemas.microsoft.com/office/drawing/2014/main" id="{0EAADDF0-090D-2C4F-BE2D-160C2C550298}"/>
              </a:ext>
            </a:extLst>
          </p:cNvPr>
          <p:cNvSpPr>
            <a:spLocks noGrp="1"/>
          </p:cNvSpPr>
          <p:nvPr>
            <p:ph sz="half" idx="13"/>
          </p:nvPr>
        </p:nvSpPr>
        <p:spPr>
          <a:xfrm>
            <a:off x="4539760" y="3044590"/>
            <a:ext cx="3115409" cy="1942138"/>
          </a:xfrm>
          <a:prstGeom prst="rect">
            <a:avLst/>
          </a:prstGeom>
        </p:spPr>
        <p:txBody>
          <a:bodyPr lIns="0" tIns="0" rIns="0" bIns="0" anchor="t" anchorCtr="0"/>
          <a:lstStyle>
            <a:lvl1pPr marL="285750" indent="-285750">
              <a:buFont typeface="Wingdings" pitchFamily="2" charset="2"/>
              <a:buChar char="§"/>
              <a:defRPr sz="1800"/>
            </a:lvl1pPr>
            <a:lvl2pPr>
              <a:defRPr sz="1600"/>
            </a:lvl2pPr>
            <a:lvl3pPr>
              <a:defRPr sz="1600"/>
            </a:lvl3pPr>
            <a:lvl4pPr>
              <a:defRPr sz="1600"/>
            </a:lvl4pPr>
            <a:lvl5pPr>
              <a:defRPr sz="1600"/>
            </a:lvl5pPr>
          </a:lstStyle>
          <a:p>
            <a:pPr lvl="0"/>
            <a:r>
              <a:rPr lang="en-US"/>
              <a:t>Click to edit Master text styles</a:t>
            </a:r>
          </a:p>
        </p:txBody>
      </p:sp>
      <p:sp>
        <p:nvSpPr>
          <p:cNvPr id="20" name="Title 1">
            <a:extLst>
              <a:ext uri="{FF2B5EF4-FFF2-40B4-BE49-F238E27FC236}">
                <a16:creationId xmlns:a16="http://schemas.microsoft.com/office/drawing/2014/main" id="{3E0EAFBC-DE77-7648-95EC-91DDA529FAD9}"/>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21" name="Straight Connector 20">
            <a:extLst>
              <a:ext uri="{FF2B5EF4-FFF2-40B4-BE49-F238E27FC236}">
                <a16:creationId xmlns:a16="http://schemas.microsoft.com/office/drawing/2014/main" id="{E2A16A97-402E-8040-9B48-1B6ED23ABC4F}"/>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26" name="Text Placeholder 4">
            <a:extLst>
              <a:ext uri="{FF2B5EF4-FFF2-40B4-BE49-F238E27FC236}">
                <a16:creationId xmlns:a16="http://schemas.microsoft.com/office/drawing/2014/main" id="{B4BD319C-69C3-3D46-977C-F80FD35E3C6C}"/>
              </a:ext>
            </a:extLst>
          </p:cNvPr>
          <p:cNvSpPr>
            <a:spLocks noGrp="1"/>
          </p:cNvSpPr>
          <p:nvPr>
            <p:ph type="body" sz="quarter" idx="17"/>
          </p:nvPr>
        </p:nvSpPr>
        <p:spPr>
          <a:xfrm>
            <a:off x="941616" y="2328554"/>
            <a:ext cx="3173184" cy="645284"/>
          </a:xfrm>
          <a:prstGeom prst="rect">
            <a:avLst/>
          </a:prstGeom>
        </p:spPr>
        <p:txBody>
          <a:bodyPr/>
          <a:lstStyle>
            <a:lvl1pPr>
              <a:buNone/>
              <a:defRPr sz="1800" b="1">
                <a:latin typeface="+mj-lt"/>
              </a:defRPr>
            </a:lvl1pPr>
          </a:lstStyle>
          <a:p>
            <a:pPr lvl="0"/>
            <a:r>
              <a:rPr lang="en-US"/>
              <a:t>Click to edit Master text styles</a:t>
            </a:r>
          </a:p>
        </p:txBody>
      </p:sp>
      <p:sp>
        <p:nvSpPr>
          <p:cNvPr id="27" name="Text Placeholder 4">
            <a:extLst>
              <a:ext uri="{FF2B5EF4-FFF2-40B4-BE49-F238E27FC236}">
                <a16:creationId xmlns:a16="http://schemas.microsoft.com/office/drawing/2014/main" id="{4F6FB95E-AD0D-3843-8241-AB907F5915CC}"/>
              </a:ext>
            </a:extLst>
          </p:cNvPr>
          <p:cNvSpPr>
            <a:spLocks noGrp="1"/>
          </p:cNvSpPr>
          <p:nvPr>
            <p:ph type="body" sz="quarter" idx="18"/>
          </p:nvPr>
        </p:nvSpPr>
        <p:spPr>
          <a:xfrm>
            <a:off x="4466252"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28" name="Text Placeholder 4">
            <a:extLst>
              <a:ext uri="{FF2B5EF4-FFF2-40B4-BE49-F238E27FC236}">
                <a16:creationId xmlns:a16="http://schemas.microsoft.com/office/drawing/2014/main" id="{CC85BB87-C622-304F-9F58-8716188AA54B}"/>
              </a:ext>
            </a:extLst>
          </p:cNvPr>
          <p:cNvSpPr>
            <a:spLocks noGrp="1"/>
          </p:cNvSpPr>
          <p:nvPr>
            <p:ph type="body" sz="quarter" idx="19"/>
          </p:nvPr>
        </p:nvSpPr>
        <p:spPr>
          <a:xfrm>
            <a:off x="7933114" y="2328554"/>
            <a:ext cx="3115409" cy="645284"/>
          </a:xfrm>
          <a:prstGeom prst="rect">
            <a:avLst/>
          </a:prstGeom>
        </p:spPr>
        <p:txBody>
          <a:bodyPr/>
          <a:lstStyle>
            <a:lvl1pPr>
              <a:buNone/>
              <a:defRPr sz="1800" b="1">
                <a:latin typeface="+mj-lt"/>
              </a:defRPr>
            </a:lvl1pPr>
          </a:lstStyle>
          <a:p>
            <a:pPr lvl="0"/>
            <a:r>
              <a:rPr lang="en-US"/>
              <a:t>Click to edit Master text styles</a:t>
            </a:r>
          </a:p>
        </p:txBody>
      </p:sp>
      <p:sp>
        <p:nvSpPr>
          <p:cNvPr id="5" name="Date Placeholder 4">
            <a:extLst>
              <a:ext uri="{FF2B5EF4-FFF2-40B4-BE49-F238E27FC236}">
                <a16:creationId xmlns:a16="http://schemas.microsoft.com/office/drawing/2014/main" id="{B9C6B0B5-56D6-429D-BC3A-5E501EDADA88}"/>
              </a:ext>
            </a:extLst>
          </p:cNvPr>
          <p:cNvSpPr>
            <a:spLocks noGrp="1"/>
          </p:cNvSpPr>
          <p:nvPr>
            <p:ph type="dt" sz="half" idx="20"/>
          </p:nvPr>
        </p:nvSpPr>
        <p:spPr/>
        <p:txBody>
          <a:bodyPr/>
          <a:lstStyle/>
          <a:p>
            <a:r>
              <a:rPr lang="en-US"/>
              <a:t>September 3, 20XX </a:t>
            </a:r>
            <a:endParaRPr lang="en-US" dirty="0"/>
          </a:p>
        </p:txBody>
      </p:sp>
      <p:sp>
        <p:nvSpPr>
          <p:cNvPr id="6" name="Footer Placeholder 5">
            <a:extLst>
              <a:ext uri="{FF2B5EF4-FFF2-40B4-BE49-F238E27FC236}">
                <a16:creationId xmlns:a16="http://schemas.microsoft.com/office/drawing/2014/main" id="{7A88DFE9-DB89-4EB9-9FB1-D484EC0C1B58}"/>
              </a:ext>
            </a:extLst>
          </p:cNvPr>
          <p:cNvSpPr>
            <a:spLocks noGrp="1"/>
          </p:cNvSpPr>
          <p:nvPr>
            <p:ph type="ftr" sz="quarter" idx="21"/>
          </p:nvPr>
        </p:nvSpPr>
        <p:spPr/>
        <p:txBody>
          <a:bodyPr/>
          <a:lstStyle/>
          <a:p>
            <a:r>
              <a:rPr lang="en-US">
                <a:solidFill>
                  <a:schemeClr val="bg1"/>
                </a:solidFill>
              </a:rPr>
              <a:t>Annual Review</a:t>
            </a:r>
            <a:endParaRPr lang="en-US" dirty="0">
              <a:solidFill>
                <a:schemeClr val="bg1"/>
              </a:solidFill>
            </a:endParaRPr>
          </a:p>
        </p:txBody>
      </p:sp>
      <p:sp>
        <p:nvSpPr>
          <p:cNvPr id="7" name="Slide Number Placeholder 6">
            <a:extLst>
              <a:ext uri="{FF2B5EF4-FFF2-40B4-BE49-F238E27FC236}">
                <a16:creationId xmlns:a16="http://schemas.microsoft.com/office/drawing/2014/main" id="{450C09F4-4087-4A1E-B8B8-85A748DC9014}"/>
              </a:ext>
            </a:extLst>
          </p:cNvPr>
          <p:cNvSpPr>
            <a:spLocks noGrp="1"/>
          </p:cNvSpPr>
          <p:nvPr>
            <p:ph type="sldNum" sz="quarter" idx="22"/>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4038980645"/>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8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D6FA74B-53F8-584F-85D3-47FB14D40E73}"/>
              </a:ext>
            </a:extLst>
          </p:cNvPr>
          <p:cNvSpPr>
            <a:spLocks noGrp="1"/>
          </p:cNvSpPr>
          <p:nvPr>
            <p:ph type="title"/>
          </p:nvPr>
        </p:nvSpPr>
        <p:spPr>
          <a:xfrm>
            <a:off x="1028700" y="999068"/>
            <a:ext cx="7810500" cy="645284"/>
          </a:xfrm>
          <a:prstGeom prst="rect">
            <a:avLst/>
          </a:prstGeom>
        </p:spPr>
        <p:txBody>
          <a:bodyPr lIns="0" tIns="0" rIns="0" bIns="0" anchor="b"/>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DC152369-C198-1E48-8F65-F6AC0534DFF6}"/>
              </a:ext>
            </a:extLst>
          </p:cNvPr>
          <p:cNvCxnSpPr>
            <a:cxnSpLocks/>
          </p:cNvCxnSpPr>
          <p:nvPr userDrawn="1"/>
        </p:nvCxnSpPr>
        <p:spPr>
          <a:xfrm>
            <a:off x="1033153" y="1871272"/>
            <a:ext cx="10125694" cy="0"/>
          </a:xfrm>
          <a:prstGeom prst="line">
            <a:avLst/>
          </a:prstGeom>
          <a:ln w="76200"/>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BC8921E4-02B0-3748-9844-933F710058FA}"/>
              </a:ext>
            </a:extLst>
          </p:cNvPr>
          <p:cNvSpPr>
            <a:spLocks noGrp="1"/>
          </p:cNvSpPr>
          <p:nvPr>
            <p:ph type="body" sz="quarter" idx="10"/>
          </p:nvPr>
        </p:nvSpPr>
        <p:spPr>
          <a:xfrm>
            <a:off x="1028700" y="2321923"/>
            <a:ext cx="4876800" cy="3825952"/>
          </a:xfrm>
          <a:prstGeom prst="rect">
            <a:avLst/>
          </a:prstGeom>
        </p:spPr>
        <p:txBody>
          <a:bodyPr/>
          <a:lstStyle>
            <a:lvl1pPr>
              <a:buNone/>
              <a:defRPr sz="1800"/>
            </a:lvl1pPr>
          </a:lstStyle>
          <a:p>
            <a:pPr lvl="0"/>
            <a:r>
              <a:rPr lang="en-US"/>
              <a:t>Click to edit Master text styles</a:t>
            </a:r>
          </a:p>
        </p:txBody>
      </p:sp>
      <p:sp>
        <p:nvSpPr>
          <p:cNvPr id="16" name="Text Placeholder 2">
            <a:extLst>
              <a:ext uri="{FF2B5EF4-FFF2-40B4-BE49-F238E27FC236}">
                <a16:creationId xmlns:a16="http://schemas.microsoft.com/office/drawing/2014/main" id="{43048678-0BD6-C448-8690-BD61FC60950D}"/>
              </a:ext>
            </a:extLst>
          </p:cNvPr>
          <p:cNvSpPr>
            <a:spLocks noGrp="1"/>
          </p:cNvSpPr>
          <p:nvPr>
            <p:ph type="body" sz="quarter" idx="11"/>
          </p:nvPr>
        </p:nvSpPr>
        <p:spPr>
          <a:xfrm>
            <a:off x="6248400" y="2286000"/>
            <a:ext cx="4876800" cy="2746375"/>
          </a:xfrm>
          <a:prstGeom prst="rect">
            <a:avLst/>
          </a:prstGeom>
        </p:spPr>
        <p:txBody>
          <a:bodyPr/>
          <a:lstStyle>
            <a:lvl1pPr>
              <a:buNone/>
              <a:defRPr sz="1800"/>
            </a:lvl1pPr>
          </a:lstStyle>
          <a:p>
            <a:pPr lvl="0"/>
            <a:r>
              <a:rPr lang="en-US"/>
              <a:t>Click to edit Master text styles</a:t>
            </a:r>
          </a:p>
        </p:txBody>
      </p:sp>
      <p:sp>
        <p:nvSpPr>
          <p:cNvPr id="2" name="Date Placeholder 1">
            <a:extLst>
              <a:ext uri="{FF2B5EF4-FFF2-40B4-BE49-F238E27FC236}">
                <a16:creationId xmlns:a16="http://schemas.microsoft.com/office/drawing/2014/main" id="{AAC8134C-ADB9-4E1C-97DD-12E5DE2C7753}"/>
              </a:ext>
            </a:extLst>
          </p:cNvPr>
          <p:cNvSpPr>
            <a:spLocks noGrp="1"/>
          </p:cNvSpPr>
          <p:nvPr>
            <p:ph type="dt" sz="half" idx="12"/>
          </p:nvPr>
        </p:nvSpPr>
        <p:spPr/>
        <p:txBody>
          <a:bodyPr/>
          <a:lstStyle/>
          <a:p>
            <a:r>
              <a:rPr lang="en-US"/>
              <a:t>September 3, 20XX </a:t>
            </a:r>
            <a:endParaRPr lang="en-US" dirty="0"/>
          </a:p>
        </p:txBody>
      </p:sp>
      <p:sp>
        <p:nvSpPr>
          <p:cNvPr id="4" name="Footer Placeholder 3">
            <a:extLst>
              <a:ext uri="{FF2B5EF4-FFF2-40B4-BE49-F238E27FC236}">
                <a16:creationId xmlns:a16="http://schemas.microsoft.com/office/drawing/2014/main" id="{67A0C24D-14BB-46C9-A4C2-DB15E4FB9B2B}"/>
              </a:ext>
            </a:extLst>
          </p:cNvPr>
          <p:cNvSpPr>
            <a:spLocks noGrp="1"/>
          </p:cNvSpPr>
          <p:nvPr>
            <p:ph type="ftr" sz="quarter" idx="13"/>
          </p:nvPr>
        </p:nvSpPr>
        <p:spPr/>
        <p:txBody>
          <a:bodyPr/>
          <a:lstStyle/>
          <a:p>
            <a:r>
              <a:rPr lang="en-US">
                <a:solidFill>
                  <a:schemeClr val="bg1"/>
                </a:solidFill>
              </a:rPr>
              <a:t>Annual Review</a:t>
            </a:r>
            <a:endParaRPr lang="en-US" dirty="0">
              <a:solidFill>
                <a:schemeClr val="bg1"/>
              </a:solidFill>
            </a:endParaRPr>
          </a:p>
        </p:txBody>
      </p:sp>
      <p:sp>
        <p:nvSpPr>
          <p:cNvPr id="5" name="Slide Number Placeholder 4">
            <a:extLst>
              <a:ext uri="{FF2B5EF4-FFF2-40B4-BE49-F238E27FC236}">
                <a16:creationId xmlns:a16="http://schemas.microsoft.com/office/drawing/2014/main" id="{B033D085-5F13-41E2-9C46-08E3E2846CC8}"/>
              </a:ext>
            </a:extLst>
          </p:cNvPr>
          <p:cNvSpPr>
            <a:spLocks noGrp="1"/>
          </p:cNvSpPr>
          <p:nvPr>
            <p:ph type="sldNum" sz="quarter" idx="14"/>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2333889743"/>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5C0DBA-B958-984A-8540-551D3604D6D8}"/>
              </a:ext>
            </a:extLst>
          </p:cNvPr>
          <p:cNvSpPr>
            <a:spLocks noGrp="1"/>
          </p:cNvSpPr>
          <p:nvPr>
            <p:ph type="title"/>
          </p:nvPr>
        </p:nvSpPr>
        <p:spPr>
          <a:xfrm>
            <a:off x="6257107" y="999068"/>
            <a:ext cx="4876800" cy="645284"/>
          </a:xfrm>
          <a:prstGeom prst="rect">
            <a:avLst/>
          </a:prstGeom>
        </p:spPr>
        <p:txBody>
          <a:bodyPr lIns="0" tIns="0" rIns="0" bIns="0" anchor="b"/>
          <a:lstStyle/>
          <a:p>
            <a:r>
              <a:rPr lang="en-US"/>
              <a:t>Click to edit Master title style</a:t>
            </a:r>
            <a:endParaRPr lang="en-US" dirty="0"/>
          </a:p>
        </p:txBody>
      </p:sp>
      <p:sp>
        <p:nvSpPr>
          <p:cNvPr id="25" name="Content Placeholder 2">
            <a:extLst>
              <a:ext uri="{FF2B5EF4-FFF2-40B4-BE49-F238E27FC236}">
                <a16:creationId xmlns:a16="http://schemas.microsoft.com/office/drawing/2014/main" id="{0C9ECF50-A899-D84A-8DA7-545D7B1945C4}"/>
              </a:ext>
            </a:extLst>
          </p:cNvPr>
          <p:cNvSpPr>
            <a:spLocks noGrp="1"/>
          </p:cNvSpPr>
          <p:nvPr>
            <p:ph sz="half" idx="1"/>
          </p:nvPr>
        </p:nvSpPr>
        <p:spPr>
          <a:xfrm>
            <a:off x="6257107" y="2286003"/>
            <a:ext cx="4876800" cy="2332729"/>
          </a:xfrm>
          <a:prstGeom prst="rect">
            <a:avLst/>
          </a:prstGeom>
        </p:spPr>
        <p:txBody>
          <a:bodyPr lIns="0" tIns="0" rIns="0" bIns="0"/>
          <a:lstStyle>
            <a:lvl1pPr marL="0" indent="0">
              <a:lnSpc>
                <a:spcPct val="100000"/>
              </a:lnSpc>
              <a:buNone/>
              <a:defRPr sz="18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cxnSp>
        <p:nvCxnSpPr>
          <p:cNvPr id="11" name="Straight Connector 10">
            <a:extLst>
              <a:ext uri="{FF2B5EF4-FFF2-40B4-BE49-F238E27FC236}">
                <a16:creationId xmlns:a16="http://schemas.microsoft.com/office/drawing/2014/main" id="{0C23E260-2F88-C54F-893E-80966D14934A}"/>
              </a:ext>
            </a:extLst>
          </p:cNvPr>
          <p:cNvCxnSpPr>
            <a:cxnSpLocks/>
          </p:cNvCxnSpPr>
          <p:nvPr userDrawn="1"/>
        </p:nvCxnSpPr>
        <p:spPr>
          <a:xfrm>
            <a:off x="6261560" y="1869925"/>
            <a:ext cx="4872347" cy="0"/>
          </a:xfrm>
          <a:prstGeom prst="line">
            <a:avLst/>
          </a:prstGeom>
          <a:ln w="76200"/>
        </p:spPr>
        <p:style>
          <a:lnRef idx="1">
            <a:schemeClr val="dk1"/>
          </a:lnRef>
          <a:fillRef idx="0">
            <a:schemeClr val="dk1"/>
          </a:fillRef>
          <a:effectRef idx="0">
            <a:schemeClr val="dk1"/>
          </a:effectRef>
          <a:fontRef idx="minor">
            <a:schemeClr val="tx1"/>
          </a:fontRef>
        </p:style>
      </p:cxnSp>
      <p:sp>
        <p:nvSpPr>
          <p:cNvPr id="4" name="Picture Placeholder 3">
            <a:extLst>
              <a:ext uri="{FF2B5EF4-FFF2-40B4-BE49-F238E27FC236}">
                <a16:creationId xmlns:a16="http://schemas.microsoft.com/office/drawing/2014/main" id="{141785DC-164D-344A-8D61-85C59CABECCD}"/>
              </a:ext>
            </a:extLst>
          </p:cNvPr>
          <p:cNvSpPr>
            <a:spLocks noGrp="1"/>
          </p:cNvSpPr>
          <p:nvPr>
            <p:ph type="pic" sz="quarter" idx="10"/>
          </p:nvPr>
        </p:nvSpPr>
        <p:spPr>
          <a:xfrm>
            <a:off x="0" y="990600"/>
            <a:ext cx="4837176" cy="4837176"/>
          </a:xfrm>
          <a:prstGeom prst="rect">
            <a:avLst/>
          </a:prstGeom>
        </p:spPr>
        <p:txBody>
          <a:bodyPr/>
          <a:lstStyle/>
          <a:p>
            <a:r>
              <a:rPr lang="en-US"/>
              <a:t>Click icon to add picture</a:t>
            </a:r>
            <a:endParaRPr lang="en-US" dirty="0"/>
          </a:p>
        </p:txBody>
      </p:sp>
      <p:sp>
        <p:nvSpPr>
          <p:cNvPr id="9" name="Content Placeholder 13">
            <a:extLst>
              <a:ext uri="{FF2B5EF4-FFF2-40B4-BE49-F238E27FC236}">
                <a16:creationId xmlns:a16="http://schemas.microsoft.com/office/drawing/2014/main" id="{8B57D363-927D-CE43-AD8A-2F5E6CC59E9F}"/>
              </a:ext>
            </a:extLst>
          </p:cNvPr>
          <p:cNvSpPr>
            <a:spLocks noGrp="1"/>
          </p:cNvSpPr>
          <p:nvPr>
            <p:ph sz="quarter" idx="12"/>
          </p:nvPr>
        </p:nvSpPr>
        <p:spPr>
          <a:xfrm>
            <a:off x="6257107" y="4659581"/>
            <a:ext cx="4876800" cy="543031"/>
          </a:xfrm>
          <a:prstGeom prst="rect">
            <a:avLst/>
          </a:prstGeom>
        </p:spPr>
        <p:txBody>
          <a:bodyPr lIns="0" tIns="0" rIns="0" bIns="0" anchor="t"/>
          <a:lstStyle>
            <a:lvl1pPr marL="0" indent="0">
              <a:buFontTx/>
              <a:buNone/>
              <a:defRPr sz="16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Click to edit Master text styles</a:t>
            </a:r>
          </a:p>
        </p:txBody>
      </p:sp>
      <p:sp>
        <p:nvSpPr>
          <p:cNvPr id="6" name="Date Placeholder 5">
            <a:extLst>
              <a:ext uri="{FF2B5EF4-FFF2-40B4-BE49-F238E27FC236}">
                <a16:creationId xmlns:a16="http://schemas.microsoft.com/office/drawing/2014/main" id="{DB2FDBC3-20E9-45B6-850D-2F34EA22D1B8}"/>
              </a:ext>
            </a:extLst>
          </p:cNvPr>
          <p:cNvSpPr>
            <a:spLocks noGrp="1"/>
          </p:cNvSpPr>
          <p:nvPr>
            <p:ph type="dt" sz="half" idx="13"/>
          </p:nvPr>
        </p:nvSpPr>
        <p:spPr/>
        <p:txBody>
          <a:bodyPr/>
          <a:lstStyle/>
          <a:p>
            <a:r>
              <a:rPr lang="en-US"/>
              <a:t>September 3, 20XX </a:t>
            </a:r>
            <a:endParaRPr lang="en-US" dirty="0"/>
          </a:p>
        </p:txBody>
      </p:sp>
      <p:sp>
        <p:nvSpPr>
          <p:cNvPr id="7" name="Footer Placeholder 6">
            <a:extLst>
              <a:ext uri="{FF2B5EF4-FFF2-40B4-BE49-F238E27FC236}">
                <a16:creationId xmlns:a16="http://schemas.microsoft.com/office/drawing/2014/main" id="{BC17A152-7FD0-42FA-9937-8667D4B75152}"/>
              </a:ext>
            </a:extLst>
          </p:cNvPr>
          <p:cNvSpPr>
            <a:spLocks noGrp="1"/>
          </p:cNvSpPr>
          <p:nvPr>
            <p:ph type="ftr" sz="quarter" idx="14"/>
          </p:nvPr>
        </p:nvSpPr>
        <p:spPr/>
        <p:txBody>
          <a:bodyPr/>
          <a:lstStyle/>
          <a:p>
            <a:r>
              <a:rPr lang="en-US">
                <a:solidFill>
                  <a:schemeClr val="bg1"/>
                </a:solidFill>
              </a:rPr>
              <a:t>Annual Review</a:t>
            </a:r>
            <a:endParaRPr lang="en-US" dirty="0">
              <a:solidFill>
                <a:schemeClr val="bg1"/>
              </a:solidFill>
            </a:endParaRPr>
          </a:p>
        </p:txBody>
      </p:sp>
      <p:sp>
        <p:nvSpPr>
          <p:cNvPr id="8" name="Slide Number Placeholder 7">
            <a:extLst>
              <a:ext uri="{FF2B5EF4-FFF2-40B4-BE49-F238E27FC236}">
                <a16:creationId xmlns:a16="http://schemas.microsoft.com/office/drawing/2014/main" id="{B687AABD-BCAB-4325-8510-954CAAD92A9D}"/>
              </a:ext>
            </a:extLst>
          </p:cNvPr>
          <p:cNvSpPr>
            <a:spLocks noGrp="1"/>
          </p:cNvSpPr>
          <p:nvPr>
            <p:ph type="sldNum" sz="quarter" idx="15"/>
          </p:nvPr>
        </p:nvSpPr>
        <p:spPr/>
        <p:txBody>
          <a:bodyPr/>
          <a:lstStyle/>
          <a:p>
            <a:fld id="{7782931A-7D25-4B4B-9464-57AE418934A3}" type="slidenum">
              <a:rPr lang="en-US" smtClean="0"/>
              <a:pPr/>
              <a:t>‹#›</a:t>
            </a:fld>
            <a:endParaRPr lang="en-US"/>
          </a:p>
        </p:txBody>
      </p:sp>
    </p:spTree>
    <p:extLst>
      <p:ext uri="{BB962C8B-B14F-4D97-AF65-F5344CB8AC3E}">
        <p14:creationId xmlns:p14="http://schemas.microsoft.com/office/powerpoint/2010/main" val="1218541589"/>
      </p:ext>
    </p:extLst>
  </p:cSld>
  <p:clrMapOvr>
    <a:masterClrMapping/>
  </p:clrMapOvr>
  <p:hf sldNum="0" hdr="0" ftr="0"/>
  <p:extLst>
    <p:ext uri="{DCECCB84-F9BA-43D5-87BE-67443E8EF086}">
      <p15:sldGuideLst xmlns:p15="http://schemas.microsoft.com/office/powerpoint/2012/main">
        <p15:guide id="2" pos="648">
          <p15:clr>
            <a:srgbClr val="FBAE40"/>
          </p15:clr>
        </p15:guide>
        <p15:guide id="4" orient="horz" pos="1152" userDrawn="1">
          <p15:clr>
            <a:srgbClr val="FBAE40"/>
          </p15:clr>
        </p15:guide>
        <p15:guide id="5" orient="horz" pos="14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3CF9A60B-B3DC-4F2D-8B7D-BC3D5E9EA8D6}"/>
              </a:ext>
            </a:extLst>
          </p:cNvPr>
          <p:cNvSpPr>
            <a:spLocks/>
          </p:cNvSpPr>
          <p:nvPr/>
        </p:nvSpPr>
        <p:spPr bwMode="auto">
          <a:xfrm flipV="1">
            <a:off x="-4233" y="715434"/>
            <a:ext cx="1589617" cy="505884"/>
          </a:xfrm>
          <a:custGeom>
            <a:avLst/>
            <a:gdLst>
              <a:gd name="T0" fmla="*/ 2147483646 w 9248"/>
              <a:gd name="T1" fmla="*/ 2147483646 h 10000"/>
              <a:gd name="T2" fmla="*/ 2147483646 w 9248"/>
              <a:gd name="T3" fmla="*/ 2147483646 h 10000"/>
              <a:gd name="T4" fmla="*/ 2147483646 w 9248"/>
              <a:gd name="T5" fmla="*/ 2147483646 h 10000"/>
              <a:gd name="T6" fmla="*/ 2147483646 w 9248"/>
              <a:gd name="T7" fmla="*/ 0 h 10000"/>
              <a:gd name="T8" fmla="*/ 2147483646 w 9248"/>
              <a:gd name="T9" fmla="*/ 0 h 10000"/>
              <a:gd name="T10" fmla="*/ 0 w 9248"/>
              <a:gd name="T11" fmla="*/ 2147483646 h 10000"/>
              <a:gd name="T12" fmla="*/ 2147483646 w 9248"/>
              <a:gd name="T13" fmla="*/ 2147483646 h 10000"/>
              <a:gd name="T14" fmla="*/ 2147483646 w 9248"/>
              <a:gd name="T15" fmla="*/ 2147483646 h 10000"/>
              <a:gd name="T16" fmla="*/ 2147483646 w 9248"/>
              <a:gd name="T17" fmla="*/ 2147483646 h 10000"/>
              <a:gd name="T18" fmla="*/ 2147483646 w 9248"/>
              <a:gd name="T19" fmla="*/ 2147483646 h 10000"/>
              <a:gd name="T20" fmla="*/ 2147483646 w 9248"/>
              <a:gd name="T21" fmla="*/ 2147483646 h 10000"/>
              <a:gd name="T22" fmla="*/ 2147483646 w 9248"/>
              <a:gd name="T23" fmla="*/ 2147483646 h 10000"/>
              <a:gd name="T24" fmla="*/ 2147483646 w 924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a:p>
        </p:txBody>
      </p:sp>
      <p:sp>
        <p:nvSpPr>
          <p:cNvPr id="2" name="Title 1"/>
          <p:cNvSpPr>
            <a:spLocks noGrp="1"/>
          </p:cNvSpPr>
          <p:nvPr>
            <p:ph type="title"/>
          </p:nvPr>
        </p:nvSpPr>
        <p:spPr>
          <a:xfrm>
            <a:off x="2592926" y="624109"/>
            <a:ext cx="8911687" cy="1280891"/>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1"/>
            <a:ext cx="8915400" cy="37776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1DFFD633-BDC3-4EF1-B6AD-855F1ECC766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0FF95690-835D-4EFA-A42D-A0AD5285DFE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0E371D6-0577-4422-990F-443144B396AD}"/>
              </a:ext>
            </a:extLst>
          </p:cNvPr>
          <p:cNvSpPr>
            <a:spLocks noGrp="1"/>
          </p:cNvSpPr>
          <p:nvPr>
            <p:ph type="sldNum" sz="quarter" idx="12"/>
          </p:nvPr>
        </p:nvSpPr>
        <p:spPr/>
        <p:txBody>
          <a:bodyPr/>
          <a:lstStyle>
            <a:lvl1pPr>
              <a:defRPr/>
            </a:lvl1pPr>
          </a:lstStyle>
          <a:p>
            <a:pPr>
              <a:defRPr/>
            </a:pPr>
            <a:fld id="{239C5959-DC8F-4B69-AF1D-F29561EDEE32}" type="slidenum">
              <a:rPr lang="en-US" altLang="en-US"/>
              <a:pPr>
                <a:defRPr/>
              </a:pPr>
              <a:t>‹#›</a:t>
            </a:fld>
            <a:endParaRPr lang="en-US" altLang="en-US"/>
          </a:p>
        </p:txBody>
      </p:sp>
    </p:spTree>
    <p:extLst>
      <p:ext uri="{BB962C8B-B14F-4D97-AF65-F5344CB8AC3E}">
        <p14:creationId xmlns:p14="http://schemas.microsoft.com/office/powerpoint/2010/main" val="910477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03AE-F21A-23BD-05C6-36DF6B513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6E506-7A62-113F-654C-F7904CF1E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0ADCDF-C05D-F4C5-796F-FFEDCC48C664}"/>
              </a:ext>
            </a:extLst>
          </p:cNvPr>
          <p:cNvSpPr>
            <a:spLocks noGrp="1"/>
          </p:cNvSpPr>
          <p:nvPr>
            <p:ph type="dt" sz="half" idx="10"/>
          </p:nvPr>
        </p:nvSpPr>
        <p:spPr/>
        <p:txBody>
          <a:bodyPr/>
          <a:lstStyle/>
          <a:p>
            <a:fld id="{48A87A34-81AB-432B-8DAE-1953F412C126}" type="datetimeFigureOut">
              <a:rPr lang="en-US" smtClean="0"/>
              <a:t>10/1/2024</a:t>
            </a:fld>
            <a:endParaRPr lang="en-US" dirty="0"/>
          </a:p>
        </p:txBody>
      </p:sp>
      <p:sp>
        <p:nvSpPr>
          <p:cNvPr id="5" name="Footer Placeholder 4">
            <a:extLst>
              <a:ext uri="{FF2B5EF4-FFF2-40B4-BE49-F238E27FC236}">
                <a16:creationId xmlns:a16="http://schemas.microsoft.com/office/drawing/2014/main" id="{0F392EDD-09BC-2522-CFD9-DC09943269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210D89-B2A9-E4ED-837E-14CBF67B414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37550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86DE-49AA-5E1A-8621-0D2CEEA8B0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59EFEE-04EA-94F5-07B6-1C5C7A7DE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236FC-DD61-ED7A-59C8-9F6119A9D25C}"/>
              </a:ext>
            </a:extLst>
          </p:cNvPr>
          <p:cNvSpPr>
            <a:spLocks noGrp="1"/>
          </p:cNvSpPr>
          <p:nvPr>
            <p:ph type="dt" sz="half" idx="10"/>
          </p:nvPr>
        </p:nvSpPr>
        <p:spPr/>
        <p:txBody>
          <a:bodyPr/>
          <a:lstStyle/>
          <a:p>
            <a:fld id="{48A87A34-81AB-432B-8DAE-1953F412C126}" type="datetimeFigureOut">
              <a:rPr lang="en-US" smtClean="0"/>
              <a:t>10/1/2024</a:t>
            </a:fld>
            <a:endParaRPr lang="en-US" dirty="0"/>
          </a:p>
        </p:txBody>
      </p:sp>
      <p:sp>
        <p:nvSpPr>
          <p:cNvPr id="5" name="Footer Placeholder 4">
            <a:extLst>
              <a:ext uri="{FF2B5EF4-FFF2-40B4-BE49-F238E27FC236}">
                <a16:creationId xmlns:a16="http://schemas.microsoft.com/office/drawing/2014/main" id="{CA8545E2-3E44-12C1-073E-06D0000EFC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6A367D-349E-D092-32E5-2174227F0F6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07774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DCC51-B2EE-5B82-ECA6-D59B3EEE0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D14B16-5EF4-D278-37FB-4B65F346D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8EF382-4767-B70B-942B-94AE3A6C41BE}"/>
              </a:ext>
            </a:extLst>
          </p:cNvPr>
          <p:cNvSpPr>
            <a:spLocks noGrp="1"/>
          </p:cNvSpPr>
          <p:nvPr>
            <p:ph type="dt" sz="half" idx="10"/>
          </p:nvPr>
        </p:nvSpPr>
        <p:spPr/>
        <p:txBody>
          <a:bodyPr/>
          <a:lstStyle/>
          <a:p>
            <a:fld id="{48A87A34-81AB-432B-8DAE-1953F412C126}" type="datetimeFigureOut">
              <a:rPr lang="en-US" smtClean="0"/>
              <a:t>10/1/2024</a:t>
            </a:fld>
            <a:endParaRPr lang="en-US" dirty="0"/>
          </a:p>
        </p:txBody>
      </p:sp>
      <p:sp>
        <p:nvSpPr>
          <p:cNvPr id="5" name="Footer Placeholder 4">
            <a:extLst>
              <a:ext uri="{FF2B5EF4-FFF2-40B4-BE49-F238E27FC236}">
                <a16:creationId xmlns:a16="http://schemas.microsoft.com/office/drawing/2014/main" id="{645AE314-0A81-D3BF-A61C-A17CAF94DF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865F43-B6ED-338E-2E3F-2AF804BD3E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79091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3A48-B432-0F5E-65C6-C963D8D8D7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A51E2-FEC0-AB8B-4D78-5AB0FEBDCA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C1B95-E60F-B6E2-50C5-757B352B9F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0FDD06-6091-0FA8-BD6D-429A3D619833}"/>
              </a:ext>
            </a:extLst>
          </p:cNvPr>
          <p:cNvSpPr>
            <a:spLocks noGrp="1"/>
          </p:cNvSpPr>
          <p:nvPr>
            <p:ph type="dt" sz="half" idx="10"/>
          </p:nvPr>
        </p:nvSpPr>
        <p:spPr/>
        <p:txBody>
          <a:bodyPr/>
          <a:lstStyle/>
          <a:p>
            <a:fld id="{48A87A34-81AB-432B-8DAE-1953F412C126}" type="datetimeFigureOut">
              <a:rPr lang="en-US" smtClean="0"/>
              <a:t>10/1/2024</a:t>
            </a:fld>
            <a:endParaRPr lang="en-US" dirty="0"/>
          </a:p>
        </p:txBody>
      </p:sp>
      <p:sp>
        <p:nvSpPr>
          <p:cNvPr id="6" name="Footer Placeholder 5">
            <a:extLst>
              <a:ext uri="{FF2B5EF4-FFF2-40B4-BE49-F238E27FC236}">
                <a16:creationId xmlns:a16="http://schemas.microsoft.com/office/drawing/2014/main" id="{DA070F24-E2C4-DE47-FB07-BC03C5410F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1FF301-7E95-4ED1-E15B-37E550A5749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194399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6C7-0B65-AEBB-493A-41708E021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7C85C-B1EB-82B3-75AC-FC26EB195E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2BB2C3-56B0-0F86-5960-A4DF9D1D8E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2AA853-74FA-745A-97E8-AF084D1F3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9CC3-7AAB-CC8F-F6CA-398805412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4704-3FFF-8DBB-95C3-CFBE75727AB9}"/>
              </a:ext>
            </a:extLst>
          </p:cNvPr>
          <p:cNvSpPr>
            <a:spLocks noGrp="1"/>
          </p:cNvSpPr>
          <p:nvPr>
            <p:ph type="dt" sz="half" idx="10"/>
          </p:nvPr>
        </p:nvSpPr>
        <p:spPr/>
        <p:txBody>
          <a:bodyPr/>
          <a:lstStyle/>
          <a:p>
            <a:fld id="{48A87A34-81AB-432B-8DAE-1953F412C126}" type="datetimeFigureOut">
              <a:rPr lang="en-US" smtClean="0"/>
              <a:t>10/1/2024</a:t>
            </a:fld>
            <a:endParaRPr lang="en-US" dirty="0"/>
          </a:p>
        </p:txBody>
      </p:sp>
      <p:sp>
        <p:nvSpPr>
          <p:cNvPr id="8" name="Footer Placeholder 7">
            <a:extLst>
              <a:ext uri="{FF2B5EF4-FFF2-40B4-BE49-F238E27FC236}">
                <a16:creationId xmlns:a16="http://schemas.microsoft.com/office/drawing/2014/main" id="{18E7E44A-623F-233C-2ECF-6F349D190E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4719125-5A45-4B2C-ACE7-5F54F16DD05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061214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E988-F743-E963-4570-6E746270F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D879EE-3E37-5D81-8FB4-A266A6C75635}"/>
              </a:ext>
            </a:extLst>
          </p:cNvPr>
          <p:cNvSpPr>
            <a:spLocks noGrp="1"/>
          </p:cNvSpPr>
          <p:nvPr>
            <p:ph type="dt" sz="half" idx="10"/>
          </p:nvPr>
        </p:nvSpPr>
        <p:spPr/>
        <p:txBody>
          <a:bodyPr/>
          <a:lstStyle/>
          <a:p>
            <a:fld id="{48A87A34-81AB-432B-8DAE-1953F412C126}" type="datetimeFigureOut">
              <a:rPr lang="en-US" smtClean="0"/>
              <a:t>10/1/2024</a:t>
            </a:fld>
            <a:endParaRPr lang="en-US" dirty="0"/>
          </a:p>
        </p:txBody>
      </p:sp>
      <p:sp>
        <p:nvSpPr>
          <p:cNvPr id="4" name="Footer Placeholder 3">
            <a:extLst>
              <a:ext uri="{FF2B5EF4-FFF2-40B4-BE49-F238E27FC236}">
                <a16:creationId xmlns:a16="http://schemas.microsoft.com/office/drawing/2014/main" id="{1D116136-81B0-C7D9-01FE-1EA3E821CA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BA915D2-08B0-EB4E-B667-44326E3DFEC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42219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7BB04A-8EAC-8AFC-331E-2FA20BED286D}"/>
              </a:ext>
            </a:extLst>
          </p:cNvPr>
          <p:cNvSpPr>
            <a:spLocks noGrp="1"/>
          </p:cNvSpPr>
          <p:nvPr>
            <p:ph type="dt" sz="half" idx="10"/>
          </p:nvPr>
        </p:nvSpPr>
        <p:spPr/>
        <p:txBody>
          <a:bodyPr/>
          <a:lstStyle/>
          <a:p>
            <a:fld id="{48A87A34-81AB-432B-8DAE-1953F412C126}" type="datetimeFigureOut">
              <a:rPr lang="en-US" smtClean="0"/>
              <a:t>10/1/2024</a:t>
            </a:fld>
            <a:endParaRPr lang="en-US" dirty="0"/>
          </a:p>
        </p:txBody>
      </p:sp>
      <p:sp>
        <p:nvSpPr>
          <p:cNvPr id="3" name="Footer Placeholder 2">
            <a:extLst>
              <a:ext uri="{FF2B5EF4-FFF2-40B4-BE49-F238E27FC236}">
                <a16:creationId xmlns:a16="http://schemas.microsoft.com/office/drawing/2014/main" id="{75DA8D1B-AA62-FB45-2FDD-F8C41719DFA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B0D0726-2DEF-CCE4-35DD-DF88AF6D57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58751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D7EC-508D-FCCD-4AF1-DF2AF3ACE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71C22-6691-EE89-2692-03805C00C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84A19-10A3-2C60-E3C9-7F0AD5BCE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37079-80F0-EF46-44A2-B4EE6C289ECE}"/>
              </a:ext>
            </a:extLst>
          </p:cNvPr>
          <p:cNvSpPr>
            <a:spLocks noGrp="1"/>
          </p:cNvSpPr>
          <p:nvPr>
            <p:ph type="dt" sz="half" idx="10"/>
          </p:nvPr>
        </p:nvSpPr>
        <p:spPr/>
        <p:txBody>
          <a:bodyPr/>
          <a:lstStyle/>
          <a:p>
            <a:fld id="{48A87A34-81AB-432B-8DAE-1953F412C126}" type="datetimeFigureOut">
              <a:rPr lang="en-US" smtClean="0"/>
              <a:t>10/1/2024</a:t>
            </a:fld>
            <a:endParaRPr lang="en-US" dirty="0"/>
          </a:p>
        </p:txBody>
      </p:sp>
      <p:sp>
        <p:nvSpPr>
          <p:cNvPr id="6" name="Footer Placeholder 5">
            <a:extLst>
              <a:ext uri="{FF2B5EF4-FFF2-40B4-BE49-F238E27FC236}">
                <a16:creationId xmlns:a16="http://schemas.microsoft.com/office/drawing/2014/main" id="{B622CCD5-0E66-F5AA-A4C6-67E0BBB8DFA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E18AAA-FB66-FCE9-5947-294A418D62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141673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B5EF-910A-3B66-E759-79CF8BD2E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055B96-AAD6-55A2-3E1D-9CA12BD8E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8984D-6478-BEC1-1EC3-E3B46E14D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C1DB2-EBE9-B4B1-22C8-93A10DAE2C37}"/>
              </a:ext>
            </a:extLst>
          </p:cNvPr>
          <p:cNvSpPr>
            <a:spLocks noGrp="1"/>
          </p:cNvSpPr>
          <p:nvPr>
            <p:ph type="dt" sz="half" idx="10"/>
          </p:nvPr>
        </p:nvSpPr>
        <p:spPr/>
        <p:txBody>
          <a:bodyPr/>
          <a:lstStyle/>
          <a:p>
            <a:fld id="{48A87A34-81AB-432B-8DAE-1953F412C126}" type="datetimeFigureOut">
              <a:rPr lang="en-US" smtClean="0"/>
              <a:pPr/>
              <a:t>10/1/2024</a:t>
            </a:fld>
            <a:endParaRPr lang="en-US" dirty="0"/>
          </a:p>
        </p:txBody>
      </p:sp>
      <p:sp>
        <p:nvSpPr>
          <p:cNvPr id="6" name="Footer Placeholder 5">
            <a:extLst>
              <a:ext uri="{FF2B5EF4-FFF2-40B4-BE49-F238E27FC236}">
                <a16:creationId xmlns:a16="http://schemas.microsoft.com/office/drawing/2014/main" id="{F3468FAA-3E8E-9DF6-6CB4-52A90F5D5F6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1F46CB-5FEC-1E7B-CD7D-72347B107B0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24782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060-A934-66EF-8184-DF2801ABFB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33510-32C2-4B38-7839-9136B9851B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7D43E-7FA4-3E89-1D38-4EE5482B7C19}"/>
              </a:ext>
            </a:extLst>
          </p:cNvPr>
          <p:cNvSpPr>
            <a:spLocks noGrp="1"/>
          </p:cNvSpPr>
          <p:nvPr>
            <p:ph type="dt" sz="half" idx="10"/>
          </p:nvPr>
        </p:nvSpPr>
        <p:spPr/>
        <p:txBody>
          <a:bodyPr/>
          <a:lstStyle/>
          <a:p>
            <a:fld id="{48A87A34-81AB-432B-8DAE-1953F412C126}" type="datetimeFigureOut">
              <a:rPr lang="en-US" smtClean="0"/>
              <a:t>10/1/2024</a:t>
            </a:fld>
            <a:endParaRPr lang="en-US" dirty="0"/>
          </a:p>
        </p:txBody>
      </p:sp>
      <p:sp>
        <p:nvSpPr>
          <p:cNvPr id="5" name="Footer Placeholder 4">
            <a:extLst>
              <a:ext uri="{FF2B5EF4-FFF2-40B4-BE49-F238E27FC236}">
                <a16:creationId xmlns:a16="http://schemas.microsoft.com/office/drawing/2014/main" id="{105A6DA3-C7E4-0FDD-09BD-7158E51D15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F8DCF1-8DFD-CF24-09BA-6AE868E3DA7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956332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FB78F-A16F-9419-856B-8960BE807A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398631-7396-C40C-62C5-0195E85390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1BF1E-2A6D-66A0-DE64-C09F200DC656}"/>
              </a:ext>
            </a:extLst>
          </p:cNvPr>
          <p:cNvSpPr>
            <a:spLocks noGrp="1"/>
          </p:cNvSpPr>
          <p:nvPr>
            <p:ph type="dt" sz="half" idx="10"/>
          </p:nvPr>
        </p:nvSpPr>
        <p:spPr/>
        <p:txBody>
          <a:bodyPr/>
          <a:lstStyle/>
          <a:p>
            <a:fld id="{48A87A34-81AB-432B-8DAE-1953F412C126}" type="datetimeFigureOut">
              <a:rPr lang="en-US" smtClean="0"/>
              <a:t>10/1/2024</a:t>
            </a:fld>
            <a:endParaRPr lang="en-US" dirty="0"/>
          </a:p>
        </p:txBody>
      </p:sp>
      <p:sp>
        <p:nvSpPr>
          <p:cNvPr id="5" name="Footer Placeholder 4">
            <a:extLst>
              <a:ext uri="{FF2B5EF4-FFF2-40B4-BE49-F238E27FC236}">
                <a16:creationId xmlns:a16="http://schemas.microsoft.com/office/drawing/2014/main" id="{9013A011-86BE-3A01-2FF9-9E020E3DF9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65741E-7233-2972-FD3B-38F062DAF81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35259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C47B699-08C0-4851-8BAE-384C14E4E049}"/>
              </a:ext>
            </a:extLst>
          </p:cNvPr>
          <p:cNvSpPr>
            <a:spLocks noGrp="1"/>
          </p:cNvSpPr>
          <p:nvPr>
            <p:ph type="ctrTitle"/>
          </p:nvPr>
        </p:nvSpPr>
        <p:spPr>
          <a:xfrm>
            <a:off x="7766050" y="1079500"/>
            <a:ext cx="3884962" cy="2138400"/>
          </a:xfrm>
        </p:spPr>
        <p:txBody>
          <a:bodyPr anchor="b"/>
          <a:lstStyle>
            <a:lvl1pPr algn="ctr">
              <a:defRPr/>
            </a:lvl1pPr>
          </a:lstStyle>
          <a:p>
            <a:endParaRPr lang="en-US"/>
          </a:p>
        </p:txBody>
      </p:sp>
      <p:sp>
        <p:nvSpPr>
          <p:cNvPr id="15" name="Subtitle 2">
            <a:extLst>
              <a:ext uri="{FF2B5EF4-FFF2-40B4-BE49-F238E27FC236}">
                <a16:creationId xmlns:a16="http://schemas.microsoft.com/office/drawing/2014/main" id="{B84917A2-B37A-4655-9D10-50C6FD698FA2}"/>
              </a:ext>
            </a:extLst>
          </p:cNvPr>
          <p:cNvSpPr>
            <a:spLocks noGrp="1"/>
          </p:cNvSpPr>
          <p:nvPr>
            <p:ph type="subTitle" idx="1"/>
          </p:nvPr>
        </p:nvSpPr>
        <p:spPr>
          <a:xfrm>
            <a:off x="7766051" y="4113213"/>
            <a:ext cx="3884961" cy="1655762"/>
          </a:xfrm>
        </p:spPr>
        <p:txBody>
          <a:bodyPr>
            <a:normAutofit/>
          </a:bodyPr>
          <a:lstStyle>
            <a:lvl1pPr marL="0" indent="0" algn="ctr">
              <a:buNone/>
              <a:defRPr sz="2400" i="1"/>
            </a:lvl1pPr>
          </a:lstStyle>
          <a:p>
            <a:endParaRPr lang="en-US"/>
          </a:p>
        </p:txBody>
      </p:sp>
      <p:cxnSp>
        <p:nvCxnSpPr>
          <p:cNvPr id="23" name="Straight Connector 22">
            <a:extLst>
              <a:ext uri="{FF2B5EF4-FFF2-40B4-BE49-F238E27FC236}">
                <a16:creationId xmlns:a16="http://schemas.microsoft.com/office/drawing/2014/main" id="{88EE5317-4FED-4CB5-85EE-6DAD46C28417}"/>
              </a:ext>
              <a:ext uri="{C183D7F6-B498-43B3-948B-1728B52AA6E4}">
                <adec:decorative xmlns:adec="http://schemas.microsoft.com/office/drawing/2017/decorative" val="1"/>
              </a:ext>
            </a:extLst>
          </p:cNvPr>
          <p:cNvCxnSpPr>
            <a:cxnSpLocks/>
          </p:cNvCxnSpPr>
          <p:nvPr userDrawn="1"/>
        </p:nvCxnSpPr>
        <p:spPr>
          <a:xfrm>
            <a:off x="9438531"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22C5EA6D-CE5E-44F2-95E5-1E87F504AD30}"/>
              </a:ext>
            </a:extLst>
          </p:cNvPr>
          <p:cNvSpPr>
            <a:spLocks noGrp="1"/>
          </p:cNvSpPr>
          <p:nvPr>
            <p:ph type="pic" sz="quarter" idx="13" hasCustomPrompt="1"/>
          </p:nvPr>
        </p:nvSpPr>
        <p:spPr>
          <a:xfrm>
            <a:off x="541338" y="539750"/>
            <a:ext cx="6670675" cy="5759450"/>
          </a:xfrm>
        </p:spPr>
        <p:txBody>
          <a:bodyPr/>
          <a:lstStyle>
            <a:lvl1pPr marL="0" indent="0" algn="ctr">
              <a:buNone/>
              <a:defRPr/>
            </a:lvl1pPr>
          </a:lstStyle>
          <a:p>
            <a:r>
              <a:rPr lang="en-US"/>
              <a:t>Click to add photo</a:t>
            </a:r>
          </a:p>
        </p:txBody>
      </p:sp>
    </p:spTree>
    <p:extLst>
      <p:ext uri="{BB962C8B-B14F-4D97-AF65-F5344CB8AC3E}">
        <p14:creationId xmlns:p14="http://schemas.microsoft.com/office/powerpoint/2010/main" val="1562032335"/>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0C1D561-971B-43DB-A5A7-63A887A0CA6B}"/>
              </a:ext>
            </a:extLst>
          </p:cNvPr>
          <p:cNvSpPr>
            <a:spLocks noGrp="1"/>
          </p:cNvSpPr>
          <p:nvPr>
            <p:ph type="title"/>
          </p:nvPr>
        </p:nvSpPr>
        <p:spPr>
          <a:xfrm>
            <a:off x="1080000" y="540000"/>
            <a:ext cx="4426782" cy="1331637"/>
          </a:xfrm>
        </p:spPr>
        <p:txBody>
          <a:bodyPr anchor="b" anchorCtr="0">
            <a:normAutofit/>
          </a:bodyPr>
          <a:lstStyle>
            <a:lvl1pPr algn="ctr">
              <a:defRPr/>
            </a:lvl1pPr>
          </a:lstStyle>
          <a:p>
            <a:pPr algn="ctr"/>
            <a:endParaRPr lang="en-US"/>
          </a:p>
        </p:txBody>
      </p:sp>
      <p:cxnSp>
        <p:nvCxnSpPr>
          <p:cNvPr id="9" name="Straight Connector 8">
            <a:extLst>
              <a:ext uri="{FF2B5EF4-FFF2-40B4-BE49-F238E27FC236}">
                <a16:creationId xmlns:a16="http://schemas.microsoft.com/office/drawing/2014/main" id="{8CACFD68-412E-48B4-B9EB-FEDC20A81354}"/>
              </a:ext>
              <a:ext uri="{C183D7F6-B498-43B3-948B-1728B52AA6E4}">
                <adec:decorative xmlns:adec="http://schemas.microsoft.com/office/drawing/2017/decorative" val="1"/>
              </a:ext>
            </a:extLst>
          </p:cNvPr>
          <p:cNvCxnSpPr>
            <a:cxnSpLocks/>
          </p:cNvCxnSpPr>
          <p:nvPr userDrawn="1"/>
        </p:nvCxnSpPr>
        <p:spPr>
          <a:xfrm>
            <a:off x="3023391" y="2310207"/>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F0731E0-58E0-4382-ADA7-A9C6DE2E7E36}"/>
              </a:ext>
            </a:extLst>
          </p:cNvPr>
          <p:cNvSpPr>
            <a:spLocks noGrp="1"/>
          </p:cNvSpPr>
          <p:nvPr>
            <p:ph idx="1"/>
          </p:nvPr>
        </p:nvSpPr>
        <p:spPr>
          <a:xfrm>
            <a:off x="1080000" y="2759076"/>
            <a:ext cx="4460874" cy="3009899"/>
          </a:xfrm>
        </p:spPr>
        <p:txBody>
          <a:bodyPr>
            <a:normAutofit/>
          </a:bodyPr>
          <a:lstStyle>
            <a:lvl1pPr>
              <a:defRPr sz="2000"/>
            </a:lvl1pPr>
          </a:lstStyle>
          <a:p>
            <a:endParaRPr lang="en-US"/>
          </a:p>
        </p:txBody>
      </p:sp>
      <p:sp>
        <p:nvSpPr>
          <p:cNvPr id="11" name="Date Placeholder 3">
            <a:extLst>
              <a:ext uri="{FF2B5EF4-FFF2-40B4-BE49-F238E27FC236}">
                <a16:creationId xmlns:a16="http://schemas.microsoft.com/office/drawing/2014/main" id="{23D67752-1F0B-4C84-BBA7-A57E2793D918}"/>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Rectangle 11">
            <a:extLst>
              <a:ext uri="{FF2B5EF4-FFF2-40B4-BE49-F238E27FC236}">
                <a16:creationId xmlns:a16="http://schemas.microsoft.com/office/drawing/2014/main" id="{FA4033A0-8E66-4ABA-9E27-744642AA948F}"/>
              </a:ext>
              <a:ext uri="{C183D7F6-B498-43B3-948B-1728B52AA6E4}">
                <adec:decorative xmlns:adec="http://schemas.microsoft.com/office/drawing/2017/decorative" val="1"/>
              </a:ext>
            </a:extLst>
          </p:cNvPr>
          <p:cNvSpPr/>
          <p:nvPr userDrawn="1"/>
        </p:nvSpPr>
        <p:spPr>
          <a:xfrm>
            <a:off x="6654794" y="0"/>
            <a:ext cx="5537206" cy="6858000"/>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20" name="Picture Placeholder 17">
            <a:extLst>
              <a:ext uri="{FF2B5EF4-FFF2-40B4-BE49-F238E27FC236}">
                <a16:creationId xmlns:a16="http://schemas.microsoft.com/office/drawing/2014/main" id="{6A17A7B9-79E8-403B-A59F-FC5E1C5034B4}"/>
              </a:ext>
            </a:extLst>
          </p:cNvPr>
          <p:cNvSpPr>
            <a:spLocks noGrp="1"/>
          </p:cNvSpPr>
          <p:nvPr>
            <p:ph type="pic" sz="quarter" idx="13" hasCustomPrompt="1"/>
          </p:nvPr>
        </p:nvSpPr>
        <p:spPr>
          <a:xfrm>
            <a:off x="7212013" y="539750"/>
            <a:ext cx="4438650" cy="2754313"/>
          </a:xfrm>
        </p:spPr>
        <p:txBody>
          <a:bodyPr/>
          <a:lstStyle>
            <a:lvl1pPr marL="0" indent="0" algn="ctr">
              <a:buNone/>
              <a:defRPr/>
            </a:lvl1pPr>
          </a:lstStyle>
          <a:p>
            <a:r>
              <a:rPr lang="en-US"/>
              <a:t>Click to add photo</a:t>
            </a:r>
          </a:p>
        </p:txBody>
      </p:sp>
      <p:sp>
        <p:nvSpPr>
          <p:cNvPr id="21" name="Picture Placeholder 17">
            <a:extLst>
              <a:ext uri="{FF2B5EF4-FFF2-40B4-BE49-F238E27FC236}">
                <a16:creationId xmlns:a16="http://schemas.microsoft.com/office/drawing/2014/main" id="{F2DFBA6D-4E5F-452E-AB45-0AE0600C5F7F}"/>
              </a:ext>
            </a:extLst>
          </p:cNvPr>
          <p:cNvSpPr>
            <a:spLocks noGrp="1"/>
          </p:cNvSpPr>
          <p:nvPr>
            <p:ph type="pic" sz="quarter" idx="14" hasCustomPrompt="1"/>
          </p:nvPr>
        </p:nvSpPr>
        <p:spPr>
          <a:xfrm>
            <a:off x="7212014" y="3563687"/>
            <a:ext cx="4438650" cy="2754313"/>
          </a:xfrm>
        </p:spPr>
        <p:txBody>
          <a:bodyPr/>
          <a:lstStyle>
            <a:lvl1pPr marL="0" indent="0" algn="ctr">
              <a:buNone/>
              <a:defRPr/>
            </a:lvl1pPr>
          </a:lstStyle>
          <a:p>
            <a:r>
              <a:rPr lang="en-US"/>
              <a:t>Click to add photo</a:t>
            </a:r>
          </a:p>
        </p:txBody>
      </p:sp>
      <p:sp>
        <p:nvSpPr>
          <p:cNvPr id="15" name="Footer Placeholder 4">
            <a:extLst>
              <a:ext uri="{FF2B5EF4-FFF2-40B4-BE49-F238E27FC236}">
                <a16:creationId xmlns:a16="http://schemas.microsoft.com/office/drawing/2014/main" id="{E8E05746-2784-43CF-84F7-0175BD650240}"/>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6" name="Slide Number Placeholder 5">
            <a:extLst>
              <a:ext uri="{FF2B5EF4-FFF2-40B4-BE49-F238E27FC236}">
                <a16:creationId xmlns:a16="http://schemas.microsoft.com/office/drawing/2014/main" id="{BB851CC3-3ED8-49E8-B8AC-6D79B036F30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382783587"/>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endParaRPr lang="en-US"/>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endParaRPr lang="en-US"/>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177834826"/>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D0C49A9B-EBDE-4047-884B-0860623D6391}"/>
              </a:ext>
            </a:extLst>
          </p:cNvPr>
          <p:cNvSpPr>
            <a:spLocks noGrp="1"/>
          </p:cNvSpPr>
          <p:nvPr>
            <p:ph type="ctrTitle"/>
          </p:nvPr>
        </p:nvSpPr>
        <p:spPr>
          <a:xfrm>
            <a:off x="1085851" y="1089025"/>
            <a:ext cx="6118224" cy="1532951"/>
          </a:xfrm>
        </p:spPr>
        <p:txBody>
          <a:bodyPr anchor="b"/>
          <a:lstStyle>
            <a:lvl1pPr algn="ctr">
              <a:defRPr/>
            </a:lvl1pPr>
          </a:lstStyle>
          <a:p>
            <a:endParaRPr lang="en-US"/>
          </a:p>
        </p:txBody>
      </p:sp>
      <p:sp>
        <p:nvSpPr>
          <p:cNvPr id="10" name="Subtitle 7">
            <a:extLst>
              <a:ext uri="{FF2B5EF4-FFF2-40B4-BE49-F238E27FC236}">
                <a16:creationId xmlns:a16="http://schemas.microsoft.com/office/drawing/2014/main" id="{33C29AD8-5547-4B1E-8E14-63A01F6B92AE}"/>
              </a:ext>
            </a:extLst>
          </p:cNvPr>
          <p:cNvSpPr>
            <a:spLocks noGrp="1"/>
          </p:cNvSpPr>
          <p:nvPr>
            <p:ph type="subTitle" idx="1"/>
          </p:nvPr>
        </p:nvSpPr>
        <p:spPr>
          <a:xfrm>
            <a:off x="1638300" y="4248000"/>
            <a:ext cx="5016500" cy="1520975"/>
          </a:xfrm>
        </p:spPr>
        <p:txBody>
          <a:bodyPr>
            <a:normAutofit/>
          </a:bodyPr>
          <a:lstStyle>
            <a:lvl1pPr marL="0" indent="0" algn="ctr">
              <a:buNone/>
              <a:defRPr sz="2400" i="1"/>
            </a:lvl1pPr>
          </a:lstStyle>
          <a:p>
            <a:endParaRPr lang="en-US"/>
          </a:p>
        </p:txBody>
      </p:sp>
      <p:sp>
        <p:nvSpPr>
          <p:cNvPr id="35" name="Picture Placeholder 31">
            <a:extLst>
              <a:ext uri="{FF2B5EF4-FFF2-40B4-BE49-F238E27FC236}">
                <a16:creationId xmlns:a16="http://schemas.microsoft.com/office/drawing/2014/main" id="{99CD77F7-3095-4517-B300-DE93875DE53E}"/>
              </a:ext>
            </a:extLst>
          </p:cNvPr>
          <p:cNvSpPr>
            <a:spLocks noGrp="1"/>
          </p:cNvSpPr>
          <p:nvPr>
            <p:ph type="pic" sz="quarter" idx="13" hasCustomPrompt="1"/>
          </p:nvPr>
        </p:nvSpPr>
        <p:spPr>
          <a:xfrm>
            <a:off x="8329613" y="0"/>
            <a:ext cx="3862387" cy="2286000"/>
          </a:xfrm>
        </p:spPr>
        <p:txBody>
          <a:bodyPr/>
          <a:lstStyle>
            <a:lvl1pPr marL="0" indent="0" algn="ctr">
              <a:buNone/>
              <a:defRPr/>
            </a:lvl1pPr>
          </a:lstStyle>
          <a:p>
            <a:r>
              <a:rPr lang="en-US"/>
              <a:t>Click to add photo</a:t>
            </a:r>
          </a:p>
        </p:txBody>
      </p:sp>
      <p:sp>
        <p:nvSpPr>
          <p:cNvPr id="36" name="Picture Placeholder 31">
            <a:extLst>
              <a:ext uri="{FF2B5EF4-FFF2-40B4-BE49-F238E27FC236}">
                <a16:creationId xmlns:a16="http://schemas.microsoft.com/office/drawing/2014/main" id="{F31ECFCC-4520-48AB-A8A1-AF9FC0C055B8}"/>
              </a:ext>
            </a:extLst>
          </p:cNvPr>
          <p:cNvSpPr>
            <a:spLocks noGrp="1"/>
          </p:cNvSpPr>
          <p:nvPr>
            <p:ph type="pic" sz="quarter" idx="14" hasCustomPrompt="1"/>
          </p:nvPr>
        </p:nvSpPr>
        <p:spPr>
          <a:xfrm>
            <a:off x="8329200" y="2286000"/>
            <a:ext cx="3862387" cy="2286000"/>
          </a:xfrm>
        </p:spPr>
        <p:txBody>
          <a:bodyPr/>
          <a:lstStyle>
            <a:lvl1pPr marL="0" indent="0" algn="ctr">
              <a:buNone/>
              <a:defRPr/>
            </a:lvl1pPr>
          </a:lstStyle>
          <a:p>
            <a:r>
              <a:rPr lang="en-US"/>
              <a:t>Click to add photo</a:t>
            </a:r>
          </a:p>
        </p:txBody>
      </p:sp>
      <p:sp>
        <p:nvSpPr>
          <p:cNvPr id="37" name="Picture Placeholder 31">
            <a:extLst>
              <a:ext uri="{FF2B5EF4-FFF2-40B4-BE49-F238E27FC236}">
                <a16:creationId xmlns:a16="http://schemas.microsoft.com/office/drawing/2014/main" id="{0FDBD13C-46E7-4BB9-957D-DE2A5925521A}"/>
              </a:ext>
            </a:extLst>
          </p:cNvPr>
          <p:cNvSpPr>
            <a:spLocks noGrp="1"/>
          </p:cNvSpPr>
          <p:nvPr>
            <p:ph type="pic" sz="quarter" idx="15" hasCustomPrompt="1"/>
          </p:nvPr>
        </p:nvSpPr>
        <p:spPr>
          <a:xfrm>
            <a:off x="8329200" y="4572000"/>
            <a:ext cx="3862387" cy="2286000"/>
          </a:xfrm>
        </p:spPr>
        <p:txBody>
          <a:bodyPr/>
          <a:lstStyle>
            <a:lvl1pPr marL="0" indent="0" algn="ctr">
              <a:buNone/>
              <a:defRPr/>
            </a:lvl1pPr>
          </a:lstStyle>
          <a:p>
            <a:r>
              <a:rPr lang="en-US"/>
              <a:t>Click to add photo</a:t>
            </a:r>
          </a:p>
        </p:txBody>
      </p:sp>
      <p:grpSp>
        <p:nvGrpSpPr>
          <p:cNvPr id="12" name="Group 11">
            <a:extLst>
              <a:ext uri="{FF2B5EF4-FFF2-40B4-BE49-F238E27FC236}">
                <a16:creationId xmlns:a16="http://schemas.microsoft.com/office/drawing/2014/main" id="{85B40728-32E0-44CE-8C68-1E68245C2999}"/>
              </a:ext>
              <a:ext uri="{C183D7F6-B498-43B3-948B-1728B52AA6E4}">
                <adec:decorative xmlns:adec="http://schemas.microsoft.com/office/drawing/2017/decorative" val="1"/>
              </a:ext>
            </a:extLst>
          </p:cNvPr>
          <p:cNvGrpSpPr/>
          <p:nvPr userDrawn="1"/>
        </p:nvGrpSpPr>
        <p:grpSpPr>
          <a:xfrm>
            <a:off x="3400874" y="3035186"/>
            <a:ext cx="1481845" cy="787628"/>
            <a:chOff x="4987925" y="2840038"/>
            <a:chExt cx="2216150" cy="1177924"/>
          </a:xfrm>
        </p:grpSpPr>
        <p:sp>
          <p:nvSpPr>
            <p:cNvPr id="13" name="Rectangle 12">
              <a:extLst>
                <a:ext uri="{FF2B5EF4-FFF2-40B4-BE49-F238E27FC236}">
                  <a16:creationId xmlns:a16="http://schemas.microsoft.com/office/drawing/2014/main" id="{40A6D99A-68F3-4E08-BB89-083CE0299CE2}"/>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Rectangle 13">
              <a:extLst>
                <a:ext uri="{FF2B5EF4-FFF2-40B4-BE49-F238E27FC236}">
                  <a16:creationId xmlns:a16="http://schemas.microsoft.com/office/drawing/2014/main" id="{8B4F5556-21F4-4E26-9504-49ADE7D84749}"/>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Rectangle 14">
              <a:extLst>
                <a:ext uri="{FF2B5EF4-FFF2-40B4-BE49-F238E27FC236}">
                  <a16:creationId xmlns:a16="http://schemas.microsoft.com/office/drawing/2014/main" id="{E0E1118C-DFA4-410C-961C-BE0488441C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16" name="Group 15">
              <a:extLst>
                <a:ext uri="{FF2B5EF4-FFF2-40B4-BE49-F238E27FC236}">
                  <a16:creationId xmlns:a16="http://schemas.microsoft.com/office/drawing/2014/main" id="{B5A8ECE6-B3E3-4761-A6AD-711AF71EEA0D}"/>
                </a:ext>
              </a:extLst>
            </p:cNvPr>
            <p:cNvGrpSpPr/>
            <p:nvPr/>
          </p:nvGrpSpPr>
          <p:grpSpPr>
            <a:xfrm>
              <a:off x="5614944" y="3117662"/>
              <a:ext cx="1009280" cy="464739"/>
              <a:chOff x="4432859" y="3200647"/>
              <a:chExt cx="1009280" cy="464739"/>
            </a:xfrm>
          </p:grpSpPr>
          <p:sp>
            <p:nvSpPr>
              <p:cNvPr id="24" name="Freeform: Shape 23">
                <a:extLst>
                  <a:ext uri="{FF2B5EF4-FFF2-40B4-BE49-F238E27FC236}">
                    <a16:creationId xmlns:a16="http://schemas.microsoft.com/office/drawing/2014/main" id="{5B1F0E3F-4B5E-4F5B-93A6-CE1017521BF1}"/>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B20599F0-ACFC-4223-A598-8FFAF21406AB}"/>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17" name="Group 16">
              <a:extLst>
                <a:ext uri="{FF2B5EF4-FFF2-40B4-BE49-F238E27FC236}">
                  <a16:creationId xmlns:a16="http://schemas.microsoft.com/office/drawing/2014/main" id="{C6703144-DA66-4EFB-B790-4E044756FF37}"/>
                </a:ext>
              </a:extLst>
            </p:cNvPr>
            <p:cNvGrpSpPr/>
            <p:nvPr/>
          </p:nvGrpSpPr>
          <p:grpSpPr>
            <a:xfrm>
              <a:off x="5679979" y="2915338"/>
              <a:ext cx="1080000" cy="1080000"/>
              <a:chOff x="4497894" y="2998323"/>
              <a:chExt cx="1080000" cy="1080000"/>
            </a:xfrm>
          </p:grpSpPr>
          <p:grpSp>
            <p:nvGrpSpPr>
              <p:cNvPr id="18" name="Group 17">
                <a:extLst>
                  <a:ext uri="{FF2B5EF4-FFF2-40B4-BE49-F238E27FC236}">
                    <a16:creationId xmlns:a16="http://schemas.microsoft.com/office/drawing/2014/main" id="{63371BE5-97EB-4365-8EDA-4C634155E79F}"/>
                  </a:ext>
                </a:extLst>
              </p:cNvPr>
              <p:cNvGrpSpPr/>
              <p:nvPr/>
            </p:nvGrpSpPr>
            <p:grpSpPr>
              <a:xfrm rot="13500000">
                <a:off x="4805524" y="2998323"/>
                <a:ext cx="464739" cy="1080000"/>
                <a:chOff x="4511184" y="2470620"/>
                <a:chExt cx="464739" cy="1080000"/>
              </a:xfrm>
            </p:grpSpPr>
            <p:sp>
              <p:nvSpPr>
                <p:cNvPr id="22" name="Freeform: Shape 21">
                  <a:extLst>
                    <a:ext uri="{FF2B5EF4-FFF2-40B4-BE49-F238E27FC236}">
                      <a16:creationId xmlns:a16="http://schemas.microsoft.com/office/drawing/2014/main" id="{533C4D53-A668-4609-B338-E2D33C24A811}"/>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3" name="Straight Connector 22">
                  <a:extLst>
                    <a:ext uri="{FF2B5EF4-FFF2-40B4-BE49-F238E27FC236}">
                      <a16:creationId xmlns:a16="http://schemas.microsoft.com/office/drawing/2014/main" id="{A487C5A9-C4B3-4A68-8DFB-43F4CDB4073A}"/>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2E4A2F3-57A7-4529-A621-A36F1E777A4E}"/>
                  </a:ext>
                </a:extLst>
              </p:cNvPr>
              <p:cNvGrpSpPr/>
              <p:nvPr/>
            </p:nvGrpSpPr>
            <p:grpSpPr>
              <a:xfrm rot="8100000" flipH="1">
                <a:off x="4542572" y="2998323"/>
                <a:ext cx="464739" cy="1080000"/>
                <a:chOff x="4511184" y="2470620"/>
                <a:chExt cx="464739" cy="1080000"/>
              </a:xfrm>
            </p:grpSpPr>
            <p:sp>
              <p:nvSpPr>
                <p:cNvPr id="20" name="Freeform: Shape 19">
                  <a:extLst>
                    <a:ext uri="{FF2B5EF4-FFF2-40B4-BE49-F238E27FC236}">
                      <a16:creationId xmlns:a16="http://schemas.microsoft.com/office/drawing/2014/main" id="{1482263E-6A78-46B7-8AB8-845C9C9103B4}"/>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1" name="Straight Connector 20">
                  <a:extLst>
                    <a:ext uri="{FF2B5EF4-FFF2-40B4-BE49-F238E27FC236}">
                      <a16:creationId xmlns:a16="http://schemas.microsoft.com/office/drawing/2014/main" id="{3C7B34F9-7954-4950-ABEA-DDBFF4A4CC9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2584957134"/>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0C57E2F-CF72-48C4-856E-92187475D10F}"/>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11" name="Straight Connector 10">
            <a:extLst>
              <a:ext uri="{FF2B5EF4-FFF2-40B4-BE49-F238E27FC236}">
                <a16:creationId xmlns:a16="http://schemas.microsoft.com/office/drawing/2014/main" id="{5E4553B0-7C73-46E8-9FC4-383280D1C461}"/>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C44832F9-70D2-44CF-ABB6-82AEA0FA67AF}"/>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3" name="Footer Placeholder 4">
            <a:extLst>
              <a:ext uri="{FF2B5EF4-FFF2-40B4-BE49-F238E27FC236}">
                <a16:creationId xmlns:a16="http://schemas.microsoft.com/office/drawing/2014/main" id="{D954CB3D-A29B-4523-A51B-9BBDA540FE3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4" name="Slide Number Placeholder 5">
            <a:extLst>
              <a:ext uri="{FF2B5EF4-FFF2-40B4-BE49-F238E27FC236}">
                <a16:creationId xmlns:a16="http://schemas.microsoft.com/office/drawing/2014/main" id="{788D83C5-3820-4BD6-AFF4-74306090A21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B3197F15-FEA9-40D4-BDB0-13A77FECA877}"/>
              </a:ext>
            </a:extLst>
          </p:cNvPr>
          <p:cNvSpPr>
            <a:spLocks noGrp="1"/>
          </p:cNvSpPr>
          <p:nvPr>
            <p:ph sz="quarter" idx="13" hasCustomPrompt="1"/>
          </p:nvPr>
        </p:nvSpPr>
        <p:spPr>
          <a:xfrm>
            <a:off x="844550" y="2319338"/>
            <a:ext cx="10502900" cy="3717925"/>
          </a:xfrm>
        </p:spPr>
        <p:txBody>
          <a:bodyPr/>
          <a:lstStyle>
            <a:lvl1pPr>
              <a:defRPr/>
            </a:lvl1pPr>
          </a:lstStyle>
          <a:p>
            <a:pPr lvl="0"/>
            <a:r>
              <a:rPr lang="en-US"/>
              <a:t>Click to add content</a:t>
            </a:r>
          </a:p>
        </p:txBody>
      </p:sp>
    </p:spTree>
    <p:extLst>
      <p:ext uri="{BB962C8B-B14F-4D97-AF65-F5344CB8AC3E}">
        <p14:creationId xmlns:p14="http://schemas.microsoft.com/office/powerpoint/2010/main" val="962158823"/>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6F1404-6040-436F-A4F1-5A505FA30EA9}"/>
              </a:ext>
            </a:extLst>
          </p:cNvPr>
          <p:cNvSpPr>
            <a:spLocks noGrp="1"/>
          </p:cNvSpPr>
          <p:nvPr>
            <p:ph sz="quarter" idx="13" hasCustomPrompt="1"/>
          </p:nvPr>
        </p:nvSpPr>
        <p:spPr>
          <a:xfrm>
            <a:off x="882650" y="2441575"/>
            <a:ext cx="10426700" cy="3479800"/>
          </a:xfrm>
        </p:spPr>
        <p:txBody>
          <a:bodyPr/>
          <a:lstStyle>
            <a:lvl1pPr>
              <a:defRPr/>
            </a:lvl1pPr>
          </a:lstStyle>
          <a:p>
            <a:pPr lvl="0"/>
            <a:r>
              <a:rPr lang="en-US"/>
              <a:t>Click to add content</a:t>
            </a:r>
          </a:p>
        </p:txBody>
      </p:sp>
      <p:sp>
        <p:nvSpPr>
          <p:cNvPr id="6" name="Title 1">
            <a:extLst>
              <a:ext uri="{FF2B5EF4-FFF2-40B4-BE49-F238E27FC236}">
                <a16:creationId xmlns:a16="http://schemas.microsoft.com/office/drawing/2014/main" id="{25ABF0D4-6E3E-4B6A-9402-0B1819B2EA41}"/>
              </a:ext>
            </a:extLst>
          </p:cNvPr>
          <p:cNvSpPr>
            <a:spLocks noGrp="1"/>
          </p:cNvSpPr>
          <p:nvPr>
            <p:ph type="title"/>
          </p:nvPr>
        </p:nvSpPr>
        <p:spPr>
          <a:xfrm>
            <a:off x="1082675" y="531815"/>
            <a:ext cx="10026650" cy="910310"/>
          </a:xfrm>
        </p:spPr>
        <p:txBody>
          <a:bodyPr wrap="square" anchor="b" anchorCtr="0">
            <a:normAutofit/>
          </a:bodyPr>
          <a:lstStyle>
            <a:lvl1pPr algn="ctr">
              <a:defRPr/>
            </a:lvl1pPr>
          </a:lstStyle>
          <a:p>
            <a:pPr algn="ctr"/>
            <a:endParaRPr lang="en-US"/>
          </a:p>
        </p:txBody>
      </p:sp>
      <p:cxnSp>
        <p:nvCxnSpPr>
          <p:cNvPr id="7" name="Straight Connector 6">
            <a:extLst>
              <a:ext uri="{FF2B5EF4-FFF2-40B4-BE49-F238E27FC236}">
                <a16:creationId xmlns:a16="http://schemas.microsoft.com/office/drawing/2014/main" id="{5DAB4820-09C0-4A6A-9DEF-D377D04A2CE8}"/>
              </a:ext>
              <a:ext uri="{C183D7F6-B498-43B3-948B-1728B52AA6E4}">
                <adec:decorative xmlns:adec="http://schemas.microsoft.com/office/drawing/2017/decorative" val="1"/>
              </a:ext>
            </a:extLst>
          </p:cNvPr>
          <p:cNvCxnSpPr>
            <a:cxnSpLocks/>
          </p:cNvCxnSpPr>
          <p:nvPr userDrawn="1"/>
        </p:nvCxnSpPr>
        <p:spPr>
          <a:xfrm>
            <a:off x="5819649" y="1893832"/>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75B58DA2-1433-4624-A301-D9496CB2897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9" name="Footer Placeholder 4">
            <a:extLst>
              <a:ext uri="{FF2B5EF4-FFF2-40B4-BE49-F238E27FC236}">
                <a16:creationId xmlns:a16="http://schemas.microsoft.com/office/drawing/2014/main" id="{428E4701-5991-4858-AE71-47400E64FE23}"/>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0" name="Slide Number Placeholder 5">
            <a:extLst>
              <a:ext uri="{FF2B5EF4-FFF2-40B4-BE49-F238E27FC236}">
                <a16:creationId xmlns:a16="http://schemas.microsoft.com/office/drawing/2014/main" id="{AC430A52-01FF-4B61-8B7A-C60A8D06B2A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390105557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8FC32C6-4CA8-4D0A-96AC-76733C2BC757}"/>
              </a:ext>
            </a:extLst>
          </p:cNvPr>
          <p:cNvSpPr>
            <a:spLocks noGrp="1"/>
          </p:cNvSpPr>
          <p:nvPr>
            <p:ph type="pic" sz="quarter" idx="13" hasCustomPrompt="1"/>
          </p:nvPr>
        </p:nvSpPr>
        <p:spPr>
          <a:xfrm>
            <a:off x="541337" y="542924"/>
            <a:ext cx="11109663" cy="5772395"/>
          </a:xfr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A516D5E1-C594-4160-9367-2B471F6C2A9F}"/>
              </a:ext>
            </a:extLst>
          </p:cNvPr>
          <p:cNvSpPr>
            <a:spLocks noGrp="1"/>
          </p:cNvSpPr>
          <p:nvPr>
            <p:ph type="title"/>
          </p:nvPr>
        </p:nvSpPr>
        <p:spPr>
          <a:xfrm>
            <a:off x="541000" y="552841"/>
            <a:ext cx="11109663" cy="3560127"/>
          </a:xfrm>
          <a:gradFill flip="none" rotWithShape="0">
            <a:gsLst>
              <a:gs pos="0">
                <a:schemeClr val="bg1">
                  <a:alpha val="57000"/>
                </a:schemeClr>
              </a:gs>
              <a:gs pos="86000">
                <a:schemeClr val="bg1">
                  <a:alpha val="0"/>
                </a:schemeClr>
              </a:gs>
            </a:gsLst>
            <a:path path="circle">
              <a:fillToRect l="50000" t="50000" r="50000" b="50000"/>
            </a:path>
            <a:tileRect/>
          </a:gradFill>
        </p:spPr>
        <p:txBody>
          <a:bodyPr lIns="1554480" rIns="1554480" bIns="914400" anchor="b"/>
          <a:lstStyle>
            <a:lvl1pPr algn="ctr">
              <a:lnSpc>
                <a:spcPct val="125000"/>
              </a:lnSpc>
              <a:spcBef>
                <a:spcPts val="1000"/>
              </a:spcBef>
              <a:defRPr>
                <a:solidFill>
                  <a:schemeClr val="tx1"/>
                </a:solidFill>
                <a:effectLst>
                  <a:outerShdw blurRad="38100" dist="38100" dir="2700000" algn="tl">
                    <a:srgbClr val="000000">
                      <a:alpha val="43137"/>
                    </a:srgbClr>
                  </a:outerShdw>
                </a:effectLst>
              </a:defRPr>
            </a:lvl1pPr>
          </a:lstStyle>
          <a:p>
            <a:r>
              <a:rPr lang="en-US"/>
              <a:t>Click to edit Master title style</a:t>
            </a:r>
          </a:p>
        </p:txBody>
      </p:sp>
      <p:sp>
        <p:nvSpPr>
          <p:cNvPr id="11" name="Subtitle 5">
            <a:extLst>
              <a:ext uri="{FF2B5EF4-FFF2-40B4-BE49-F238E27FC236}">
                <a16:creationId xmlns:a16="http://schemas.microsoft.com/office/drawing/2014/main" id="{3C87561D-53CF-4295-8BCE-C9ACAA1DE94A}"/>
              </a:ext>
            </a:extLst>
          </p:cNvPr>
          <p:cNvSpPr>
            <a:spLocks noGrp="1"/>
          </p:cNvSpPr>
          <p:nvPr>
            <p:ph type="subTitle" idx="1"/>
          </p:nvPr>
        </p:nvSpPr>
        <p:spPr>
          <a:xfrm>
            <a:off x="540663" y="4113212"/>
            <a:ext cx="11109999" cy="2201863"/>
          </a:xfrm>
          <a:gradFill flip="none" rotWithShape="0">
            <a:gsLst>
              <a:gs pos="0">
                <a:schemeClr val="bg1">
                  <a:alpha val="55000"/>
                </a:schemeClr>
              </a:gs>
              <a:gs pos="76000">
                <a:schemeClr val="bg1">
                  <a:alpha val="0"/>
                </a:schemeClr>
              </a:gs>
            </a:gsLst>
            <a:path path="circle">
              <a:fillToRect l="50000" t="50000" r="50000" b="50000"/>
            </a:path>
            <a:tileRect/>
          </a:gradFill>
        </p:spPr>
        <p:txBody>
          <a:bodyPr/>
          <a:lstStyle>
            <a:lvl1pPr marL="0" indent="0" algn="ctr">
              <a:buNone/>
              <a:defRPr i="1">
                <a:solidFill>
                  <a:schemeClr val="tx1"/>
                </a:solidFill>
              </a:defRPr>
            </a:lvl1pPr>
          </a:lstStyle>
          <a:p>
            <a:endParaRPr lang="en-US">
              <a:solidFill>
                <a:srgbClr val="FFFFFF"/>
              </a:solidFill>
            </a:endParaRPr>
          </a:p>
        </p:txBody>
      </p:sp>
      <p:sp>
        <p:nvSpPr>
          <p:cNvPr id="15" name="Date Placeholder 47">
            <a:extLst>
              <a:ext uri="{FF2B5EF4-FFF2-40B4-BE49-F238E27FC236}">
                <a16:creationId xmlns:a16="http://schemas.microsoft.com/office/drawing/2014/main" id="{A3B22F32-6863-413E-917C-18EA0DFB02D7}"/>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8">
            <a:extLst>
              <a:ext uri="{FF2B5EF4-FFF2-40B4-BE49-F238E27FC236}">
                <a16:creationId xmlns:a16="http://schemas.microsoft.com/office/drawing/2014/main" id="{C1CD5745-E602-4F82-9381-B24C8EF2B2D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49">
            <a:extLst>
              <a:ext uri="{FF2B5EF4-FFF2-40B4-BE49-F238E27FC236}">
                <a16:creationId xmlns:a16="http://schemas.microsoft.com/office/drawing/2014/main" id="{D8E278D8-BE28-49BF-B9CA-C67917808C7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112829544"/>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CD8AA890-F3B6-4230-8A2F-DD9E9465AD03}"/>
              </a:ext>
            </a:extLst>
          </p:cNvPr>
          <p:cNvSpPr>
            <a:spLocks noGrp="1"/>
          </p:cNvSpPr>
          <p:nvPr>
            <p:ph sz="quarter" idx="13" hasCustomPrompt="1"/>
          </p:nvPr>
        </p:nvSpPr>
        <p:spPr>
          <a:xfrm>
            <a:off x="809625" y="2561936"/>
            <a:ext cx="10563225" cy="3657600"/>
          </a:xfrm>
        </p:spPr>
        <p:txBody>
          <a:bodyPr/>
          <a:lstStyle>
            <a:lvl1pPr>
              <a:defRPr/>
            </a:lvl1pPr>
          </a:lstStyle>
          <a:p>
            <a:pPr lvl="0"/>
            <a:r>
              <a:rPr lang="en-US"/>
              <a:t>Click to add content</a:t>
            </a:r>
          </a:p>
        </p:txBody>
      </p:sp>
    </p:spTree>
    <p:extLst>
      <p:ext uri="{BB962C8B-B14F-4D97-AF65-F5344CB8AC3E}">
        <p14:creationId xmlns:p14="http://schemas.microsoft.com/office/powerpoint/2010/main" val="2480410119"/>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
        <p:nvSpPr>
          <p:cNvPr id="8" name="Picture Placeholder 23">
            <a:extLst>
              <a:ext uri="{FF2B5EF4-FFF2-40B4-BE49-F238E27FC236}">
                <a16:creationId xmlns:a16="http://schemas.microsoft.com/office/drawing/2014/main" id="{90B97C32-7372-4D9A-A0A0-6F2241F038A0}"/>
              </a:ext>
            </a:extLst>
          </p:cNvPr>
          <p:cNvSpPr>
            <a:spLocks noGrp="1"/>
          </p:cNvSpPr>
          <p:nvPr>
            <p:ph type="pic" sz="quarter" idx="14"/>
          </p:nvPr>
        </p:nvSpPr>
        <p:spPr>
          <a:xfrm>
            <a:off x="803118" y="3087039"/>
            <a:ext cx="1911096" cy="1965960"/>
          </a:xfrm>
        </p:spPr>
        <p:txBody>
          <a:bodyPr/>
          <a:lstStyle/>
          <a:p>
            <a:endParaRPr lang="en-US"/>
          </a:p>
        </p:txBody>
      </p:sp>
      <p:sp>
        <p:nvSpPr>
          <p:cNvPr id="14" name="Picture Placeholder 23">
            <a:extLst>
              <a:ext uri="{FF2B5EF4-FFF2-40B4-BE49-F238E27FC236}">
                <a16:creationId xmlns:a16="http://schemas.microsoft.com/office/drawing/2014/main" id="{0378C377-A361-48E0-AEBC-9F12D9AD167D}"/>
              </a:ext>
            </a:extLst>
          </p:cNvPr>
          <p:cNvSpPr>
            <a:spLocks noGrp="1"/>
          </p:cNvSpPr>
          <p:nvPr>
            <p:ph type="pic" sz="quarter" idx="15"/>
          </p:nvPr>
        </p:nvSpPr>
        <p:spPr>
          <a:xfrm>
            <a:off x="2985564" y="3087039"/>
            <a:ext cx="1911096" cy="1965960"/>
          </a:xfrm>
        </p:spPr>
        <p:txBody>
          <a:bodyPr/>
          <a:lstStyle/>
          <a:p>
            <a:endParaRPr lang="en-US"/>
          </a:p>
        </p:txBody>
      </p:sp>
      <p:sp>
        <p:nvSpPr>
          <p:cNvPr id="15" name="Picture Placeholder 23">
            <a:extLst>
              <a:ext uri="{FF2B5EF4-FFF2-40B4-BE49-F238E27FC236}">
                <a16:creationId xmlns:a16="http://schemas.microsoft.com/office/drawing/2014/main" id="{7408FAD3-D2B3-44C7-9776-1AEE177A56DA}"/>
              </a:ext>
            </a:extLst>
          </p:cNvPr>
          <p:cNvSpPr>
            <a:spLocks noGrp="1"/>
          </p:cNvSpPr>
          <p:nvPr>
            <p:ph type="pic" sz="quarter" idx="16"/>
          </p:nvPr>
        </p:nvSpPr>
        <p:spPr>
          <a:xfrm>
            <a:off x="5167111" y="3087039"/>
            <a:ext cx="1911096" cy="1965960"/>
          </a:xfrm>
        </p:spPr>
        <p:txBody>
          <a:bodyPr/>
          <a:lstStyle/>
          <a:p>
            <a:endParaRPr lang="en-US"/>
          </a:p>
        </p:txBody>
      </p:sp>
      <p:sp>
        <p:nvSpPr>
          <p:cNvPr id="16" name="Picture Placeholder 23">
            <a:extLst>
              <a:ext uri="{FF2B5EF4-FFF2-40B4-BE49-F238E27FC236}">
                <a16:creationId xmlns:a16="http://schemas.microsoft.com/office/drawing/2014/main" id="{95B69376-075E-4ADD-8951-7AA803ED98E5}"/>
              </a:ext>
            </a:extLst>
          </p:cNvPr>
          <p:cNvSpPr>
            <a:spLocks noGrp="1"/>
          </p:cNvSpPr>
          <p:nvPr>
            <p:ph type="pic" sz="quarter" idx="17"/>
          </p:nvPr>
        </p:nvSpPr>
        <p:spPr>
          <a:xfrm>
            <a:off x="9467360" y="3088342"/>
            <a:ext cx="1911096" cy="1965960"/>
          </a:xfrm>
        </p:spPr>
        <p:txBody>
          <a:bodyPr/>
          <a:lstStyle/>
          <a:p>
            <a:endParaRPr lang="en-US"/>
          </a:p>
        </p:txBody>
      </p:sp>
      <p:sp>
        <p:nvSpPr>
          <p:cNvPr id="17" name="Text Placeholder 28">
            <a:extLst>
              <a:ext uri="{FF2B5EF4-FFF2-40B4-BE49-F238E27FC236}">
                <a16:creationId xmlns:a16="http://schemas.microsoft.com/office/drawing/2014/main" id="{4D140088-7437-40A4-915A-8C6A04006737}"/>
              </a:ext>
            </a:extLst>
          </p:cNvPr>
          <p:cNvSpPr>
            <a:spLocks noGrp="1"/>
          </p:cNvSpPr>
          <p:nvPr>
            <p:ph type="body" sz="quarter" idx="18" hasCustomPrompt="1"/>
          </p:nvPr>
        </p:nvSpPr>
        <p:spPr>
          <a:xfrm>
            <a:off x="100428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18" name="Text Placeholder 28">
            <a:extLst>
              <a:ext uri="{FF2B5EF4-FFF2-40B4-BE49-F238E27FC236}">
                <a16:creationId xmlns:a16="http://schemas.microsoft.com/office/drawing/2014/main" id="{D16C6DA5-6E20-4278-987D-7F06BECD019C}"/>
              </a:ext>
            </a:extLst>
          </p:cNvPr>
          <p:cNvSpPr>
            <a:spLocks noGrp="1"/>
          </p:cNvSpPr>
          <p:nvPr>
            <p:ph type="body" sz="quarter" idx="19" hasCustomPrompt="1"/>
          </p:nvPr>
        </p:nvSpPr>
        <p:spPr>
          <a:xfrm>
            <a:off x="100428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19" name="Text Placeholder 28">
            <a:extLst>
              <a:ext uri="{FF2B5EF4-FFF2-40B4-BE49-F238E27FC236}">
                <a16:creationId xmlns:a16="http://schemas.microsoft.com/office/drawing/2014/main" id="{81403DA3-24AD-4F2C-9B04-E13D2EF5EC22}"/>
              </a:ext>
            </a:extLst>
          </p:cNvPr>
          <p:cNvSpPr>
            <a:spLocks noGrp="1"/>
          </p:cNvSpPr>
          <p:nvPr>
            <p:ph type="body" sz="quarter" idx="20" hasCustomPrompt="1"/>
          </p:nvPr>
        </p:nvSpPr>
        <p:spPr>
          <a:xfrm>
            <a:off x="3186732"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0" name="Text Placeholder 28">
            <a:extLst>
              <a:ext uri="{FF2B5EF4-FFF2-40B4-BE49-F238E27FC236}">
                <a16:creationId xmlns:a16="http://schemas.microsoft.com/office/drawing/2014/main" id="{68071940-D84B-48FC-9C49-9EB10C44464C}"/>
              </a:ext>
            </a:extLst>
          </p:cNvPr>
          <p:cNvSpPr>
            <a:spLocks noGrp="1"/>
          </p:cNvSpPr>
          <p:nvPr>
            <p:ph type="body" sz="quarter" idx="21" hasCustomPrompt="1"/>
          </p:nvPr>
        </p:nvSpPr>
        <p:spPr>
          <a:xfrm>
            <a:off x="3186732"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1" name="Text Placeholder 28">
            <a:extLst>
              <a:ext uri="{FF2B5EF4-FFF2-40B4-BE49-F238E27FC236}">
                <a16:creationId xmlns:a16="http://schemas.microsoft.com/office/drawing/2014/main" id="{B869EEDF-B38E-4B02-A836-582FA3E2A577}"/>
              </a:ext>
            </a:extLst>
          </p:cNvPr>
          <p:cNvSpPr>
            <a:spLocks noGrp="1"/>
          </p:cNvSpPr>
          <p:nvPr>
            <p:ph type="body" sz="quarter" idx="22" hasCustomPrompt="1"/>
          </p:nvPr>
        </p:nvSpPr>
        <p:spPr>
          <a:xfrm>
            <a:off x="5368279"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22" name="Text Placeholder 28">
            <a:extLst>
              <a:ext uri="{FF2B5EF4-FFF2-40B4-BE49-F238E27FC236}">
                <a16:creationId xmlns:a16="http://schemas.microsoft.com/office/drawing/2014/main" id="{A1B45D02-512E-4317-A61D-1639AD95ADDE}"/>
              </a:ext>
            </a:extLst>
          </p:cNvPr>
          <p:cNvSpPr>
            <a:spLocks noGrp="1"/>
          </p:cNvSpPr>
          <p:nvPr>
            <p:ph type="body" sz="quarter" idx="23" hasCustomPrompt="1"/>
          </p:nvPr>
        </p:nvSpPr>
        <p:spPr>
          <a:xfrm>
            <a:off x="5368279"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23" name="Text Placeholder 28">
            <a:extLst>
              <a:ext uri="{FF2B5EF4-FFF2-40B4-BE49-F238E27FC236}">
                <a16:creationId xmlns:a16="http://schemas.microsoft.com/office/drawing/2014/main" id="{E1377BD2-8341-4854-881E-303D741C5223}"/>
              </a:ext>
            </a:extLst>
          </p:cNvPr>
          <p:cNvSpPr>
            <a:spLocks noGrp="1"/>
          </p:cNvSpPr>
          <p:nvPr>
            <p:ph type="body" sz="quarter" idx="24" hasCustomPrompt="1"/>
          </p:nvPr>
        </p:nvSpPr>
        <p:spPr>
          <a:xfrm>
            <a:off x="7549826"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4" name="Picture Placeholder 23">
            <a:extLst>
              <a:ext uri="{FF2B5EF4-FFF2-40B4-BE49-F238E27FC236}">
                <a16:creationId xmlns:a16="http://schemas.microsoft.com/office/drawing/2014/main" id="{39ECBC97-0523-42EE-A0F9-81A4E7F31432}"/>
              </a:ext>
            </a:extLst>
          </p:cNvPr>
          <p:cNvSpPr>
            <a:spLocks noGrp="1"/>
          </p:cNvSpPr>
          <p:nvPr>
            <p:ph type="pic" sz="quarter" idx="26"/>
          </p:nvPr>
        </p:nvSpPr>
        <p:spPr>
          <a:xfrm>
            <a:off x="7348658" y="3087039"/>
            <a:ext cx="1911096" cy="1965960"/>
          </a:xfrm>
        </p:spPr>
        <p:txBody>
          <a:bodyPr/>
          <a:lstStyle/>
          <a:p>
            <a:endParaRPr lang="en-US"/>
          </a:p>
        </p:txBody>
      </p:sp>
      <p:sp>
        <p:nvSpPr>
          <p:cNvPr id="24" name="Text Placeholder 28">
            <a:extLst>
              <a:ext uri="{FF2B5EF4-FFF2-40B4-BE49-F238E27FC236}">
                <a16:creationId xmlns:a16="http://schemas.microsoft.com/office/drawing/2014/main" id="{ECD13DCF-6BA5-4241-95C2-32CB56BE2321}"/>
              </a:ext>
            </a:extLst>
          </p:cNvPr>
          <p:cNvSpPr>
            <a:spLocks noGrp="1"/>
          </p:cNvSpPr>
          <p:nvPr>
            <p:ph type="body" sz="quarter" idx="25" hasCustomPrompt="1"/>
          </p:nvPr>
        </p:nvSpPr>
        <p:spPr>
          <a:xfrm>
            <a:off x="7549826"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
        <p:nvSpPr>
          <p:cNvPr id="41" name="Rectangle 40">
            <a:extLst>
              <a:ext uri="{FF2B5EF4-FFF2-40B4-BE49-F238E27FC236}">
                <a16:creationId xmlns:a16="http://schemas.microsoft.com/office/drawing/2014/main" id="{F971D9D9-A449-4928-BBE2-05CF4449893F}"/>
              </a:ext>
            </a:extLst>
          </p:cNvPr>
          <p:cNvSpPr/>
          <p:nvPr userDrawn="1"/>
        </p:nvSpPr>
        <p:spPr>
          <a:xfrm>
            <a:off x="1080703" y="5799397"/>
            <a:ext cx="1506521" cy="26512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5" name="Text Placeholder 28">
            <a:extLst>
              <a:ext uri="{FF2B5EF4-FFF2-40B4-BE49-F238E27FC236}">
                <a16:creationId xmlns:a16="http://schemas.microsoft.com/office/drawing/2014/main" id="{502C5E1A-5CD2-42BD-8EAB-BB309DC5EE69}"/>
              </a:ext>
            </a:extLst>
          </p:cNvPr>
          <p:cNvSpPr>
            <a:spLocks noGrp="1"/>
          </p:cNvSpPr>
          <p:nvPr>
            <p:ph type="body" sz="quarter" idx="27" hasCustomPrompt="1"/>
          </p:nvPr>
        </p:nvSpPr>
        <p:spPr>
          <a:xfrm>
            <a:off x="9668528" y="5184096"/>
            <a:ext cx="1508760" cy="347662"/>
          </a:xfrm>
        </p:spPr>
        <p:txBody>
          <a:bodyPr lIns="0" tIns="0" rIns="0" bIns="0">
            <a:noAutofit/>
          </a:bodyPr>
          <a:lstStyle>
            <a:lvl1pPr marL="0" indent="0" algn="ctr">
              <a:lnSpc>
                <a:spcPct val="100000"/>
              </a:lnSpc>
              <a:spcBef>
                <a:spcPts val="0"/>
              </a:spcBef>
              <a:buNone/>
              <a:defRPr sz="1800" cap="all" spc="20" baseline="0">
                <a:solidFill>
                  <a:schemeClr val="accent5">
                    <a:lumMod val="60000"/>
                    <a:lumOff val="40000"/>
                  </a:schemeClr>
                </a:solidFill>
                <a:latin typeface="+mj-lt"/>
              </a:defRPr>
            </a:lvl1pPr>
          </a:lstStyle>
          <a:p>
            <a:pPr lvl="0"/>
            <a:r>
              <a:rPr lang="en-US"/>
              <a:t>Name</a:t>
            </a:r>
          </a:p>
        </p:txBody>
      </p:sp>
      <p:sp>
        <p:nvSpPr>
          <p:cNvPr id="46" name="Text Placeholder 28">
            <a:extLst>
              <a:ext uri="{FF2B5EF4-FFF2-40B4-BE49-F238E27FC236}">
                <a16:creationId xmlns:a16="http://schemas.microsoft.com/office/drawing/2014/main" id="{6383F6A4-E7F2-4684-B438-F6D0FBCEAB18}"/>
              </a:ext>
            </a:extLst>
          </p:cNvPr>
          <p:cNvSpPr>
            <a:spLocks noGrp="1"/>
          </p:cNvSpPr>
          <p:nvPr>
            <p:ph type="body" sz="quarter" idx="28" hasCustomPrompt="1"/>
          </p:nvPr>
        </p:nvSpPr>
        <p:spPr>
          <a:xfrm>
            <a:off x="9668528" y="5511730"/>
            <a:ext cx="1508760" cy="347662"/>
          </a:xfrm>
        </p:spPr>
        <p:txBody>
          <a:bodyPr lIns="0" tIns="0" rIns="0" bIns="0">
            <a:noAutofit/>
          </a:bodyPr>
          <a:lstStyle>
            <a:lvl1pPr marL="0" indent="0" algn="ctr">
              <a:lnSpc>
                <a:spcPct val="100000"/>
              </a:lnSpc>
              <a:spcBef>
                <a:spcPts val="0"/>
              </a:spcBef>
              <a:buNone/>
              <a:defRPr sz="1600" b="0" spc="20" baseline="0">
                <a:solidFill>
                  <a:schemeClr val="tx1"/>
                </a:solidFill>
              </a:defRPr>
            </a:lvl1pPr>
          </a:lstStyle>
          <a:p>
            <a:pPr lvl="0"/>
            <a:r>
              <a:rPr lang="en-US"/>
              <a:t>Title</a:t>
            </a:r>
          </a:p>
        </p:txBody>
      </p:sp>
    </p:spTree>
    <p:extLst>
      <p:ext uri="{BB962C8B-B14F-4D97-AF65-F5344CB8AC3E}">
        <p14:creationId xmlns:p14="http://schemas.microsoft.com/office/powerpoint/2010/main" val="111880733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F0A929-3212-4520-8030-2AD44A0AAA11}"/>
              </a:ext>
            </a:extLst>
          </p:cNvPr>
          <p:cNvSpPr>
            <a:spLocks noGrp="1"/>
          </p:cNvSpPr>
          <p:nvPr>
            <p:ph sz="quarter" idx="13" hasCustomPrompt="1"/>
          </p:nvPr>
        </p:nvSpPr>
        <p:spPr>
          <a:xfrm>
            <a:off x="665163" y="2438400"/>
            <a:ext cx="10852150" cy="3963988"/>
          </a:xfrm>
        </p:spPr>
        <p:txBody>
          <a:bodyPr/>
          <a:lstStyle>
            <a:lvl1pPr>
              <a:defRPr/>
            </a:lvl1pPr>
          </a:lstStyle>
          <a:p>
            <a:pPr lvl="0"/>
            <a:r>
              <a:rPr lang="en-US"/>
              <a:t>Click to add content</a:t>
            </a:r>
          </a:p>
        </p:txBody>
      </p:sp>
      <p:sp>
        <p:nvSpPr>
          <p:cNvPr id="8" name="Title 1">
            <a:extLst>
              <a:ext uri="{FF2B5EF4-FFF2-40B4-BE49-F238E27FC236}">
                <a16:creationId xmlns:a16="http://schemas.microsoft.com/office/drawing/2014/main" id="{CF73B8BD-0598-4710-9900-CFD8682693F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endParaRPr lang="en-US"/>
          </a:p>
        </p:txBody>
      </p:sp>
      <p:sp useBgFill="1">
        <p:nvSpPr>
          <p:cNvPr id="9" name="Rectangle 8">
            <a:extLst>
              <a:ext uri="{FF2B5EF4-FFF2-40B4-BE49-F238E27FC236}">
                <a16:creationId xmlns:a16="http://schemas.microsoft.com/office/drawing/2014/main" id="{0480E68B-56A3-4BC6-8CCD-6708C87D082D}"/>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20000"/>
                </a:prstClr>
              </a:solidFill>
              <a:effectLst/>
              <a:uLnTx/>
              <a:uFillTx/>
              <a:latin typeface="Avenir Next LT Pro Light"/>
              <a:ea typeface="+mn-ea"/>
              <a:cs typeface="+mn-cs"/>
            </a:endParaRPr>
          </a:p>
        </p:txBody>
      </p:sp>
      <p:sp>
        <p:nvSpPr>
          <p:cNvPr id="10" name="Date Placeholder 3">
            <a:extLst>
              <a:ext uri="{FF2B5EF4-FFF2-40B4-BE49-F238E27FC236}">
                <a16:creationId xmlns:a16="http://schemas.microsoft.com/office/drawing/2014/main" id="{22DF9CC0-EB78-4426-B0D6-62268D2FB243}"/>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1" name="Footer Placeholder 4">
            <a:extLst>
              <a:ext uri="{FF2B5EF4-FFF2-40B4-BE49-F238E27FC236}">
                <a16:creationId xmlns:a16="http://schemas.microsoft.com/office/drawing/2014/main" id="{010167B9-B6A1-4C18-A11C-5E41BDB0EEB9}"/>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2" name="Slide Number Placeholder 5">
            <a:extLst>
              <a:ext uri="{FF2B5EF4-FFF2-40B4-BE49-F238E27FC236}">
                <a16:creationId xmlns:a16="http://schemas.microsoft.com/office/drawing/2014/main" id="{6C8D2EB3-722B-4A95-8F0C-E4BBA5E59D3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220226481"/>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FC5AD6-5EA9-4D31-BA29-EE3AABE22325}"/>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51664AFF-309D-433B-B3F0-84A98A207C67}"/>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3">
            <a:extLst>
              <a:ext uri="{FF2B5EF4-FFF2-40B4-BE49-F238E27FC236}">
                <a16:creationId xmlns:a16="http://schemas.microsoft.com/office/drawing/2014/main" id="{11FC24B6-E967-42A6-8F96-DBB1BFE196E5}"/>
              </a:ext>
            </a:extLst>
          </p:cNvPr>
          <p:cNvSpPr>
            <a:spLocks noGrp="1"/>
          </p:cNvSpPr>
          <p:nvPr>
            <p:ph type="body" sz="quarter" idx="13" hasCustomPrompt="1"/>
          </p:nvPr>
        </p:nvSpPr>
        <p:spPr>
          <a:xfrm>
            <a:off x="1664793"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2" name="Text Placeholder 25">
            <a:extLst>
              <a:ext uri="{FF2B5EF4-FFF2-40B4-BE49-F238E27FC236}">
                <a16:creationId xmlns:a16="http://schemas.microsoft.com/office/drawing/2014/main" id="{227584E0-1796-45AE-A691-1918676D9CD4}"/>
              </a:ext>
            </a:extLst>
          </p:cNvPr>
          <p:cNvSpPr>
            <a:spLocks noGrp="1"/>
          </p:cNvSpPr>
          <p:nvPr>
            <p:ph type="body" sz="quarter" idx="14" hasCustomPrompt="1"/>
          </p:nvPr>
        </p:nvSpPr>
        <p:spPr>
          <a:xfrm>
            <a:off x="1664443"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23" name="Text Placeholder 23">
            <a:extLst>
              <a:ext uri="{FF2B5EF4-FFF2-40B4-BE49-F238E27FC236}">
                <a16:creationId xmlns:a16="http://schemas.microsoft.com/office/drawing/2014/main" id="{C7E3698B-A426-409C-94D0-F06ECD410B0A}"/>
              </a:ext>
            </a:extLst>
          </p:cNvPr>
          <p:cNvSpPr>
            <a:spLocks noGrp="1"/>
          </p:cNvSpPr>
          <p:nvPr>
            <p:ph type="body" sz="quarter" idx="15" hasCustomPrompt="1"/>
          </p:nvPr>
        </p:nvSpPr>
        <p:spPr>
          <a:xfrm>
            <a:off x="6359649" y="2119211"/>
            <a:ext cx="4360512" cy="552450"/>
          </a:xfrm>
        </p:spPr>
        <p:txBody>
          <a:bodyPr>
            <a:normAutofit/>
          </a:bodyPr>
          <a:lstStyle>
            <a:lvl1pPr marL="0" indent="0">
              <a:buNone/>
              <a:defRPr sz="2400" b="1">
                <a:solidFill>
                  <a:schemeClr val="accent5">
                    <a:lumMod val="60000"/>
                    <a:lumOff val="40000"/>
                  </a:schemeClr>
                </a:solidFill>
                <a:effectLst/>
                <a:latin typeface="+mn-lt"/>
              </a:defRPr>
            </a:lvl1pPr>
          </a:lstStyle>
          <a:p>
            <a:pPr lvl="0"/>
            <a:r>
              <a:rPr lang="en-US"/>
              <a:t>Click to add subtitle</a:t>
            </a:r>
          </a:p>
        </p:txBody>
      </p:sp>
      <p:sp>
        <p:nvSpPr>
          <p:cNvPr id="24" name="Text Placeholder 25">
            <a:extLst>
              <a:ext uri="{FF2B5EF4-FFF2-40B4-BE49-F238E27FC236}">
                <a16:creationId xmlns:a16="http://schemas.microsoft.com/office/drawing/2014/main" id="{D2F2C5F3-51E6-4531-9805-221591315C3D}"/>
              </a:ext>
            </a:extLst>
          </p:cNvPr>
          <p:cNvSpPr>
            <a:spLocks noGrp="1"/>
          </p:cNvSpPr>
          <p:nvPr>
            <p:ph type="body" sz="quarter" idx="16" hasCustomPrompt="1"/>
          </p:nvPr>
        </p:nvSpPr>
        <p:spPr>
          <a:xfrm>
            <a:off x="6359299" y="2671626"/>
            <a:ext cx="4360862"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85D87A86-18DB-4F48-991B-B96728C9E2B2}"/>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E9F77D95-7E8B-48BA-B550-76A5C297FE04}"/>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5510D382-212F-47D7-A76F-181F22622C9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18" name="Group 17">
            <a:extLst>
              <a:ext uri="{FF2B5EF4-FFF2-40B4-BE49-F238E27FC236}">
                <a16:creationId xmlns:a16="http://schemas.microsoft.com/office/drawing/2014/main" id="{6E9465D8-1640-4D12-B086-59416AFCBBEE}"/>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13" name="Rectangle 5">
              <a:extLst>
                <a:ext uri="{FF2B5EF4-FFF2-40B4-BE49-F238E27FC236}">
                  <a16:creationId xmlns:a16="http://schemas.microsoft.com/office/drawing/2014/main" id="{E7BE05B2-64AC-4F56-A098-D3A324E9DE8B}"/>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a:extLst>
                <a:ext uri="{FF2B5EF4-FFF2-40B4-BE49-F238E27FC236}">
                  <a16:creationId xmlns:a16="http://schemas.microsoft.com/office/drawing/2014/main" id="{CFB6CFD5-710B-4FF7-B75B-0174B9B72177}"/>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17" name="Rectangle 5">
              <a:extLst>
                <a:ext uri="{FF2B5EF4-FFF2-40B4-BE49-F238E27FC236}">
                  <a16:creationId xmlns:a16="http://schemas.microsoft.com/office/drawing/2014/main" id="{66A28EB2-7446-4114-8BD6-4CB90B849571}"/>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83603472"/>
      </p:ext>
    </p:extLst>
  </p:cSld>
  <p:clrMapOvr>
    <a:masterClrMapping/>
  </p:clrMapOvr>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A6CE13-49E5-47C2-B720-1F236BBB57BE}"/>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endParaRPr lang="en-US"/>
          </a:p>
        </p:txBody>
      </p:sp>
      <p:cxnSp>
        <p:nvCxnSpPr>
          <p:cNvPr id="8" name="Straight Connector 7">
            <a:extLst>
              <a:ext uri="{FF2B5EF4-FFF2-40B4-BE49-F238E27FC236}">
                <a16:creationId xmlns:a16="http://schemas.microsoft.com/office/drawing/2014/main" id="{CBA75683-8D5A-4D7B-AA95-90826766FE43}"/>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 Placeholder 23">
            <a:extLst>
              <a:ext uri="{FF2B5EF4-FFF2-40B4-BE49-F238E27FC236}">
                <a16:creationId xmlns:a16="http://schemas.microsoft.com/office/drawing/2014/main" id="{0014AA73-5311-4055-A626-89D8E23FFD9E}"/>
              </a:ext>
            </a:extLst>
          </p:cNvPr>
          <p:cNvSpPr>
            <a:spLocks noGrp="1"/>
          </p:cNvSpPr>
          <p:nvPr>
            <p:ph type="body" sz="quarter" idx="13" hasCustomPrompt="1"/>
          </p:nvPr>
        </p:nvSpPr>
        <p:spPr>
          <a:xfrm>
            <a:off x="1001992"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29" name="Text Placeholder 25">
            <a:extLst>
              <a:ext uri="{FF2B5EF4-FFF2-40B4-BE49-F238E27FC236}">
                <a16:creationId xmlns:a16="http://schemas.microsoft.com/office/drawing/2014/main" id="{929F4BD4-95C1-49C1-8ADF-A14CD567582E}"/>
              </a:ext>
            </a:extLst>
          </p:cNvPr>
          <p:cNvSpPr>
            <a:spLocks noGrp="1"/>
          </p:cNvSpPr>
          <p:nvPr>
            <p:ph type="body" sz="quarter" idx="14" hasCustomPrompt="1"/>
          </p:nvPr>
        </p:nvSpPr>
        <p:spPr>
          <a:xfrm>
            <a:off x="1001641"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8" name="Text Placeholder 23">
            <a:extLst>
              <a:ext uri="{FF2B5EF4-FFF2-40B4-BE49-F238E27FC236}">
                <a16:creationId xmlns:a16="http://schemas.microsoft.com/office/drawing/2014/main" id="{92C6830C-1F44-4F12-B457-A08A9A6E53A0}"/>
              </a:ext>
            </a:extLst>
          </p:cNvPr>
          <p:cNvSpPr>
            <a:spLocks noGrp="1"/>
          </p:cNvSpPr>
          <p:nvPr>
            <p:ph type="body" sz="quarter" idx="19" hasCustomPrompt="1"/>
          </p:nvPr>
        </p:nvSpPr>
        <p:spPr>
          <a:xfrm>
            <a:off x="4453829"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1" name="Text Placeholder 25">
            <a:extLst>
              <a:ext uri="{FF2B5EF4-FFF2-40B4-BE49-F238E27FC236}">
                <a16:creationId xmlns:a16="http://schemas.microsoft.com/office/drawing/2014/main" id="{631066C0-5869-41D5-A6B8-519CA72AC03D}"/>
              </a:ext>
            </a:extLst>
          </p:cNvPr>
          <p:cNvSpPr>
            <a:spLocks noGrp="1"/>
          </p:cNvSpPr>
          <p:nvPr>
            <p:ph type="body" sz="quarter" idx="16" hasCustomPrompt="1"/>
          </p:nvPr>
        </p:nvSpPr>
        <p:spPr>
          <a:xfrm>
            <a:off x="4453478"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49" name="Text Placeholder 23">
            <a:extLst>
              <a:ext uri="{FF2B5EF4-FFF2-40B4-BE49-F238E27FC236}">
                <a16:creationId xmlns:a16="http://schemas.microsoft.com/office/drawing/2014/main" id="{A05C520D-F031-4A59-B3AB-15CD169C1B91}"/>
              </a:ext>
            </a:extLst>
          </p:cNvPr>
          <p:cNvSpPr>
            <a:spLocks noGrp="1"/>
          </p:cNvSpPr>
          <p:nvPr>
            <p:ph type="body" sz="quarter" idx="20" hasCustomPrompt="1"/>
          </p:nvPr>
        </p:nvSpPr>
        <p:spPr>
          <a:xfrm>
            <a:off x="7905931"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a:t>Click to add subtitle</a:t>
            </a:r>
          </a:p>
        </p:txBody>
      </p:sp>
      <p:sp>
        <p:nvSpPr>
          <p:cNvPr id="33" name="Text Placeholder 25">
            <a:extLst>
              <a:ext uri="{FF2B5EF4-FFF2-40B4-BE49-F238E27FC236}">
                <a16:creationId xmlns:a16="http://schemas.microsoft.com/office/drawing/2014/main" id="{918F424D-F90F-4352-B45D-8E23B4BA148F}"/>
              </a:ext>
            </a:extLst>
          </p:cNvPr>
          <p:cNvSpPr>
            <a:spLocks noGrp="1"/>
          </p:cNvSpPr>
          <p:nvPr>
            <p:ph type="body" sz="quarter" idx="18" hasCustomPrompt="1"/>
          </p:nvPr>
        </p:nvSpPr>
        <p:spPr>
          <a:xfrm>
            <a:off x="7905666" y="2651053"/>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a:t>Click to insert text</a:t>
            </a:r>
          </a:p>
        </p:txBody>
      </p:sp>
      <p:sp>
        <p:nvSpPr>
          <p:cNvPr id="9" name="Date Placeholder 3">
            <a:extLst>
              <a:ext uri="{FF2B5EF4-FFF2-40B4-BE49-F238E27FC236}">
                <a16:creationId xmlns:a16="http://schemas.microsoft.com/office/drawing/2014/main" id="{6CF1492E-55F0-4EDA-9C49-A4A834F401C5}"/>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0" name="Footer Placeholder 4">
            <a:extLst>
              <a:ext uri="{FF2B5EF4-FFF2-40B4-BE49-F238E27FC236}">
                <a16:creationId xmlns:a16="http://schemas.microsoft.com/office/drawing/2014/main" id="{928D135F-F70E-4CF5-8CAB-4B58BA029B5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1" name="Slide Number Placeholder 5">
            <a:extLst>
              <a:ext uri="{FF2B5EF4-FFF2-40B4-BE49-F238E27FC236}">
                <a16:creationId xmlns:a16="http://schemas.microsoft.com/office/drawing/2014/main" id="{B0B1F2E7-88D6-4A13-81A3-A31E4E8D3FFE}"/>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50" name="Group 49">
            <a:extLst>
              <a:ext uri="{FF2B5EF4-FFF2-40B4-BE49-F238E27FC236}">
                <a16:creationId xmlns:a16="http://schemas.microsoft.com/office/drawing/2014/main" id="{4A548AA1-D42E-4FED-9B69-F476E26489F3}"/>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51" name="Rectangle 5">
              <a:extLst>
                <a:ext uri="{FF2B5EF4-FFF2-40B4-BE49-F238E27FC236}">
                  <a16:creationId xmlns:a16="http://schemas.microsoft.com/office/drawing/2014/main" id="{8C03BD57-8867-4998-B3F3-82125EA3708C}"/>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
              <a:extLst>
                <a:ext uri="{FF2B5EF4-FFF2-40B4-BE49-F238E27FC236}">
                  <a16:creationId xmlns:a16="http://schemas.microsoft.com/office/drawing/2014/main" id="{AF4847DD-9F53-4840-86F2-4ADCD66C167B}"/>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alpha val="70000"/>
                  </a:schemeClr>
                </a:solidFill>
              </a:endParaRPr>
            </a:p>
          </p:txBody>
        </p:sp>
        <p:sp>
          <p:nvSpPr>
            <p:cNvPr id="53" name="Rectangle 5">
              <a:extLst>
                <a:ext uri="{FF2B5EF4-FFF2-40B4-BE49-F238E27FC236}">
                  <a16:creationId xmlns:a16="http://schemas.microsoft.com/office/drawing/2014/main" id="{881FA255-D3EB-4D06-BDCA-3627242D6D52}"/>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73273244"/>
      </p:ext>
    </p:extLst>
  </p:cSld>
  <p:clrMapOvr>
    <a:masterClrMapping/>
  </p:clrMapOvr>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036F7FC-6006-4472-BC70-30C283ABC126}"/>
              </a:ext>
            </a:extLst>
          </p:cNvPr>
          <p:cNvSpPr>
            <a:spLocks noGrp="1"/>
          </p:cNvSpPr>
          <p:nvPr>
            <p:ph type="title"/>
          </p:nvPr>
        </p:nvSpPr>
        <p:spPr>
          <a:xfrm>
            <a:off x="1080000" y="540000"/>
            <a:ext cx="3345950" cy="2303213"/>
          </a:xfrm>
        </p:spPr>
        <p:txBody>
          <a:bodyPr anchor="ctr" anchorCtr="0"/>
          <a:lstStyle>
            <a:lvl1pPr algn="ctr">
              <a:defRPr/>
            </a:lvl1pPr>
          </a:lstStyle>
          <a:p>
            <a:pPr algn="ctr"/>
            <a:endParaRPr lang="en-US"/>
          </a:p>
        </p:txBody>
      </p:sp>
      <p:cxnSp>
        <p:nvCxnSpPr>
          <p:cNvPr id="8" name="Straight Connector 7">
            <a:extLst>
              <a:ext uri="{FF2B5EF4-FFF2-40B4-BE49-F238E27FC236}">
                <a16:creationId xmlns:a16="http://schemas.microsoft.com/office/drawing/2014/main" id="{3265A73B-104E-43C7-BBEC-C2B3D52E1C21}"/>
              </a:ext>
              <a:ext uri="{C183D7F6-B498-43B3-948B-1728B52AA6E4}">
                <adec:decorative xmlns:adec="http://schemas.microsoft.com/office/drawing/2017/decorative" val="1"/>
              </a:ext>
            </a:extLst>
          </p:cNvPr>
          <p:cNvCxnSpPr>
            <a:cxnSpLocks/>
          </p:cNvCxnSpPr>
          <p:nvPr userDrawn="1"/>
        </p:nvCxnSpPr>
        <p:spPr>
          <a:xfrm rot="5400000">
            <a:off x="4714750" y="1691606"/>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8FE0F1ED-567A-464B-A7AB-53B58F510B08}"/>
              </a:ext>
            </a:extLst>
          </p:cNvPr>
          <p:cNvSpPr>
            <a:spLocks noGrp="1"/>
          </p:cNvSpPr>
          <p:nvPr>
            <p:ph idx="1"/>
          </p:nvPr>
        </p:nvSpPr>
        <p:spPr>
          <a:xfrm>
            <a:off x="5543552" y="540000"/>
            <a:ext cx="6107460" cy="2303213"/>
          </a:xfrm>
        </p:spPr>
        <p:txBody>
          <a:bodyPr anchor="ctr">
            <a:normAutofit/>
          </a:bodyPr>
          <a:lstStyle>
            <a:lvl1pPr marL="0" indent="0" algn="l">
              <a:buNone/>
              <a:defRPr/>
            </a:lvl1pPr>
          </a:lstStyle>
          <a:p>
            <a:endParaRPr lang="en-US"/>
          </a:p>
        </p:txBody>
      </p:sp>
      <p:sp>
        <p:nvSpPr>
          <p:cNvPr id="10" name="Rectangle 9">
            <a:extLst>
              <a:ext uri="{FF2B5EF4-FFF2-40B4-BE49-F238E27FC236}">
                <a16:creationId xmlns:a16="http://schemas.microsoft.com/office/drawing/2014/main" id="{96745F42-F11E-4295-BA16-71120E66B951}"/>
              </a:ext>
              <a:ext uri="{C183D7F6-B498-43B3-948B-1728B52AA6E4}">
                <adec:decorative xmlns:adec="http://schemas.microsoft.com/office/drawing/2017/decorative" val="1"/>
              </a:ext>
            </a:extLst>
          </p:cNvPr>
          <p:cNvSpPr/>
          <p:nvPr userDrawn="1"/>
        </p:nvSpPr>
        <p:spPr>
          <a:xfrm>
            <a:off x="0" y="3429000"/>
            <a:ext cx="12192000" cy="3428999"/>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0000"/>
                </a:prstClr>
              </a:solidFill>
              <a:effectLst/>
              <a:uLnTx/>
              <a:uFillTx/>
              <a:latin typeface="Avenir Next LT Pro Light"/>
              <a:ea typeface="+mn-ea"/>
              <a:cs typeface="+mn-cs"/>
            </a:endParaRPr>
          </a:p>
        </p:txBody>
      </p:sp>
      <p:sp>
        <p:nvSpPr>
          <p:cNvPr id="23" name="Picture Placeholder 18">
            <a:extLst>
              <a:ext uri="{FF2B5EF4-FFF2-40B4-BE49-F238E27FC236}">
                <a16:creationId xmlns:a16="http://schemas.microsoft.com/office/drawing/2014/main" id="{49B51FEE-9706-46CF-8CEF-5E1F009FFF02}"/>
              </a:ext>
            </a:extLst>
          </p:cNvPr>
          <p:cNvSpPr>
            <a:spLocks noGrp="1"/>
          </p:cNvSpPr>
          <p:nvPr>
            <p:ph type="pic" sz="quarter" idx="13" hasCustomPrompt="1"/>
          </p:nvPr>
        </p:nvSpPr>
        <p:spPr>
          <a:xfrm>
            <a:off x="541338" y="4011613"/>
            <a:ext cx="2578100" cy="2303462"/>
          </a:xfrm>
        </p:spPr>
        <p:txBody>
          <a:bodyPr/>
          <a:lstStyle>
            <a:lvl1pPr marL="0" indent="0" algn="ctr">
              <a:buNone/>
              <a:defRPr/>
            </a:lvl1pPr>
          </a:lstStyle>
          <a:p>
            <a:r>
              <a:rPr lang="en-US"/>
              <a:t>Click to add photo</a:t>
            </a:r>
          </a:p>
        </p:txBody>
      </p:sp>
      <p:sp>
        <p:nvSpPr>
          <p:cNvPr id="24" name="Picture Placeholder 18">
            <a:extLst>
              <a:ext uri="{FF2B5EF4-FFF2-40B4-BE49-F238E27FC236}">
                <a16:creationId xmlns:a16="http://schemas.microsoft.com/office/drawing/2014/main" id="{C2EE5695-74F8-4071-8805-A537486F2217}"/>
              </a:ext>
            </a:extLst>
          </p:cNvPr>
          <p:cNvSpPr>
            <a:spLocks noGrp="1"/>
          </p:cNvSpPr>
          <p:nvPr>
            <p:ph type="pic" sz="quarter" idx="14" hasCustomPrompt="1"/>
          </p:nvPr>
        </p:nvSpPr>
        <p:spPr>
          <a:xfrm>
            <a:off x="3384863" y="4011331"/>
            <a:ext cx="2578100" cy="2303462"/>
          </a:xfrm>
        </p:spPr>
        <p:txBody>
          <a:bodyPr/>
          <a:lstStyle>
            <a:lvl1pPr marL="0" indent="0" algn="ctr">
              <a:buNone/>
              <a:defRPr/>
            </a:lvl1pPr>
          </a:lstStyle>
          <a:p>
            <a:r>
              <a:rPr lang="en-US"/>
              <a:t>Click to add photo</a:t>
            </a:r>
          </a:p>
        </p:txBody>
      </p:sp>
      <p:sp>
        <p:nvSpPr>
          <p:cNvPr id="25" name="Picture Placeholder 18">
            <a:extLst>
              <a:ext uri="{FF2B5EF4-FFF2-40B4-BE49-F238E27FC236}">
                <a16:creationId xmlns:a16="http://schemas.microsoft.com/office/drawing/2014/main" id="{426DBDB7-E494-4BDA-BD74-10D41918C0AB}"/>
              </a:ext>
            </a:extLst>
          </p:cNvPr>
          <p:cNvSpPr>
            <a:spLocks noGrp="1"/>
          </p:cNvSpPr>
          <p:nvPr>
            <p:ph type="pic" sz="quarter" idx="15" hasCustomPrompt="1"/>
          </p:nvPr>
        </p:nvSpPr>
        <p:spPr>
          <a:xfrm>
            <a:off x="6228887" y="4011331"/>
            <a:ext cx="2578100" cy="2303462"/>
          </a:xfrm>
        </p:spPr>
        <p:txBody>
          <a:bodyPr/>
          <a:lstStyle>
            <a:lvl1pPr marL="0" indent="0" algn="ctr">
              <a:buNone/>
              <a:defRPr/>
            </a:lvl1pPr>
          </a:lstStyle>
          <a:p>
            <a:r>
              <a:rPr lang="en-US"/>
              <a:t>Click to add photo</a:t>
            </a:r>
          </a:p>
        </p:txBody>
      </p:sp>
      <p:sp>
        <p:nvSpPr>
          <p:cNvPr id="26" name="Picture Placeholder 18">
            <a:extLst>
              <a:ext uri="{FF2B5EF4-FFF2-40B4-BE49-F238E27FC236}">
                <a16:creationId xmlns:a16="http://schemas.microsoft.com/office/drawing/2014/main" id="{110C3059-EF0D-4175-A421-E59E738E9AAD}"/>
              </a:ext>
            </a:extLst>
          </p:cNvPr>
          <p:cNvSpPr>
            <a:spLocks noGrp="1"/>
          </p:cNvSpPr>
          <p:nvPr>
            <p:ph type="pic" sz="quarter" idx="16" hasCustomPrompt="1"/>
          </p:nvPr>
        </p:nvSpPr>
        <p:spPr>
          <a:xfrm>
            <a:off x="9072912" y="4011331"/>
            <a:ext cx="2578100" cy="2303462"/>
          </a:xfrm>
        </p:spPr>
        <p:txBody>
          <a:bodyPr/>
          <a:lstStyle>
            <a:lvl1pPr marL="0" indent="0" algn="ctr">
              <a:buNone/>
              <a:defRPr/>
            </a:lvl1pPr>
          </a:lstStyle>
          <a:p>
            <a:r>
              <a:rPr lang="en-US"/>
              <a:t>Click to add photo</a:t>
            </a:r>
          </a:p>
        </p:txBody>
      </p:sp>
      <p:sp>
        <p:nvSpPr>
          <p:cNvPr id="15" name="Date Placeholder 3">
            <a:extLst>
              <a:ext uri="{FF2B5EF4-FFF2-40B4-BE49-F238E27FC236}">
                <a16:creationId xmlns:a16="http://schemas.microsoft.com/office/drawing/2014/main" id="{F23808ED-A697-419E-B2B9-925BC80462D9}"/>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16" name="Footer Placeholder 4">
            <a:extLst>
              <a:ext uri="{FF2B5EF4-FFF2-40B4-BE49-F238E27FC236}">
                <a16:creationId xmlns:a16="http://schemas.microsoft.com/office/drawing/2014/main" id="{82CBC00E-8DBE-41F7-B5EC-A273F718493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17" name="Slide Number Placeholder 5">
            <a:extLst>
              <a:ext uri="{FF2B5EF4-FFF2-40B4-BE49-F238E27FC236}">
                <a16:creationId xmlns:a16="http://schemas.microsoft.com/office/drawing/2014/main" id="{EC8BA04E-DB40-4D07-9B73-37122A902296}"/>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285207137"/>
      </p:ext>
    </p:extLst>
  </p:cSld>
  <p:clrMapOvr>
    <a:masterClrMapping/>
  </p:clrMapOvr>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EF848A-75B5-49A0-A26E-E3931F22D975}"/>
              </a:ext>
            </a:extLst>
          </p:cNvPr>
          <p:cNvSpPr>
            <a:spLocks noGrp="1"/>
          </p:cNvSpPr>
          <p:nvPr>
            <p:ph type="ctrTitle"/>
          </p:nvPr>
        </p:nvSpPr>
        <p:spPr>
          <a:xfrm>
            <a:off x="3870326" y="1089025"/>
            <a:ext cx="4451349" cy="1532951"/>
          </a:xfrm>
        </p:spPr>
        <p:txBody>
          <a:bodyPr anchor="b"/>
          <a:lstStyle>
            <a:lvl1pPr algn="ctr">
              <a:defRPr/>
            </a:lvl1pPr>
          </a:lstStyle>
          <a:p>
            <a:endParaRPr lang="en-US"/>
          </a:p>
        </p:txBody>
      </p:sp>
      <p:sp>
        <p:nvSpPr>
          <p:cNvPr id="8" name="Subtitle 7">
            <a:extLst>
              <a:ext uri="{FF2B5EF4-FFF2-40B4-BE49-F238E27FC236}">
                <a16:creationId xmlns:a16="http://schemas.microsoft.com/office/drawing/2014/main" id="{0D20A319-635D-423F-BBAC-55CDC1785605}"/>
              </a:ext>
            </a:extLst>
          </p:cNvPr>
          <p:cNvSpPr>
            <a:spLocks noGrp="1"/>
          </p:cNvSpPr>
          <p:nvPr>
            <p:ph type="subTitle" idx="1"/>
          </p:nvPr>
        </p:nvSpPr>
        <p:spPr>
          <a:xfrm>
            <a:off x="3870326" y="4248000"/>
            <a:ext cx="4451349" cy="1520975"/>
          </a:xfrm>
        </p:spPr>
        <p:txBody>
          <a:bodyPr/>
          <a:lstStyle>
            <a:lvl1pPr marL="0" indent="0" algn="ctr">
              <a:buNone/>
              <a:defRPr i="1"/>
            </a:lvl1pPr>
          </a:lstStyle>
          <a:p>
            <a:endParaRPr lang="en-US"/>
          </a:p>
        </p:txBody>
      </p:sp>
      <p:sp>
        <p:nvSpPr>
          <p:cNvPr id="31" name="Picture Placeholder 28">
            <a:extLst>
              <a:ext uri="{FF2B5EF4-FFF2-40B4-BE49-F238E27FC236}">
                <a16:creationId xmlns:a16="http://schemas.microsoft.com/office/drawing/2014/main" id="{2A95A91B-7863-4D63-9D9B-EB1E440C1DFD}"/>
              </a:ext>
            </a:extLst>
          </p:cNvPr>
          <p:cNvSpPr>
            <a:spLocks noGrp="1"/>
          </p:cNvSpPr>
          <p:nvPr>
            <p:ph type="pic" sz="quarter" idx="13" hasCustomPrompt="1"/>
          </p:nvPr>
        </p:nvSpPr>
        <p:spPr>
          <a:xfrm>
            <a:off x="539750" y="539750"/>
            <a:ext cx="2768600" cy="5778500"/>
          </a:xfrm>
        </p:spPr>
        <p:txBody>
          <a:bodyPr/>
          <a:lstStyle>
            <a:lvl1pPr marL="0" indent="0" algn="ctr">
              <a:buNone/>
              <a:defRPr/>
            </a:lvl1pPr>
          </a:lstStyle>
          <a:p>
            <a:r>
              <a:rPr lang="en-US"/>
              <a:t>Click to add photo</a:t>
            </a:r>
          </a:p>
        </p:txBody>
      </p:sp>
      <p:sp>
        <p:nvSpPr>
          <p:cNvPr id="32" name="Picture Placeholder 28">
            <a:extLst>
              <a:ext uri="{FF2B5EF4-FFF2-40B4-BE49-F238E27FC236}">
                <a16:creationId xmlns:a16="http://schemas.microsoft.com/office/drawing/2014/main" id="{AC55B2B7-A24A-4F78-B673-918F440A12E6}"/>
              </a:ext>
            </a:extLst>
          </p:cNvPr>
          <p:cNvSpPr>
            <a:spLocks noGrp="1"/>
          </p:cNvSpPr>
          <p:nvPr>
            <p:ph type="pic" sz="quarter" idx="14" hasCustomPrompt="1"/>
          </p:nvPr>
        </p:nvSpPr>
        <p:spPr>
          <a:xfrm>
            <a:off x="8883400" y="540000"/>
            <a:ext cx="2768600" cy="5778500"/>
          </a:xfrm>
        </p:spPr>
        <p:txBody>
          <a:bodyPr/>
          <a:lstStyle>
            <a:lvl1pPr marL="0" indent="0" algn="ctr">
              <a:buNone/>
              <a:defRPr/>
            </a:lvl1pPr>
          </a:lstStyle>
          <a:p>
            <a:r>
              <a:rPr lang="en-US"/>
              <a:t>Click to add photo</a:t>
            </a:r>
          </a:p>
        </p:txBody>
      </p:sp>
      <p:sp>
        <p:nvSpPr>
          <p:cNvPr id="25" name="Date Placeholder 3">
            <a:extLst>
              <a:ext uri="{FF2B5EF4-FFF2-40B4-BE49-F238E27FC236}">
                <a16:creationId xmlns:a16="http://schemas.microsoft.com/office/drawing/2014/main" id="{F2472D78-AA98-4F36-B6D6-73FDDFEDE3ED}"/>
              </a:ext>
            </a:extLst>
          </p:cNvPr>
          <p:cNvSpPr>
            <a:spLocks noGrp="1"/>
          </p:cNvSpPr>
          <p:nvPr>
            <p:ph type="dt" sz="half" idx="10"/>
          </p:nvPr>
        </p:nvSpPr>
        <p:spPr>
          <a:xfrm>
            <a:off x="541338" y="6401999"/>
            <a:ext cx="2206625" cy="369332"/>
          </a:xfrm>
        </p:spPr>
        <p:txBody>
          <a:bodyPr/>
          <a:lstStyle>
            <a:lvl1pPr>
              <a:defRPr/>
            </a:lvl1pPr>
          </a:lstStyle>
          <a:p>
            <a:pPr>
              <a:defRPr/>
            </a:pPr>
            <a:r>
              <a:rPr lang="en-US">
                <a:solidFill>
                  <a:prstClr val="white">
                    <a:alpha val="70000"/>
                  </a:prstClr>
                </a:solidFill>
              </a:rPr>
              <a:t>20XX</a:t>
            </a:r>
          </a:p>
        </p:txBody>
      </p:sp>
      <p:sp>
        <p:nvSpPr>
          <p:cNvPr id="26" name="Footer Placeholder 4">
            <a:extLst>
              <a:ext uri="{FF2B5EF4-FFF2-40B4-BE49-F238E27FC236}">
                <a16:creationId xmlns:a16="http://schemas.microsoft.com/office/drawing/2014/main" id="{389A6CF9-7AEC-41F9-B68D-D7919EE0877D}"/>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27" name="Slide Number Placeholder 5">
            <a:extLst>
              <a:ext uri="{FF2B5EF4-FFF2-40B4-BE49-F238E27FC236}">
                <a16:creationId xmlns:a16="http://schemas.microsoft.com/office/drawing/2014/main" id="{D01CF4E0-7641-49C6-B4CE-27534439224A}"/>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endParaRPr>
          </a:p>
        </p:txBody>
      </p:sp>
      <p:grpSp>
        <p:nvGrpSpPr>
          <p:cNvPr id="24" name="Group 23">
            <a:extLst>
              <a:ext uri="{FF2B5EF4-FFF2-40B4-BE49-F238E27FC236}">
                <a16:creationId xmlns:a16="http://schemas.microsoft.com/office/drawing/2014/main" id="{31AFB269-EE5A-41D3-BCD6-D9F59CE699B7}"/>
              </a:ext>
              <a:ext uri="{C183D7F6-B498-43B3-948B-1728B52AA6E4}">
                <adec:decorative xmlns:adec="http://schemas.microsoft.com/office/drawing/2017/decorative" val="1"/>
              </a:ext>
            </a:extLst>
          </p:cNvPr>
          <p:cNvGrpSpPr/>
          <p:nvPr userDrawn="1"/>
        </p:nvGrpSpPr>
        <p:grpSpPr>
          <a:xfrm>
            <a:off x="5354952" y="3043393"/>
            <a:ext cx="1481845" cy="787628"/>
            <a:chOff x="4987925" y="2840038"/>
            <a:chExt cx="2216150" cy="1177924"/>
          </a:xfrm>
        </p:grpSpPr>
        <p:sp>
          <p:nvSpPr>
            <p:cNvPr id="28" name="Rectangle 27">
              <a:extLst>
                <a:ext uri="{FF2B5EF4-FFF2-40B4-BE49-F238E27FC236}">
                  <a16:creationId xmlns:a16="http://schemas.microsoft.com/office/drawing/2014/main" id="{45469245-EBD6-4BF4-B555-140F59F51604}"/>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469BCC58-7D38-43ED-B78C-2D780660AA2B}"/>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0" name="Rectangle 29">
              <a:extLst>
                <a:ext uri="{FF2B5EF4-FFF2-40B4-BE49-F238E27FC236}">
                  <a16:creationId xmlns:a16="http://schemas.microsoft.com/office/drawing/2014/main" id="{0A8F2EBB-150B-4044-A215-E7B7EAD742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nvGrpSpPr>
            <p:cNvPr id="33" name="Group 32">
              <a:extLst>
                <a:ext uri="{FF2B5EF4-FFF2-40B4-BE49-F238E27FC236}">
                  <a16:creationId xmlns:a16="http://schemas.microsoft.com/office/drawing/2014/main" id="{E3CC0AD8-7413-4C81-9A62-702945CC3BE8}"/>
                </a:ext>
              </a:extLst>
            </p:cNvPr>
            <p:cNvGrpSpPr/>
            <p:nvPr/>
          </p:nvGrpSpPr>
          <p:grpSpPr>
            <a:xfrm>
              <a:off x="5614944" y="3117662"/>
              <a:ext cx="1009280" cy="464739"/>
              <a:chOff x="4432859" y="3200647"/>
              <a:chExt cx="1009280" cy="464739"/>
            </a:xfrm>
          </p:grpSpPr>
          <p:sp>
            <p:nvSpPr>
              <p:cNvPr id="41" name="Freeform: Shape 40">
                <a:extLst>
                  <a:ext uri="{FF2B5EF4-FFF2-40B4-BE49-F238E27FC236}">
                    <a16:creationId xmlns:a16="http://schemas.microsoft.com/office/drawing/2014/main" id="{2502799B-0C00-4D54-A631-1E79EAA52AFC}"/>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2" name="Freeform: Shape 41">
                <a:extLst>
                  <a:ext uri="{FF2B5EF4-FFF2-40B4-BE49-F238E27FC236}">
                    <a16:creationId xmlns:a16="http://schemas.microsoft.com/office/drawing/2014/main" id="{64E9F509-6627-4770-8A74-970F83C54B15}"/>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pSp>
        <p:grpSp>
          <p:nvGrpSpPr>
            <p:cNvPr id="34" name="Group 33">
              <a:extLst>
                <a:ext uri="{FF2B5EF4-FFF2-40B4-BE49-F238E27FC236}">
                  <a16:creationId xmlns:a16="http://schemas.microsoft.com/office/drawing/2014/main" id="{5C187A2A-8F72-40F1-B320-D3B624B54859}"/>
                </a:ext>
              </a:extLst>
            </p:cNvPr>
            <p:cNvGrpSpPr/>
            <p:nvPr/>
          </p:nvGrpSpPr>
          <p:grpSpPr>
            <a:xfrm>
              <a:off x="5679979" y="2915338"/>
              <a:ext cx="1080000" cy="1080000"/>
              <a:chOff x="4497894" y="2998323"/>
              <a:chExt cx="1080000" cy="1080000"/>
            </a:xfrm>
          </p:grpSpPr>
          <p:grpSp>
            <p:nvGrpSpPr>
              <p:cNvPr id="35" name="Group 34">
                <a:extLst>
                  <a:ext uri="{FF2B5EF4-FFF2-40B4-BE49-F238E27FC236}">
                    <a16:creationId xmlns:a16="http://schemas.microsoft.com/office/drawing/2014/main" id="{038DCBEB-9435-4A10-828C-CBFA74A08708}"/>
                  </a:ext>
                </a:extLst>
              </p:cNvPr>
              <p:cNvGrpSpPr/>
              <p:nvPr/>
            </p:nvGrpSpPr>
            <p:grpSpPr>
              <a:xfrm rot="13500000">
                <a:off x="4805524" y="2998323"/>
                <a:ext cx="464739" cy="1080000"/>
                <a:chOff x="4511184" y="2470620"/>
                <a:chExt cx="464739" cy="1080000"/>
              </a:xfrm>
            </p:grpSpPr>
            <p:sp>
              <p:nvSpPr>
                <p:cNvPr id="39" name="Freeform: Shape 38">
                  <a:extLst>
                    <a:ext uri="{FF2B5EF4-FFF2-40B4-BE49-F238E27FC236}">
                      <a16:creationId xmlns:a16="http://schemas.microsoft.com/office/drawing/2014/main" id="{A8CE8E01-DABF-4783-A397-EDB1A91E2950}"/>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40" name="Straight Connector 39">
                  <a:extLst>
                    <a:ext uri="{FF2B5EF4-FFF2-40B4-BE49-F238E27FC236}">
                      <a16:creationId xmlns:a16="http://schemas.microsoft.com/office/drawing/2014/main" id="{6401896A-2EF5-4843-9DC5-ECC0D6F6A7F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FB7C02DC-3E0A-45D2-859A-86EB5A3CF979}"/>
                  </a:ext>
                </a:extLst>
              </p:cNvPr>
              <p:cNvGrpSpPr/>
              <p:nvPr/>
            </p:nvGrpSpPr>
            <p:grpSpPr>
              <a:xfrm rot="8100000" flipH="1">
                <a:off x="4542572" y="2998323"/>
                <a:ext cx="464739" cy="1080000"/>
                <a:chOff x="4511184" y="2470620"/>
                <a:chExt cx="464739" cy="1080000"/>
              </a:xfrm>
            </p:grpSpPr>
            <p:sp>
              <p:nvSpPr>
                <p:cNvPr id="37" name="Freeform: Shape 36">
                  <a:extLst>
                    <a:ext uri="{FF2B5EF4-FFF2-40B4-BE49-F238E27FC236}">
                      <a16:creationId xmlns:a16="http://schemas.microsoft.com/office/drawing/2014/main" id="{C5170D8C-ECD3-41D1-83F4-8C2A4AEC277D}"/>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38" name="Straight Connector 37">
                  <a:extLst>
                    <a:ext uri="{FF2B5EF4-FFF2-40B4-BE49-F238E27FC236}">
                      <a16:creationId xmlns:a16="http://schemas.microsoft.com/office/drawing/2014/main" id="{BADB4C03-0F86-4580-B0C9-48DD4B3B67FF}"/>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2999811538"/>
      </p:ext>
    </p:extLst>
  </p:cSld>
  <p:clrMapOvr>
    <a:masterClrMapping/>
  </p:clrMapOvr>
  <p:hf hd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1" y="4495800"/>
            <a:ext cx="8739823"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711201" y="533400"/>
            <a:ext cx="8739823"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B8BE276-967A-4391-AF79-99A8F26745BB}" type="slidenum">
              <a:rPr lang="en-US" altLang="en-US" smtClean="0"/>
              <a:pPr>
                <a:defRPr/>
              </a:pPr>
              <a:t>‹#›</a:t>
            </a:fld>
            <a:endParaRPr lang="en-US" altLang="en-US"/>
          </a:p>
        </p:txBody>
      </p:sp>
    </p:spTree>
    <p:extLst>
      <p:ext uri="{BB962C8B-B14F-4D97-AF65-F5344CB8AC3E}">
        <p14:creationId xmlns:p14="http://schemas.microsoft.com/office/powerpoint/2010/main" val="540159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9F22C8-3EAB-425F-ADBA-3A162D82024E}"/>
              </a:ext>
            </a:extLst>
          </p:cNvPr>
          <p:cNvSpPr>
            <a:spLocks noGrp="1"/>
          </p:cNvSpPr>
          <p:nvPr>
            <p:ph type="dt" sz="half" idx="2"/>
          </p:nvPr>
        </p:nvSpPr>
        <p:spPr>
          <a:xfrm>
            <a:off x="9830818" y="6292334"/>
            <a:ext cx="1522982" cy="182880"/>
          </a:xfrm>
          <a:prstGeom prst="rect">
            <a:avLst/>
          </a:prstGeom>
        </p:spPr>
        <p:txBody>
          <a:bodyPr vert="horz" lIns="0" tIns="45720" rIns="0" bIns="45720" rtlCol="0" anchor="ctr"/>
          <a:lstStyle>
            <a:lvl1pPr algn="l">
              <a:defRPr sz="1200" b="0">
                <a:solidFill>
                  <a:schemeClr val="bg1"/>
                </a:solidFill>
              </a:defRPr>
            </a:lvl1pPr>
          </a:lstStyle>
          <a:p>
            <a:r>
              <a:rPr lang="en-US"/>
              <a:t>September 3, 20XX </a:t>
            </a:r>
            <a:endParaRPr lang="en-US" dirty="0"/>
          </a:p>
        </p:txBody>
      </p:sp>
      <p:sp>
        <p:nvSpPr>
          <p:cNvPr id="3" name="Footer Placeholder 4">
            <a:extLst>
              <a:ext uri="{FF2B5EF4-FFF2-40B4-BE49-F238E27FC236}">
                <a16:creationId xmlns:a16="http://schemas.microsoft.com/office/drawing/2014/main" id="{CC4B4F87-0B31-4EDA-8270-4233B0D8FF74}"/>
              </a:ext>
            </a:extLst>
          </p:cNvPr>
          <p:cNvSpPr>
            <a:spLocks noGrp="1"/>
          </p:cNvSpPr>
          <p:nvPr>
            <p:ph type="ftr" sz="quarter" idx="3"/>
          </p:nvPr>
        </p:nvSpPr>
        <p:spPr>
          <a:xfrm>
            <a:off x="8298180" y="6294120"/>
            <a:ext cx="1462788" cy="182880"/>
          </a:xfrm>
          <a:prstGeom prst="rect">
            <a:avLst/>
          </a:prstGeom>
        </p:spPr>
        <p:txBody>
          <a:bodyPr vert="horz" lIns="91440" tIns="45720" rIns="91440" bIns="45720" rtlCol="0" anchor="ctr"/>
          <a:lstStyle>
            <a:lvl1pPr algn="l">
              <a:defRPr sz="1200" b="1">
                <a:solidFill>
                  <a:schemeClr val="bg1"/>
                </a:solidFill>
              </a:defRPr>
            </a:lvl1pPr>
          </a:lstStyle>
          <a:p>
            <a:r>
              <a:rPr lang="en-US">
                <a:solidFill>
                  <a:schemeClr val="bg1"/>
                </a:solidFill>
              </a:rPr>
              <a:t>Annual Review</a:t>
            </a:r>
            <a:endParaRPr lang="en-US" dirty="0">
              <a:solidFill>
                <a:schemeClr val="bg1"/>
              </a:solidFill>
            </a:endParaRPr>
          </a:p>
        </p:txBody>
      </p:sp>
      <p:sp>
        <p:nvSpPr>
          <p:cNvPr id="4" name="Slide Number Placeholder 5">
            <a:extLst>
              <a:ext uri="{FF2B5EF4-FFF2-40B4-BE49-F238E27FC236}">
                <a16:creationId xmlns:a16="http://schemas.microsoft.com/office/drawing/2014/main" id="{A05EC255-976A-48BF-A8A0-1ECEBDFBB6B7}"/>
              </a:ext>
            </a:extLst>
          </p:cNvPr>
          <p:cNvSpPr>
            <a:spLocks noGrp="1"/>
          </p:cNvSpPr>
          <p:nvPr>
            <p:ph type="sldNum" sz="quarter" idx="4"/>
          </p:nvPr>
        </p:nvSpPr>
        <p:spPr>
          <a:xfrm>
            <a:off x="11493500" y="6292334"/>
            <a:ext cx="412750" cy="182880"/>
          </a:xfrm>
          <a:prstGeom prst="rect">
            <a:avLst/>
          </a:prstGeom>
        </p:spPr>
        <p:txBody>
          <a:bodyPr vert="horz" lIns="91440" tIns="45720" rIns="91440" bIns="45720" rtlCol="0" anchor="ctr"/>
          <a:lstStyle>
            <a:lvl1pPr algn="r">
              <a:defRPr sz="1200">
                <a:solidFill>
                  <a:schemeClr val="bg1"/>
                </a:solidFill>
              </a:defRPr>
            </a:lvl1pPr>
          </a:lstStyle>
          <a:p>
            <a:fld id="{7782931A-7D25-4B4B-9464-57AE418934A3}" type="slidenum">
              <a:rPr lang="en-US" smtClean="0"/>
              <a:pPr/>
              <a:t>‹#›</a:t>
            </a:fld>
            <a:endParaRPr lang="en-US"/>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74" r:id="rId2"/>
    <p:sldLayoutId id="2147483673" r:id="rId3"/>
    <p:sldLayoutId id="2147483671" r:id="rId4"/>
    <p:sldLayoutId id="2147483678" r:id="rId5"/>
    <p:sldLayoutId id="2147483676" r:id="rId6"/>
    <p:sldLayoutId id="2147483677" r:id="rId7"/>
    <p:sldLayoutId id="2147483660" r:id="rId8"/>
    <p:sldLayoutId id="2147483675" r:id="rId9"/>
    <p:sldLayoutId id="2147483679" r:id="rId10"/>
    <p:sldLayoutId id="2147483680" r:id="rId11"/>
    <p:sldLayoutId id="2147483681" r:id="rId12"/>
    <p:sldLayoutId id="2147483684" r:id="rId13"/>
    <p:sldLayoutId id="2147483685" r:id="rId14"/>
  </p:sldLayoutIdLst>
  <p:hf sldNum="0" hdr="0" ftr="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7008" userDrawn="1">
          <p15:clr>
            <a:srgbClr val="F26B43"/>
          </p15:clr>
        </p15:guide>
        <p15:guide id="8" pos="3720">
          <p15:clr>
            <a:srgbClr val="547EBF"/>
          </p15:clr>
        </p15:guide>
        <p15:guide id="9" pos="2112">
          <p15:clr>
            <a:srgbClr val="547EBF"/>
          </p15:clr>
        </p15:guide>
        <p15:guide id="10" pos="1824" userDrawn="1">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orient="horz" pos="624" userDrawn="1">
          <p15:clr>
            <a:srgbClr val="F26B43"/>
          </p15:clr>
        </p15:guide>
        <p15:guide id="18" orient="horz" pos="3672" userDrawn="1">
          <p15:clr>
            <a:srgbClr val="F26B43"/>
          </p15:clr>
        </p15:guide>
        <p15:guide id="19" pos="3984" userDrawn="1">
          <p15:clr>
            <a:srgbClr val="547EBF"/>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CFA73-5060-223C-22D1-D98D358D6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D458FF-DFE3-C55E-766E-62FF9E66D5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41C36-9C7C-6AD2-B06A-3D41D6927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10/1/2024</a:t>
            </a:fld>
            <a:endParaRPr lang="en-US" dirty="0"/>
          </a:p>
        </p:txBody>
      </p:sp>
      <p:sp>
        <p:nvSpPr>
          <p:cNvPr id="5" name="Footer Placeholder 4">
            <a:extLst>
              <a:ext uri="{FF2B5EF4-FFF2-40B4-BE49-F238E27FC236}">
                <a16:creationId xmlns:a16="http://schemas.microsoft.com/office/drawing/2014/main" id="{81C28286-162B-09CC-83AD-C30D47C7A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C332337-9907-0D41-4765-4BAF541B01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4705331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r>
              <a:rPr lang="en-US"/>
              <a:t>20XX</a:t>
            </a:r>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r>
              <a:rPr lang="en-US"/>
              <a:t>Group is Open</a:t>
            </a:r>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a:p>
        </p:txBody>
      </p:sp>
    </p:spTree>
    <p:extLst>
      <p:ext uri="{BB962C8B-B14F-4D97-AF65-F5344CB8AC3E}">
        <p14:creationId xmlns:p14="http://schemas.microsoft.com/office/powerpoint/2010/main" val="4214341893"/>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Lst>
  <p:hf hdr="0" dt="0"/>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9">
          <p15:clr>
            <a:srgbClr val="5ACBF0"/>
          </p15:clr>
        </p15:guide>
        <p15:guide id="2" pos="1731">
          <p15:clr>
            <a:srgbClr val="5ACBF0"/>
          </p15:clr>
        </p15:guide>
        <p15:guide id="3" pos="3140">
          <p15:clr>
            <a:srgbClr val="5ACBF0"/>
          </p15:clr>
        </p15:guide>
        <p15:guide id="4" pos="3488">
          <p15:clr>
            <a:srgbClr val="5ACBF0"/>
          </p15:clr>
        </p15:guide>
        <p15:guide id="5" pos="2788">
          <p15:clr>
            <a:srgbClr val="5ACBF0"/>
          </p15:clr>
        </p15:guide>
        <p15:guide id="6" pos="2434">
          <p15:clr>
            <a:srgbClr val="5ACBF0"/>
          </p15:clr>
        </p15:guide>
        <p15:guide id="7" pos="2084">
          <p15:clr>
            <a:srgbClr val="5ACBF0"/>
          </p15:clr>
        </p15:guide>
        <p15:guide id="8" pos="341">
          <p15:clr>
            <a:srgbClr val="F26B43"/>
          </p15:clr>
        </p15:guide>
        <p15:guide id="9" pos="1384">
          <p15:clr>
            <a:srgbClr val="5ACBF0"/>
          </p15:clr>
        </p15:guide>
        <p15:guide id="10" pos="1032">
          <p15:clr>
            <a:srgbClr val="5ACBF0"/>
          </p15:clr>
        </p15:guide>
        <p15:guide id="11" pos="680">
          <p15:clr>
            <a:srgbClr val="FDE53C"/>
          </p15:clr>
        </p15:guide>
        <p15:guide id="12" pos="4192">
          <p15:clr>
            <a:srgbClr val="5ACBF0"/>
          </p15:clr>
        </p15:guide>
        <p15:guide id="13" pos="4543">
          <p15:clr>
            <a:srgbClr val="5ACBF0"/>
          </p15:clr>
        </p15:guide>
        <p15:guide id="14" pos="4892">
          <p15:clr>
            <a:srgbClr val="5ACBF0"/>
          </p15:clr>
        </p15:guide>
        <p15:guide id="15" pos="5244">
          <p15:clr>
            <a:srgbClr val="5ACBF0"/>
          </p15:clr>
        </p15:guide>
        <p15:guide id="16" pos="5596">
          <p15:clr>
            <a:srgbClr val="5ACBF0"/>
          </p15:clr>
        </p15:guide>
        <p15:guide id="17" pos="5948">
          <p15:clr>
            <a:srgbClr val="5ACBF0"/>
          </p15:clr>
        </p15:guide>
        <p15:guide id="18" pos="6296">
          <p15:clr>
            <a:srgbClr val="5ACBF0"/>
          </p15:clr>
        </p15:guide>
        <p15:guide id="19" pos="6648">
          <p15:clr>
            <a:srgbClr val="5ACBF0"/>
          </p15:clr>
        </p15:guide>
        <p15:guide id="20" pos="6996">
          <p15:clr>
            <a:srgbClr val="FDE53C"/>
          </p15:clr>
        </p15:guide>
        <p15:guide id="21" orient="horz" pos="335">
          <p15:clr>
            <a:srgbClr val="F26B43"/>
          </p15:clr>
        </p15:guide>
        <p15:guide id="22" orient="horz" pos="680">
          <p15:clr>
            <a:srgbClr val="FDE53C"/>
          </p15:clr>
        </p15:guide>
        <p15:guide id="23" orient="horz" pos="1050">
          <p15:clr>
            <a:srgbClr val="5ACBF0"/>
          </p15:clr>
        </p15:guide>
        <p15:guide id="24" orient="horz" pos="1791">
          <p15:clr>
            <a:srgbClr val="5ACBF0"/>
          </p15:clr>
        </p15:guide>
        <p15:guide id="26" orient="horz" pos="2530">
          <p15:clr>
            <a:srgbClr val="5ACBF0"/>
          </p15:clr>
        </p15:guide>
        <p15:guide id="27" orient="horz" pos="2899">
          <p15:clr>
            <a:srgbClr val="5ACBF0"/>
          </p15:clr>
        </p15:guide>
        <p15:guide id="28" orient="horz" pos="3268">
          <p15:clr>
            <a:srgbClr val="5ACBF0"/>
          </p15:clr>
        </p15:guide>
        <p15:guide id="29" orient="horz" pos="3634">
          <p15:clr>
            <a:srgbClr val="FDE53C"/>
          </p15:clr>
        </p15:guide>
        <p15:guide id="30" orient="horz" pos="3979">
          <p15:clr>
            <a:srgbClr val="F26B43"/>
          </p15:clr>
        </p15:guide>
        <p15:guide id="31" orient="horz" pos="2160">
          <p15:clr>
            <a:srgbClr val="FDE53C"/>
          </p15:clr>
        </p15:guide>
        <p15:guide id="32" pos="7340">
          <p15:clr>
            <a:srgbClr val="F26B43"/>
          </p15:clr>
        </p15:guide>
        <p15:guide id="33" pos="3840">
          <p15:clr>
            <a:srgbClr val="FDE53C"/>
          </p15:clr>
        </p15:guide>
        <p15:guide id="34" orient="horz" pos="637">
          <p15:clr>
            <a:srgbClr val="C35EA4"/>
          </p15:clr>
        </p15:guide>
        <p15:guide id="35" orient="horz" pos="1128">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John.sf@mso.umt.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psychotherapynetworker.org/article/myth-infallibility/" TargetMode="Externa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www.nimh.nih.gov/research/research-conducted-at-nimh/asq-toolkit-materials" TargetMode="External"/><Relationship Id="rId2" Type="http://schemas.openxmlformats.org/officeDocument/2006/relationships/hyperlink" Target="https://johnsommersflanagan.com/2016/02/06/r-i-p-sc-i-p-an-acronym-for-remembering-the-essential-components-of-a-suicide-assessment-interview/" TargetMode="Externa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hyperlink" Target="https://johnsommersflanagan.com/" TargetMode="External"/><Relationship Id="rId2" Type="http://schemas.openxmlformats.org/officeDocument/2006/relationships/hyperlink" Target="https://montanahappinessproject.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99CF7C-AFAB-48F1-8FC3-CCCE989822A6}"/>
              </a:ext>
            </a:extLst>
          </p:cNvPr>
          <p:cNvSpPr>
            <a:spLocks noGrp="1"/>
          </p:cNvSpPr>
          <p:nvPr>
            <p:ph type="title"/>
          </p:nvPr>
        </p:nvSpPr>
        <p:spPr>
          <a:xfrm>
            <a:off x="986972" y="5273095"/>
            <a:ext cx="9861698" cy="283740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4000" b="1" dirty="0">
                <a:solidFill>
                  <a:srgbClr val="FFFF00"/>
                </a:solidFill>
                <a:latin typeface="Calibri" panose="020F0502020204030204" pitchFamily="34" charset="0"/>
                <a:cs typeface="Calibri" panose="020F0502020204030204" pitchFamily="34" charset="0"/>
              </a:rPr>
              <a:t>Strengths-Based</a:t>
            </a:r>
            <a:r>
              <a:rPr lang="en-US" altLang="en-US" sz="4000" b="1" dirty="0">
                <a:solidFill>
                  <a:schemeClr val="accent1"/>
                </a:solidFill>
                <a:latin typeface="Calibri" panose="020F0502020204030204" pitchFamily="34" charset="0"/>
                <a:cs typeface="Calibri" panose="020F0502020204030204" pitchFamily="34" charset="0"/>
              </a:rPr>
              <a:t> Assessment, Treatment, </a:t>
            </a:r>
            <a:br>
              <a:rPr lang="en-US" altLang="en-US" sz="4000" b="1" dirty="0">
                <a:solidFill>
                  <a:schemeClr val="accent1"/>
                </a:solidFill>
                <a:latin typeface="Calibri" panose="020F0502020204030204" pitchFamily="34" charset="0"/>
                <a:cs typeface="Calibri" panose="020F0502020204030204" pitchFamily="34" charset="0"/>
              </a:rPr>
            </a:br>
            <a:r>
              <a:rPr lang="en-US" altLang="en-US" sz="4000" b="1" dirty="0">
                <a:solidFill>
                  <a:schemeClr val="accent1"/>
                </a:solidFill>
                <a:latin typeface="Calibri" panose="020F0502020204030204" pitchFamily="34" charset="0"/>
                <a:cs typeface="Calibri" panose="020F0502020204030204" pitchFamily="34" charset="0"/>
              </a:rPr>
              <a:t>and Prevention with Diverse Populations</a:t>
            </a:r>
            <a:br>
              <a:rPr lang="en-US" altLang="en-US" sz="4000" b="1" dirty="0">
                <a:solidFill>
                  <a:schemeClr val="accent1"/>
                </a:solidFill>
                <a:latin typeface="Calibri" panose="020F0502020204030204" pitchFamily="34" charset="0"/>
                <a:cs typeface="Calibri" panose="020F0502020204030204" pitchFamily="34" charset="0"/>
              </a:rPr>
            </a:br>
            <a:br>
              <a:rPr lang="en-US" altLang="en-US" sz="3200" b="1" dirty="0">
                <a:solidFill>
                  <a:schemeClr val="accent1"/>
                </a:solidFill>
                <a:latin typeface="Calibri" panose="020F0502020204030204" pitchFamily="34" charset="0"/>
                <a:cs typeface="Calibri" panose="020F0502020204030204" pitchFamily="34" charset="0"/>
              </a:rPr>
            </a:br>
            <a:br>
              <a:rPr lang="en-US" altLang="en-US" sz="32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40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4400" b="1" dirty="0">
                <a:solidFill>
                  <a:schemeClr val="accent4">
                    <a:lumMod val="20000"/>
                    <a:lumOff val="80000"/>
                  </a:schemeClr>
                </a:solidFill>
                <a:latin typeface="Calibri" panose="020F0502020204030204" pitchFamily="34" charset="0"/>
                <a:cs typeface="Calibri" panose="020F0502020204030204" pitchFamily="34" charset="0"/>
              </a:rPr>
            </a:br>
            <a:br>
              <a:rPr lang="en-US" altLang="en-US" sz="2800" b="0" dirty="0">
                <a:solidFill>
                  <a:prstClr val="white"/>
                </a:solidFill>
                <a:latin typeface="Arial Nova"/>
                <a:ea typeface="+mn-ea"/>
                <a:cs typeface="+mn-cs"/>
              </a:rPr>
            </a:br>
            <a:br>
              <a:rPr lang="en-US" altLang="en-US" sz="4400" dirty="0">
                <a:latin typeface="Calibri" panose="020F0502020204030204" pitchFamily="34" charset="0"/>
                <a:cs typeface="Calibri" panose="020F0502020204030204" pitchFamily="34" charset="0"/>
              </a:rPr>
            </a:br>
            <a:br>
              <a:rPr lang="en-US" altLang="en-US" sz="4400" dirty="0">
                <a:latin typeface="Calibri" panose="020F0502020204030204" pitchFamily="34" charset="0"/>
                <a:cs typeface="Calibri" panose="020F0502020204030204" pitchFamily="34" charset="0"/>
              </a:rPr>
            </a:br>
            <a:br>
              <a:rPr lang="en-US" altLang="en-US" sz="4400" dirty="0">
                <a:latin typeface="Calibri" panose="020F0502020204030204" pitchFamily="34" charset="0"/>
                <a:cs typeface="Calibri" panose="020F0502020204030204" pitchFamily="34" charset="0"/>
              </a:rPr>
            </a:br>
            <a:r>
              <a:rPr lang="en-US" sz="2400" dirty="0">
                <a:solidFill>
                  <a:schemeClr val="accent6"/>
                </a:solidFill>
                <a:latin typeface="+mj-lt"/>
                <a:ea typeface="+mj-ea"/>
                <a:cs typeface="+mj-cs"/>
              </a:rPr>
              <a:t>Presented on behalf of the Office of Suicide Prevention</a:t>
            </a:r>
            <a:br>
              <a:rPr lang="en-US" sz="2400" dirty="0">
                <a:solidFill>
                  <a:schemeClr val="accent6"/>
                </a:solidFill>
                <a:latin typeface="+mj-lt"/>
                <a:ea typeface="+mj-ea"/>
                <a:cs typeface="+mj-cs"/>
              </a:rPr>
            </a:br>
            <a:r>
              <a:rPr lang="en-US" sz="2400" dirty="0">
                <a:solidFill>
                  <a:schemeClr val="accent6"/>
                </a:solidFill>
                <a:latin typeface="+mj-lt"/>
                <a:ea typeface="+mj-ea"/>
                <a:cs typeface="+mj-cs"/>
              </a:rPr>
              <a:t>Maryland Department of Health – </a:t>
            </a:r>
            <a:r>
              <a:rPr lang="en-US" sz="2400" dirty="0">
                <a:solidFill>
                  <a:schemeClr val="accent6"/>
                </a:solidFill>
              </a:rPr>
              <a:t>10</a:t>
            </a:r>
            <a:r>
              <a:rPr lang="en-US" sz="2400" dirty="0">
                <a:solidFill>
                  <a:schemeClr val="accent6"/>
                </a:solidFill>
                <a:latin typeface="+mj-lt"/>
                <a:ea typeface="+mj-ea"/>
                <a:cs typeface="+mj-cs"/>
              </a:rPr>
              <a:t>/2/24</a:t>
            </a:r>
            <a:br>
              <a:rPr lang="en-US" sz="4000" dirty="0">
                <a:latin typeface="Calibri" panose="020F0502020204030204" pitchFamily="34" charset="0"/>
                <a:ea typeface="+mj-ea"/>
                <a:cs typeface="Calibri" panose="020F0502020204030204" pitchFamily="34" charset="0"/>
              </a:rPr>
            </a:br>
            <a:br>
              <a:rPr lang="en-US" sz="4000" dirty="0">
                <a:latin typeface="Calibri" panose="020F0502020204030204" pitchFamily="34" charset="0"/>
                <a:ea typeface="+mj-ea"/>
                <a:cs typeface="Calibri" panose="020F0502020204030204" pitchFamily="34" charset="0"/>
              </a:rPr>
            </a:br>
            <a:endParaRPr lang="en-US" sz="4400" dirty="0"/>
          </a:p>
        </p:txBody>
      </p:sp>
      <p:sp>
        <p:nvSpPr>
          <p:cNvPr id="3" name="TextBox 2">
            <a:extLst>
              <a:ext uri="{FF2B5EF4-FFF2-40B4-BE49-F238E27FC236}">
                <a16:creationId xmlns:a16="http://schemas.microsoft.com/office/drawing/2014/main" id="{42BFF0A3-8F45-BCF1-FEEF-767D1B5A76D5}"/>
              </a:ext>
            </a:extLst>
          </p:cNvPr>
          <p:cNvSpPr txBox="1"/>
          <p:nvPr/>
        </p:nvSpPr>
        <p:spPr>
          <a:xfrm>
            <a:off x="986972" y="2245142"/>
            <a:ext cx="7032170" cy="1938992"/>
          </a:xfrm>
          <a:prstGeom prst="rect">
            <a:avLst/>
          </a:prstGeom>
          <a:noFill/>
        </p:spPr>
        <p:txBody>
          <a:bodyPr wrap="square" rtlCol="0">
            <a:spAutoFit/>
          </a:bodyPr>
          <a:lstStyle/>
          <a:p>
            <a: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t>John Sommers-Flanagan, Ph.D. </a:t>
            </a:r>
            <a:b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t>University of Montana</a:t>
            </a:r>
            <a:b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t>Department of Counseling</a:t>
            </a:r>
            <a:b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hlinkClick r:id="rId3">
                  <a:extLst>
                    <a:ext uri="{A12FA001-AC4F-418D-AE19-62706E023703}">
                      <ahyp:hlinkClr xmlns:ahyp="http://schemas.microsoft.com/office/drawing/2018/hyperlinkcolor" val="tx"/>
                    </a:ext>
                  </a:extLst>
                </a:hlinkClick>
              </a:rPr>
              <a:t>John.sf@mso.umt.edu</a:t>
            </a:r>
            <a:b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br>
            <a:r>
              <a:rPr kumimoji="0" lang="en-US" altLang="en-US" sz="2400" b="1"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j-ea"/>
                <a:cs typeface="Calibri" panose="020F0502020204030204" pitchFamily="34" charset="0"/>
              </a:rPr>
              <a:t>Free Resources: </a:t>
            </a:r>
            <a:r>
              <a:rPr kumimoji="0" lang="en-US" altLang="en-US" sz="2400" b="1" i="0" u="none" strike="noStrike" kern="1200" cap="none" spc="0" normalizeH="0" baseline="0" noProof="0" dirty="0">
                <a:ln>
                  <a:noFill/>
                </a:ln>
                <a:solidFill>
                  <a:srgbClr val="FFFF00"/>
                </a:solidFill>
                <a:effectLst/>
                <a:uLnTx/>
                <a:uFillTx/>
                <a:latin typeface="Calibri" panose="020F0502020204030204" pitchFamily="34" charset="0"/>
                <a:ea typeface="+mj-ea"/>
                <a:cs typeface="Calibri" panose="020F0502020204030204" pitchFamily="34" charset="0"/>
              </a:rPr>
              <a:t>https://johnsommersflanagan.com/</a:t>
            </a:r>
            <a:endParaRPr lang="en-US" dirty="0">
              <a:solidFill>
                <a:srgbClr val="FFFF00"/>
              </a:solidFill>
            </a:endParaRPr>
          </a:p>
        </p:txBody>
      </p:sp>
      <p:pic>
        <p:nvPicPr>
          <p:cNvPr id="5" name="Picture 4" descr="A black outline of a state&#10;&#10;Description automatically generated">
            <a:extLst>
              <a:ext uri="{FF2B5EF4-FFF2-40B4-BE49-F238E27FC236}">
                <a16:creationId xmlns:a16="http://schemas.microsoft.com/office/drawing/2014/main" id="{86F0D4BA-D477-066A-A66C-4AE0C1529A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972" y="4067872"/>
            <a:ext cx="2035083" cy="2035083"/>
          </a:xfrm>
          <a:prstGeom prst="rect">
            <a:avLst/>
          </a:prstGeom>
        </p:spPr>
      </p:pic>
    </p:spTree>
    <p:extLst>
      <p:ext uri="{BB962C8B-B14F-4D97-AF65-F5344CB8AC3E}">
        <p14:creationId xmlns:p14="http://schemas.microsoft.com/office/powerpoint/2010/main" val="2605473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a:xfrm>
            <a:off x="1028700" y="999068"/>
            <a:ext cx="7810500" cy="645284"/>
          </a:xfrm>
        </p:spPr>
        <p:txBody>
          <a:bodyPr anchor="b">
            <a:normAutofit/>
          </a:bodyPr>
          <a:lstStyle/>
          <a:p>
            <a:r>
              <a:rPr lang="en-US" dirty="0">
                <a:solidFill>
                  <a:schemeClr val="accent2"/>
                </a:solidFill>
              </a:rPr>
              <a:t>Preparation</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1"/>
          </p:nvPr>
        </p:nvSpPr>
        <p:spPr>
          <a:xfrm>
            <a:off x="328474" y="2180167"/>
            <a:ext cx="8510725" cy="4677833"/>
          </a:xfrm>
        </p:spPr>
        <p:txBody>
          <a:bodyPr lIns="0" tIns="0" rIns="0" bIns="0" anchor="t">
            <a:normAutofit fontScale="92500"/>
          </a:bodyPr>
          <a:lstStyle/>
          <a:p>
            <a:pPr marL="285750" indent="-285750">
              <a:spcBef>
                <a:spcPts val="2400"/>
              </a:spcBef>
              <a:buFont typeface="Courier New" panose="02070309020205020404" pitchFamily="49" charset="0"/>
              <a:buChar char="o"/>
            </a:pPr>
            <a:r>
              <a:rPr lang="en-US" sz="3200" dirty="0"/>
              <a:t>Thanks to Dionne, Enjoli, the amazing Office of Suicide Prevention, all the presenters, and you!</a:t>
            </a:r>
          </a:p>
          <a:p>
            <a:pPr marL="285750" indent="-285750">
              <a:spcBef>
                <a:spcPts val="2400"/>
              </a:spcBef>
              <a:buFont typeface="Courier New" panose="02070309020205020404" pitchFamily="49" charset="0"/>
              <a:buChar char="o"/>
            </a:pPr>
            <a:r>
              <a:rPr lang="en-US" sz="3200" dirty="0"/>
              <a:t>Emotionally challenging topic: </a:t>
            </a:r>
            <a:r>
              <a:rPr lang="en-US" sz="3200" b="1" dirty="0">
                <a:solidFill>
                  <a:schemeClr val="accent2"/>
                </a:solidFill>
              </a:rPr>
              <a:t>Trigger warning x 3</a:t>
            </a:r>
          </a:p>
          <a:p>
            <a:pPr marL="285750" indent="-285750">
              <a:spcBef>
                <a:spcPts val="2400"/>
              </a:spcBef>
              <a:buFont typeface="Courier New" panose="02070309020205020404" pitchFamily="49" charset="0"/>
              <a:buChar char="o"/>
            </a:pPr>
            <a:r>
              <a:rPr lang="en-US" sz="3200" dirty="0"/>
              <a:t>30+ years ago – 2021 Networker article: </a:t>
            </a:r>
            <a:r>
              <a:rPr lang="en-US" sz="3200" dirty="0">
                <a:hlinkClick r:id="rId2"/>
              </a:rPr>
              <a:t>https://www.psychotherapynetworker.org/article/myth-infallibility </a:t>
            </a:r>
            <a:r>
              <a:rPr lang="en-US" sz="3200" dirty="0"/>
              <a:t> </a:t>
            </a:r>
          </a:p>
          <a:p>
            <a:pPr marL="285750" indent="-285750">
              <a:spcBef>
                <a:spcPts val="2400"/>
              </a:spcBef>
              <a:buFont typeface="Courier New" panose="02070309020205020404" pitchFamily="49" charset="0"/>
              <a:buChar char="o"/>
            </a:pPr>
            <a:r>
              <a:rPr lang="en-US" sz="3200" dirty="0"/>
              <a:t>Please practice</a:t>
            </a:r>
            <a:r>
              <a:rPr lang="en-US" sz="3200" b="1" dirty="0"/>
              <a:t> </a:t>
            </a:r>
            <a:r>
              <a:rPr lang="en-US" sz="3200" b="1" dirty="0">
                <a:solidFill>
                  <a:schemeClr val="accent2"/>
                </a:solidFill>
              </a:rPr>
              <a:t>proactive and positive coping</a:t>
            </a:r>
          </a:p>
          <a:p>
            <a:endParaRPr lang="en-US" dirty="0"/>
          </a:p>
        </p:txBody>
      </p:sp>
      <p:pic>
        <p:nvPicPr>
          <p:cNvPr id="4" name="Picture 3">
            <a:extLst>
              <a:ext uri="{FF2B5EF4-FFF2-40B4-BE49-F238E27FC236}">
                <a16:creationId xmlns:a16="http://schemas.microsoft.com/office/drawing/2014/main" id="{2E0F73D7-134B-4A79-A0DC-03A564395A12}"/>
              </a:ext>
            </a:extLst>
          </p:cNvPr>
          <p:cNvPicPr>
            <a:picLocks noChangeAspect="1"/>
          </p:cNvPicPr>
          <p:nvPr/>
        </p:nvPicPr>
        <p:blipFill>
          <a:blip r:embed="rId3"/>
          <a:stretch>
            <a:fillRect/>
          </a:stretch>
        </p:blipFill>
        <p:spPr>
          <a:xfrm>
            <a:off x="9393913" y="3533313"/>
            <a:ext cx="2798087" cy="1576256"/>
          </a:xfrm>
          <a:prstGeom prst="rect">
            <a:avLst/>
          </a:prstGeom>
        </p:spPr>
      </p:pic>
      <p:pic>
        <p:nvPicPr>
          <p:cNvPr id="5" name="Picture 4">
            <a:extLst>
              <a:ext uri="{FF2B5EF4-FFF2-40B4-BE49-F238E27FC236}">
                <a16:creationId xmlns:a16="http://schemas.microsoft.com/office/drawing/2014/main" id="{3754EF02-AE46-446E-B95C-71435224E0E2}"/>
              </a:ext>
            </a:extLst>
          </p:cNvPr>
          <p:cNvPicPr>
            <a:picLocks noChangeAspect="1"/>
          </p:cNvPicPr>
          <p:nvPr/>
        </p:nvPicPr>
        <p:blipFill>
          <a:blip r:embed="rId4"/>
          <a:stretch>
            <a:fillRect/>
          </a:stretch>
        </p:blipFill>
        <p:spPr>
          <a:xfrm>
            <a:off x="4705018" y="-19052"/>
            <a:ext cx="2036240" cy="2036240"/>
          </a:xfrm>
          <a:prstGeom prst="rect">
            <a:avLst/>
          </a:prstGeom>
        </p:spPr>
      </p:pic>
    </p:spTree>
    <p:extLst>
      <p:ext uri="{BB962C8B-B14F-4D97-AF65-F5344CB8AC3E}">
        <p14:creationId xmlns:p14="http://schemas.microsoft.com/office/powerpoint/2010/main" val="738577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324FA0-0DB4-3942-B6B8-27D09C4FFA0C}"/>
              </a:ext>
            </a:extLst>
          </p:cNvPr>
          <p:cNvSpPr>
            <a:spLocks noGrp="1"/>
          </p:cNvSpPr>
          <p:nvPr>
            <p:ph type="title"/>
          </p:nvPr>
        </p:nvSpPr>
        <p:spPr>
          <a:xfrm>
            <a:off x="1028700" y="999068"/>
            <a:ext cx="7810500" cy="645284"/>
          </a:xfrm>
        </p:spPr>
        <p:txBody>
          <a:bodyPr anchor="b">
            <a:normAutofit/>
          </a:bodyPr>
          <a:lstStyle/>
          <a:p>
            <a:r>
              <a:rPr lang="en-US" dirty="0">
                <a:solidFill>
                  <a:schemeClr val="accent2"/>
                </a:solidFill>
              </a:rPr>
              <a:t>Learning Objectives</a:t>
            </a:r>
          </a:p>
        </p:txBody>
      </p:sp>
      <p:sp>
        <p:nvSpPr>
          <p:cNvPr id="2" name="Text Placeholder 1">
            <a:extLst>
              <a:ext uri="{FF2B5EF4-FFF2-40B4-BE49-F238E27FC236}">
                <a16:creationId xmlns:a16="http://schemas.microsoft.com/office/drawing/2014/main" id="{E209607A-1079-0440-B136-F827E83999C2}"/>
              </a:ext>
            </a:extLst>
          </p:cNvPr>
          <p:cNvSpPr>
            <a:spLocks noGrp="1"/>
          </p:cNvSpPr>
          <p:nvPr>
            <p:ph type="body" sz="quarter" idx="11"/>
          </p:nvPr>
        </p:nvSpPr>
        <p:spPr>
          <a:xfrm>
            <a:off x="1028700" y="2180167"/>
            <a:ext cx="10157163" cy="4677833"/>
          </a:xfrm>
        </p:spPr>
        <p:txBody>
          <a:bodyPr lIns="0" tIns="0" rIns="0" bIns="0" anchor="t">
            <a:normAutofit/>
          </a:bodyPr>
          <a:lstStyle/>
          <a:p>
            <a:pPr marL="514350" indent="-514350" eaLnBrk="1" hangingPunct="1">
              <a:spcBef>
                <a:spcPts val="2400"/>
              </a:spcBef>
              <a:buFont typeface="+mj-lt"/>
              <a:buAutoNum type="arabicPeriod"/>
            </a:pPr>
            <a:r>
              <a:rPr lang="en-US" altLang="en-US" sz="3200" dirty="0">
                <a:latin typeface="Calibri" panose="020F0502020204030204" pitchFamily="34" charset="0"/>
                <a:cs typeface="Calibri" panose="020F0502020204030204" pitchFamily="34" charset="0"/>
              </a:rPr>
              <a:t>Describe principles of strengths-based suicide assessment and treatment planning</a:t>
            </a:r>
          </a:p>
          <a:p>
            <a:pPr marL="514350" indent="-514350" eaLnBrk="1" hangingPunct="1">
              <a:spcBef>
                <a:spcPts val="2400"/>
              </a:spcBef>
              <a:buFont typeface="+mj-lt"/>
              <a:buAutoNum type="arabicPeriod"/>
            </a:pPr>
            <a:r>
              <a:rPr lang="en-US" altLang="en-US" sz="3200" dirty="0">
                <a:latin typeface="Calibri" panose="020F0502020204030204" pitchFamily="34" charset="0"/>
                <a:cs typeface="Calibri" panose="020F0502020204030204" pitchFamily="34" charset="0"/>
              </a:rPr>
              <a:t>Critique traditional, medical model approaches to suicide assessment and treatment with people who have experienced oppression/marginalization.</a:t>
            </a:r>
          </a:p>
          <a:p>
            <a:pPr marL="514350" indent="-514350" eaLnBrk="1" hangingPunct="1">
              <a:spcBef>
                <a:spcPts val="2400"/>
              </a:spcBef>
              <a:buFont typeface="+mj-lt"/>
              <a:buAutoNum type="arabicPeriod"/>
            </a:pPr>
            <a:r>
              <a:rPr lang="en-US" altLang="en-US" sz="3200" dirty="0">
                <a:latin typeface="Calibri" panose="020F0502020204030204" pitchFamily="34" charset="0"/>
                <a:cs typeface="Calibri" panose="020F0502020204030204" pitchFamily="34" charset="0"/>
              </a:rPr>
              <a:t>Apply suicide assessment and intervention strategies that are sensitive, collaborative, and empowering.</a:t>
            </a:r>
          </a:p>
          <a:p>
            <a:endParaRPr lang="en-US" dirty="0"/>
          </a:p>
        </p:txBody>
      </p:sp>
      <p:pic>
        <p:nvPicPr>
          <p:cNvPr id="5" name="Picture 4">
            <a:extLst>
              <a:ext uri="{FF2B5EF4-FFF2-40B4-BE49-F238E27FC236}">
                <a16:creationId xmlns:a16="http://schemas.microsoft.com/office/drawing/2014/main" id="{B26AA0DE-E1F7-4E93-9CE1-7F236970DE7F}"/>
              </a:ext>
            </a:extLst>
          </p:cNvPr>
          <p:cNvPicPr>
            <a:picLocks noChangeAspect="1"/>
          </p:cNvPicPr>
          <p:nvPr/>
        </p:nvPicPr>
        <p:blipFill>
          <a:blip r:embed="rId2"/>
          <a:stretch>
            <a:fillRect/>
          </a:stretch>
        </p:blipFill>
        <p:spPr>
          <a:xfrm>
            <a:off x="6693616" y="-19052"/>
            <a:ext cx="2036240" cy="2036240"/>
          </a:xfrm>
          <a:prstGeom prst="rect">
            <a:avLst/>
          </a:prstGeom>
        </p:spPr>
      </p:pic>
    </p:spTree>
    <p:extLst>
      <p:ext uri="{BB962C8B-B14F-4D97-AF65-F5344CB8AC3E}">
        <p14:creationId xmlns:p14="http://schemas.microsoft.com/office/powerpoint/2010/main" val="1612517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3468">
              <a:schemeClr val="accent4">
                <a:lumMod val="40000"/>
                <a:lumOff val="60000"/>
              </a:schemeClr>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97BFFA67-1458-4871-BCFD-79AFE13E9191}"/>
              </a:ext>
            </a:extLst>
          </p:cNvPr>
          <p:cNvSpPr>
            <a:spLocks noGrp="1" noChangeArrowheads="1"/>
          </p:cNvSpPr>
          <p:nvPr>
            <p:ph type="title"/>
          </p:nvPr>
        </p:nvSpPr>
        <p:spPr>
          <a:xfrm>
            <a:off x="2099733" y="304800"/>
            <a:ext cx="8187267" cy="787400"/>
          </a:xfrm>
        </p:spPr>
        <p:txBody>
          <a:bodyPr/>
          <a:lstStyle/>
          <a:p>
            <a:pPr algn="ctr" eaLnBrk="1" hangingPunct="1"/>
            <a:r>
              <a:rPr lang="en-US" altLang="en-US" sz="5867" dirty="0">
                <a:latin typeface="Calibri" panose="020F0502020204030204" pitchFamily="34" charset="0"/>
                <a:cs typeface="Calibri" panose="020F0502020204030204" pitchFamily="34" charset="0"/>
              </a:rPr>
              <a:t>Learning Process</a:t>
            </a:r>
          </a:p>
        </p:txBody>
      </p:sp>
      <p:sp>
        <p:nvSpPr>
          <p:cNvPr id="25603" name="Content Placeholder 2">
            <a:extLst>
              <a:ext uri="{FF2B5EF4-FFF2-40B4-BE49-F238E27FC236}">
                <a16:creationId xmlns:a16="http://schemas.microsoft.com/office/drawing/2014/main" id="{788223BD-EE9B-49A3-AADC-7E858542188F}"/>
              </a:ext>
            </a:extLst>
          </p:cNvPr>
          <p:cNvSpPr>
            <a:spLocks noGrp="1" noChangeArrowheads="1"/>
          </p:cNvSpPr>
          <p:nvPr>
            <p:ph idx="1"/>
          </p:nvPr>
        </p:nvSpPr>
        <p:spPr>
          <a:xfrm>
            <a:off x="585927" y="1613042"/>
            <a:ext cx="11199674" cy="5168757"/>
          </a:xfrm>
        </p:spPr>
        <p:txBody>
          <a:bodyPr/>
          <a:lstStyle/>
          <a:p>
            <a:pPr eaLnBrk="1" hangingPunct="1">
              <a:spcBef>
                <a:spcPts val="1800"/>
              </a:spcBef>
              <a:buFont typeface="Wingdings" panose="05000000000000000000" pitchFamily="2" charset="2"/>
              <a:buChar char="Ø"/>
            </a:pPr>
            <a:r>
              <a:rPr lang="en-US" altLang="en-US" sz="3733" dirty="0">
                <a:latin typeface="Calibri" panose="020F0502020204030204" pitchFamily="34" charset="0"/>
                <a:cs typeface="Calibri" panose="020F0502020204030204" pitchFamily="34" charset="0"/>
              </a:rPr>
              <a:t>We are distant, but can still </a:t>
            </a:r>
            <a:r>
              <a:rPr lang="en-US" altLang="en-US" sz="3733" b="1" dirty="0">
                <a:solidFill>
                  <a:srgbClr val="0070C0"/>
                </a:solidFill>
                <a:latin typeface="Calibri" panose="020F0502020204030204" pitchFamily="34" charset="0"/>
                <a:cs typeface="Calibri" panose="020F0502020204030204" pitchFamily="34" charset="0"/>
              </a:rPr>
              <a:t>be engaged</a:t>
            </a:r>
          </a:p>
          <a:p>
            <a:pPr lvl="1" eaLnBrk="1" hangingPunct="1">
              <a:spcBef>
                <a:spcPts val="1800"/>
              </a:spcBef>
              <a:buFont typeface="Wingdings" panose="05000000000000000000" pitchFamily="2" charset="2"/>
              <a:buChar char="Ø"/>
            </a:pPr>
            <a:r>
              <a:rPr lang="en-US" altLang="en-US" sz="2800" dirty="0">
                <a:latin typeface="Calibri" panose="020F0502020204030204" pitchFamily="34" charset="0"/>
                <a:cs typeface="Calibri" panose="020F0502020204030204" pitchFamily="34" charset="0"/>
              </a:rPr>
              <a:t>I will talk about a </a:t>
            </a:r>
            <a:r>
              <a:rPr lang="en-US" altLang="en-US" sz="2800" b="1" dirty="0">
                <a:solidFill>
                  <a:srgbClr val="C00000"/>
                </a:solidFill>
                <a:latin typeface="Calibri" panose="020F0502020204030204" pitchFamily="34" charset="0"/>
                <a:cs typeface="Calibri" panose="020F0502020204030204" pitchFamily="34" charset="0"/>
              </a:rPr>
              <a:t>strengths-based suicide approach: </a:t>
            </a:r>
            <a:r>
              <a:rPr lang="en-US" altLang="en-US" sz="2800" b="1" dirty="0">
                <a:latin typeface="Calibri" panose="020F0502020204030204" pitchFamily="34" charset="0"/>
                <a:cs typeface="Calibri" panose="020F0502020204030204" pitchFamily="34" charset="0"/>
              </a:rPr>
              <a:t>– </a:t>
            </a:r>
            <a:r>
              <a:rPr lang="en-US" altLang="en-US" sz="2800" b="1" dirty="0">
                <a:solidFill>
                  <a:srgbClr val="0070C0"/>
                </a:solidFill>
                <a:latin typeface="Calibri" panose="020F0502020204030204" pitchFamily="34" charset="0"/>
                <a:cs typeface="Calibri" panose="020F0502020204030204" pitchFamily="34" charset="0"/>
              </a:rPr>
              <a:t>especially for people with diverse identities who have been historically and currently misunderstood, underappreciated, and oppressed </a:t>
            </a:r>
            <a:endParaRPr lang="en-US" altLang="en-US" sz="2800" b="1" dirty="0">
              <a:solidFill>
                <a:srgbClr val="C00000"/>
              </a:solidFill>
              <a:latin typeface="Calibri" panose="020F0502020204030204" pitchFamily="34" charset="0"/>
              <a:cs typeface="Calibri" panose="020F0502020204030204" pitchFamily="34" charset="0"/>
            </a:endParaRPr>
          </a:p>
          <a:p>
            <a:pPr lvl="1" eaLnBrk="1" hangingPunct="1">
              <a:spcBef>
                <a:spcPts val="1800"/>
              </a:spcBef>
              <a:buFont typeface="Wingdings" panose="05000000000000000000" pitchFamily="2" charset="2"/>
              <a:buChar char="Ø"/>
            </a:pPr>
            <a:r>
              <a:rPr lang="en-US" altLang="en-US" sz="2800" dirty="0">
                <a:latin typeface="Calibri" panose="020F0502020204030204" pitchFamily="34" charset="0"/>
                <a:cs typeface="Calibri" panose="020F0502020204030204" pitchFamily="34" charset="0"/>
              </a:rPr>
              <a:t>You </a:t>
            </a:r>
            <a:r>
              <a:rPr lang="en-US" altLang="en-US" sz="2800" b="1" dirty="0">
                <a:solidFill>
                  <a:srgbClr val="C00000"/>
                </a:solidFill>
                <a:latin typeface="Calibri" panose="020F0502020204030204" pitchFamily="34" charset="0"/>
                <a:cs typeface="Calibri" panose="020F0502020204030204" pitchFamily="34" charset="0"/>
              </a:rPr>
              <a:t>imagine yourself </a:t>
            </a:r>
            <a:r>
              <a:rPr lang="en-US" altLang="en-US" sz="2800" dirty="0">
                <a:latin typeface="Calibri" panose="020F0502020204030204" pitchFamily="34" charset="0"/>
                <a:cs typeface="Calibri" panose="020F0502020204030204" pitchFamily="34" charset="0"/>
              </a:rPr>
              <a:t>slightly modifying how you work with patients or clients or people who are suicidal, especially if they are from historically and/or currently marginalized/oppressed groups</a:t>
            </a:r>
          </a:p>
          <a:p>
            <a:pPr lvl="1" eaLnBrk="1" hangingPunct="1">
              <a:spcBef>
                <a:spcPts val="1800"/>
              </a:spcBef>
              <a:buFont typeface="Wingdings" panose="05000000000000000000" pitchFamily="2" charset="2"/>
              <a:buChar char="Ø"/>
            </a:pPr>
            <a:r>
              <a:rPr lang="en-US" altLang="en-US" sz="2800" dirty="0">
                <a:latin typeface="Calibri" panose="020F0502020204030204" pitchFamily="34" charset="0"/>
                <a:cs typeface="Calibri" panose="020F0502020204030204" pitchFamily="34" charset="0"/>
              </a:rPr>
              <a:t>You engage* in pop-up </a:t>
            </a:r>
            <a:r>
              <a:rPr lang="en-US" altLang="en-US" sz="2800" b="1" dirty="0">
                <a:solidFill>
                  <a:srgbClr val="C00000"/>
                </a:solidFill>
                <a:latin typeface="Calibri" panose="020F0502020204030204" pitchFamily="34" charset="0"/>
                <a:cs typeface="Calibri" panose="020F0502020204030204" pitchFamily="34" charset="0"/>
              </a:rPr>
              <a:t>learning/practice opportunities</a:t>
            </a:r>
          </a:p>
          <a:p>
            <a:pPr lvl="1" eaLnBrk="1" hangingPunct="1">
              <a:spcBef>
                <a:spcPts val="1800"/>
              </a:spcBef>
              <a:buFont typeface="Wingdings" panose="05000000000000000000" pitchFamily="2" charset="2"/>
              <a:buChar char="Ø"/>
            </a:pPr>
            <a:r>
              <a:rPr lang="en-US" altLang="en-US" sz="2800" dirty="0">
                <a:latin typeface="Calibri" panose="020F0502020204030204" pitchFamily="34" charset="0"/>
                <a:cs typeface="Calibri" panose="020F0502020204030204" pitchFamily="34" charset="0"/>
              </a:rPr>
              <a:t>We all </a:t>
            </a:r>
            <a:r>
              <a:rPr lang="en-US" altLang="en-US" sz="2800" b="1" dirty="0">
                <a:solidFill>
                  <a:srgbClr val="C00000"/>
                </a:solidFill>
                <a:latin typeface="Calibri" panose="020F0502020204030204" pitchFamily="34" charset="0"/>
                <a:cs typeface="Calibri" panose="020F0502020204030204" pitchFamily="34" charset="0"/>
              </a:rPr>
              <a:t>cope well with </a:t>
            </a:r>
            <a:r>
              <a:rPr lang="en-US" altLang="en-US" sz="2800" dirty="0">
                <a:latin typeface="Calibri" panose="020F0502020204030204" pitchFamily="34" charset="0"/>
                <a:cs typeface="Calibri" panose="020F0502020204030204" pitchFamily="34" charset="0"/>
              </a:rPr>
              <a:t>this challenging topic</a:t>
            </a:r>
            <a:endParaRPr lang="en-US" altLang="en-US" sz="2800" dirty="0">
              <a:solidFill>
                <a:schemeClr val="tx2"/>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19A0D793-297D-4696-B9E6-CA3F288EC16C}"/>
              </a:ext>
            </a:extLst>
          </p:cNvPr>
          <p:cNvPicPr>
            <a:picLocks noChangeAspect="1"/>
          </p:cNvPicPr>
          <p:nvPr/>
        </p:nvPicPr>
        <p:blipFill>
          <a:blip r:embed="rId3"/>
          <a:stretch>
            <a:fillRect/>
          </a:stretch>
        </p:blipFill>
        <p:spPr>
          <a:xfrm>
            <a:off x="63493" y="-319620"/>
            <a:ext cx="2036240" cy="20362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E5C912-BA19-448C-B07B-4EECE52B4BE9}"/>
              </a:ext>
            </a:extLst>
          </p:cNvPr>
          <p:cNvSpPr>
            <a:spLocks noGrp="1"/>
          </p:cNvSpPr>
          <p:nvPr>
            <p:ph type="title"/>
          </p:nvPr>
        </p:nvSpPr>
        <p:spPr>
          <a:xfrm>
            <a:off x="838201" y="719092"/>
            <a:ext cx="4394200" cy="1313894"/>
          </a:xfrm>
        </p:spPr>
        <p:txBody>
          <a:bodyPr anchor="t">
            <a:normAutofit/>
          </a:bodyPr>
          <a:lstStyle/>
          <a:p>
            <a:r>
              <a:rPr lang="en-US" sz="4000" dirty="0">
                <a:solidFill>
                  <a:schemeClr val="bg1"/>
                </a:solidFill>
              </a:rPr>
              <a:t>Why a </a:t>
            </a:r>
            <a:r>
              <a:rPr lang="en-US" sz="4000" b="1" dirty="0">
                <a:solidFill>
                  <a:srgbClr val="FFFF00"/>
                </a:solidFill>
              </a:rPr>
              <a:t>Strengths-Based</a:t>
            </a:r>
            <a:r>
              <a:rPr lang="en-US" sz="4000" dirty="0">
                <a:solidFill>
                  <a:schemeClr val="bg1"/>
                </a:solidFill>
              </a:rPr>
              <a:t> Approach?</a:t>
            </a:r>
          </a:p>
        </p:txBody>
      </p:sp>
      <p:sp>
        <p:nvSpPr>
          <p:cNvPr id="3" name="Content Placeholder 2">
            <a:extLst>
              <a:ext uri="{FF2B5EF4-FFF2-40B4-BE49-F238E27FC236}">
                <a16:creationId xmlns:a16="http://schemas.microsoft.com/office/drawing/2014/main" id="{DA54B7AD-0100-415B-AFF2-544FB20122A1}"/>
              </a:ext>
            </a:extLst>
          </p:cNvPr>
          <p:cNvSpPr>
            <a:spLocks noGrp="1"/>
          </p:cNvSpPr>
          <p:nvPr>
            <p:ph idx="1"/>
          </p:nvPr>
        </p:nvSpPr>
        <p:spPr>
          <a:xfrm>
            <a:off x="417250" y="2405849"/>
            <a:ext cx="5042517" cy="3533311"/>
          </a:xfrm>
        </p:spPr>
        <p:txBody>
          <a:bodyPr>
            <a:normAutofit/>
          </a:bodyPr>
          <a:lstStyle/>
          <a:p>
            <a:pPr marL="0" indent="0">
              <a:spcBef>
                <a:spcPts val="0"/>
              </a:spcBef>
              <a:buNone/>
            </a:pPr>
            <a:r>
              <a:rPr lang="en-US" sz="2400" dirty="0">
                <a:solidFill>
                  <a:schemeClr val="bg1">
                    <a:alpha val="80000"/>
                  </a:schemeClr>
                </a:solidFill>
              </a:rPr>
              <a:t>People who feel suicidal need to </a:t>
            </a:r>
            <a:r>
              <a:rPr lang="en-US" sz="2400" dirty="0">
                <a:solidFill>
                  <a:srgbClr val="FFFF00">
                    <a:alpha val="80000"/>
                  </a:srgbClr>
                </a:solidFill>
              </a:rPr>
              <a:t>be seen, accepted, respected, and valued </a:t>
            </a:r>
            <a:r>
              <a:rPr lang="en-US" sz="2400" dirty="0">
                <a:solidFill>
                  <a:schemeClr val="bg1">
                    <a:alpha val="80000"/>
                  </a:schemeClr>
                </a:solidFill>
              </a:rPr>
              <a:t>– not dismissed or reduced to a stereotype or told they should or shouldn’t feel particular ways. </a:t>
            </a:r>
          </a:p>
          <a:p>
            <a:pPr marL="0" indent="0">
              <a:spcBef>
                <a:spcPts val="0"/>
              </a:spcBef>
              <a:buNone/>
            </a:pPr>
            <a:endParaRPr lang="en-US" sz="2400" dirty="0">
              <a:solidFill>
                <a:schemeClr val="bg1">
                  <a:alpha val="80000"/>
                </a:schemeClr>
              </a:solidFill>
            </a:endParaRPr>
          </a:p>
          <a:p>
            <a:pPr marL="0" indent="0">
              <a:spcBef>
                <a:spcPts val="0"/>
              </a:spcBef>
              <a:buNone/>
            </a:pPr>
            <a:r>
              <a:rPr lang="en-US" sz="2400" dirty="0">
                <a:solidFill>
                  <a:schemeClr val="bg1">
                    <a:alpha val="80000"/>
                  </a:schemeClr>
                </a:solidFill>
              </a:rPr>
              <a:t>This is </a:t>
            </a:r>
            <a:r>
              <a:rPr lang="en-US" sz="2400" dirty="0">
                <a:solidFill>
                  <a:srgbClr val="FFFF00">
                    <a:alpha val="80000"/>
                  </a:srgbClr>
                </a:solidFill>
              </a:rPr>
              <a:t>especially true </a:t>
            </a:r>
            <a:r>
              <a:rPr lang="en-US" sz="2400" dirty="0">
                <a:solidFill>
                  <a:schemeClr val="bg1">
                    <a:alpha val="80000"/>
                  </a:schemeClr>
                </a:solidFill>
              </a:rPr>
              <a:t>for people with identities that have been historically and are currently marginalized – [today].</a:t>
            </a:r>
          </a:p>
        </p:txBody>
      </p:sp>
      <p:pic>
        <p:nvPicPr>
          <p:cNvPr id="5" name="Picture 4">
            <a:extLst>
              <a:ext uri="{FF2B5EF4-FFF2-40B4-BE49-F238E27FC236}">
                <a16:creationId xmlns:a16="http://schemas.microsoft.com/office/drawing/2014/main" id="{03E28122-778D-47C8-B593-CEDBE66132F2}"/>
              </a:ext>
            </a:extLst>
          </p:cNvPr>
          <p:cNvPicPr>
            <a:picLocks noChangeAspect="1"/>
          </p:cNvPicPr>
          <p:nvPr/>
        </p:nvPicPr>
        <p:blipFill rotWithShape="1">
          <a:blip r:embed="rId3"/>
          <a:srcRect r="6098"/>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2" name="Group 11">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3" name="Freeform: Shape 12">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037047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253E442-C966-BF47-A022-DDAA2A6FEA48}"/>
              </a:ext>
            </a:extLst>
          </p:cNvPr>
          <p:cNvSpPr>
            <a:spLocks noGrp="1"/>
          </p:cNvSpPr>
          <p:nvPr>
            <p:ph type="title"/>
          </p:nvPr>
        </p:nvSpPr>
        <p:spPr>
          <a:xfrm>
            <a:off x="1028699" y="999068"/>
            <a:ext cx="10059511" cy="645284"/>
          </a:xfrm>
        </p:spPr>
        <p:txBody>
          <a:bodyPr/>
          <a:lstStyle/>
          <a:p>
            <a:pPr algn="ctr"/>
            <a:r>
              <a:rPr lang="en-US" dirty="0"/>
              <a:t>Inside the Box</a:t>
            </a:r>
            <a:br>
              <a:rPr lang="en-US" dirty="0"/>
            </a:br>
            <a:r>
              <a:rPr lang="en-US" dirty="0">
                <a:solidFill>
                  <a:schemeClr val="accent2"/>
                </a:solidFill>
              </a:rPr>
              <a:t>The Traditional Medical Model</a:t>
            </a:r>
          </a:p>
        </p:txBody>
      </p:sp>
      <p:cxnSp>
        <p:nvCxnSpPr>
          <p:cNvPr id="6" name="Straight Connector 5">
            <a:extLst>
              <a:ext uri="{FF2B5EF4-FFF2-40B4-BE49-F238E27FC236}">
                <a16:creationId xmlns:a16="http://schemas.microsoft.com/office/drawing/2014/main" id="{FAD7BE2C-4E52-6E40-83F8-6BB9BB0244A2}"/>
              </a:ext>
              <a:ext uri="{C183D7F6-B498-43B3-948B-1728B52AA6E4}">
                <adec:decorative xmlns:adec="http://schemas.microsoft.com/office/drawing/2017/decorative" val="1"/>
              </a:ext>
            </a:extLst>
          </p:cNvPr>
          <p:cNvCxnSpPr>
            <a:cxnSpLocks/>
          </p:cNvCxnSpPr>
          <p:nvPr/>
        </p:nvCxnSpPr>
        <p:spPr>
          <a:xfrm>
            <a:off x="1036261" y="1876617"/>
            <a:ext cx="10122586"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EEAA9D13-EAB5-F80F-C549-EF0FE170BC1A}"/>
              </a:ext>
            </a:extLst>
          </p:cNvPr>
          <p:cNvSpPr txBox="1"/>
          <p:nvPr/>
        </p:nvSpPr>
        <p:spPr>
          <a:xfrm>
            <a:off x="2988129" y="2961305"/>
            <a:ext cx="6193970" cy="369332"/>
          </a:xfrm>
          <a:prstGeom prst="rect">
            <a:avLst/>
          </a:prstGeom>
          <a:noFill/>
        </p:spPr>
        <p:txBody>
          <a:bodyPr wrap="square">
            <a:spAutoFit/>
          </a:bodyPr>
          <a:lstStyle/>
          <a:p>
            <a:endParaRPr lang="en-US" dirty="0"/>
          </a:p>
        </p:txBody>
      </p:sp>
      <p:pic>
        <p:nvPicPr>
          <p:cNvPr id="8" name="Picture Placeholder 7">
            <a:extLst>
              <a:ext uri="{FF2B5EF4-FFF2-40B4-BE49-F238E27FC236}">
                <a16:creationId xmlns:a16="http://schemas.microsoft.com/office/drawing/2014/main" id="{60EBA540-9E27-4624-8C1D-44AFA41444D1}"/>
              </a:ext>
            </a:extLst>
          </p:cNvPr>
          <p:cNvPicPr>
            <a:picLocks noGrp="1" noChangeAspect="1"/>
          </p:cNvPicPr>
          <p:nvPr>
            <p:ph type="pic" sz="quarter" idx="10"/>
          </p:nvPr>
        </p:nvPicPr>
        <p:blipFill>
          <a:blip r:embed="rId2"/>
          <a:srcRect t="20802" b="20802"/>
          <a:stretch>
            <a:fillRect/>
          </a:stretch>
        </p:blipFill>
        <p:spPr>
          <a:xfrm>
            <a:off x="2343705" y="2378660"/>
            <a:ext cx="7300404" cy="4106477"/>
          </a:xfrm>
          <a:prstGeom prst="rect">
            <a:avLst/>
          </a:prstGeom>
        </p:spPr>
      </p:pic>
    </p:spTree>
    <p:extLst>
      <p:ext uri="{BB962C8B-B14F-4D97-AF65-F5344CB8AC3E}">
        <p14:creationId xmlns:p14="http://schemas.microsoft.com/office/powerpoint/2010/main" val="2549053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5756" y="1827205"/>
            <a:ext cx="10425316" cy="1942138"/>
          </a:xfrm>
        </p:spPr>
        <p:txBody>
          <a:bodyPr/>
          <a:lstStyle/>
          <a:p>
            <a:pPr marL="0" indent="0">
              <a:buNone/>
            </a:pPr>
            <a:endParaRPr lang="en-US" dirty="0"/>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Suicidal thoughts and behaviors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represent illness</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 we need to intervene (90% estimate; </a:t>
            </a:r>
            <a:r>
              <a:rPr kumimoji="0" lang="en-US" altLang="en-US" sz="2800" b="1" i="0" u="none" strike="noStrike" kern="1200" cap="none" spc="0" normalizeH="0" baseline="0" noProof="0" dirty="0">
                <a:ln>
                  <a:noFill/>
                </a:ln>
                <a:solidFill>
                  <a:srgbClr val="FF0000"/>
                </a:solidFill>
                <a:effectLst/>
                <a:uLnTx/>
                <a:uFillTx/>
                <a:latin typeface="Calibri"/>
                <a:ea typeface="+mn-ea"/>
                <a:cs typeface="Calibri"/>
              </a:rPr>
              <a:t>What’s the CDC estimate?</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are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authority figures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who know more about patient health than they do</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The patient is a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suicidal person</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can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predict and prevent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suicide</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use research-based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risk assessment </a:t>
            </a: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procedures and questionnaires to categorize risk as mild, moderate, severe, extreme</a:t>
            </a:r>
          </a:p>
          <a:p>
            <a:pPr marL="228600" marR="0" lvl="0" indent="-228600" algn="l" defTabSz="914400" rtl="0" eaLnBrk="1" fontAlgn="auto" latinLnBrk="0" hangingPunct="1">
              <a:lnSpc>
                <a:spcPct val="90000"/>
              </a:lnSpc>
              <a:spcBef>
                <a:spcPts val="1000"/>
              </a:spcBef>
              <a:spcAft>
                <a:spcPts val="600"/>
              </a:spcAft>
              <a:buClrTx/>
              <a:buSzTx/>
              <a:buFont typeface="Courier New" panose="02070309020205020404" pitchFamily="49" charset="0"/>
              <a:buChar char="o"/>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Calibri"/>
              </a:rPr>
              <a:t>We treat </a:t>
            </a:r>
            <a:r>
              <a:rPr kumimoji="0" lang="en-US" altLang="en-US" sz="2800" b="1" i="0" u="none" strike="noStrike" kern="1200" cap="none" spc="0" normalizeH="0" baseline="0" noProof="0" dirty="0">
                <a:ln>
                  <a:noFill/>
                </a:ln>
                <a:solidFill>
                  <a:srgbClr val="AD1F1F"/>
                </a:solidFill>
                <a:effectLst/>
                <a:uLnTx/>
                <a:uFillTx/>
                <a:latin typeface="Calibri"/>
                <a:ea typeface="+mn-ea"/>
                <a:cs typeface="Calibri"/>
              </a:rPr>
              <a:t>mental disorders </a:t>
            </a:r>
            <a:r>
              <a:rPr lang="en-US" altLang="en-US" sz="2800" dirty="0">
                <a:solidFill>
                  <a:prstClr val="black"/>
                </a:solidFill>
                <a:latin typeface="Calibri"/>
                <a:cs typeface="Calibri"/>
              </a:rPr>
              <a:t>that are linked to death by suicide</a:t>
            </a: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sz="4000" dirty="0"/>
              <a:t>Basic Principles – Positivistic Philosophy</a:t>
            </a:r>
          </a:p>
        </p:txBody>
      </p:sp>
    </p:spTree>
    <p:extLst>
      <p:ext uri="{BB962C8B-B14F-4D97-AF65-F5344CB8AC3E}">
        <p14:creationId xmlns:p14="http://schemas.microsoft.com/office/powerpoint/2010/main" val="91678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5756" y="1827205"/>
            <a:ext cx="9921676" cy="1942138"/>
          </a:xfrm>
        </p:spPr>
        <p:txBody>
          <a:bodyPr/>
          <a:lstStyle/>
          <a:p>
            <a:pPr marL="0" indent="0">
              <a:buNone/>
            </a:pPr>
            <a:endParaRPr lang="en-US" dirty="0"/>
          </a:p>
          <a:p>
            <a:pPr>
              <a:buFont typeface="Courier New" panose="02070309020205020404" pitchFamily="49" charset="0"/>
              <a:buChar char="o"/>
            </a:pPr>
            <a:r>
              <a:rPr lang="en-US" sz="3600" dirty="0"/>
              <a:t>Nine items from the </a:t>
            </a:r>
            <a:r>
              <a:rPr lang="en-US" sz="3600" b="1" dirty="0">
                <a:solidFill>
                  <a:schemeClr val="accent2"/>
                </a:solidFill>
              </a:rPr>
              <a:t>DSM Major Depression </a:t>
            </a:r>
            <a:r>
              <a:rPr lang="en-US" sz="3600" dirty="0"/>
              <a:t>diagnostic criteria</a:t>
            </a:r>
          </a:p>
          <a:p>
            <a:pPr>
              <a:buFont typeface="Courier New" panose="02070309020205020404" pitchFamily="49" charset="0"/>
              <a:buChar char="o"/>
            </a:pPr>
            <a:r>
              <a:rPr lang="en-US" sz="3600" dirty="0"/>
              <a:t>Item #9: “Thoughts that you would be better off dead, or thoughts of hurting yourself in some way?”</a:t>
            </a:r>
          </a:p>
          <a:p>
            <a:pPr>
              <a:buFont typeface="Courier New" panose="02070309020205020404" pitchFamily="49" charset="0"/>
              <a:buChar char="o"/>
            </a:pPr>
            <a:r>
              <a:rPr lang="en-US" sz="3600" b="1" dirty="0">
                <a:solidFill>
                  <a:schemeClr val="accent2"/>
                </a:solidFill>
              </a:rPr>
              <a:t>4-point Likert scale: </a:t>
            </a:r>
            <a:r>
              <a:rPr lang="en-US" sz="3600" dirty="0"/>
              <a:t>Not at all; several days; more than half the days; nearly every day</a:t>
            </a:r>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221354" cy="645284"/>
          </a:xfrm>
        </p:spPr>
        <p:txBody>
          <a:bodyPr/>
          <a:lstStyle/>
          <a:p>
            <a:r>
              <a:rPr lang="en-US" sz="4000" dirty="0"/>
              <a:t>Example: The PHQ-9</a:t>
            </a:r>
          </a:p>
        </p:txBody>
      </p:sp>
    </p:spTree>
    <p:extLst>
      <p:ext uri="{BB962C8B-B14F-4D97-AF65-F5344CB8AC3E}">
        <p14:creationId xmlns:p14="http://schemas.microsoft.com/office/powerpoint/2010/main" val="1365315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box with a light bulb and question marks&#10;&#10;Description automatically generated">
            <a:extLst>
              <a:ext uri="{FF2B5EF4-FFF2-40B4-BE49-F238E27FC236}">
                <a16:creationId xmlns:a16="http://schemas.microsoft.com/office/drawing/2014/main" id="{63119D68-386A-1511-BFFA-46B1240EE22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0637" b="10637"/>
          <a:stretch>
            <a:fillRect/>
          </a:stretch>
        </p:blipFill>
        <p:spPr>
          <a:xfrm>
            <a:off x="1668104" y="1876617"/>
            <a:ext cx="8855792" cy="4981383"/>
          </a:xfrm>
        </p:spPr>
      </p:pic>
      <p:sp>
        <p:nvSpPr>
          <p:cNvPr id="10" name="Title 9">
            <a:extLst>
              <a:ext uri="{FF2B5EF4-FFF2-40B4-BE49-F238E27FC236}">
                <a16:creationId xmlns:a16="http://schemas.microsoft.com/office/drawing/2014/main" id="{F253E442-C966-BF47-A022-DDAA2A6FEA48}"/>
              </a:ext>
            </a:extLst>
          </p:cNvPr>
          <p:cNvSpPr>
            <a:spLocks noGrp="1"/>
          </p:cNvSpPr>
          <p:nvPr>
            <p:ph type="title"/>
          </p:nvPr>
        </p:nvSpPr>
        <p:spPr>
          <a:xfrm>
            <a:off x="1028700" y="999068"/>
            <a:ext cx="9997366" cy="645284"/>
          </a:xfrm>
        </p:spPr>
        <p:txBody>
          <a:bodyPr/>
          <a:lstStyle/>
          <a:p>
            <a:pPr algn="ctr"/>
            <a:r>
              <a:rPr lang="en-US" dirty="0"/>
              <a:t>Outside the Box</a:t>
            </a:r>
            <a:br>
              <a:rPr lang="en-US" dirty="0"/>
            </a:br>
            <a:r>
              <a:rPr lang="en-US" dirty="0">
                <a:solidFill>
                  <a:schemeClr val="accent2"/>
                </a:solidFill>
              </a:rPr>
              <a:t>Strengths and Suicide</a:t>
            </a:r>
          </a:p>
        </p:txBody>
      </p:sp>
      <p:cxnSp>
        <p:nvCxnSpPr>
          <p:cNvPr id="6" name="Straight Connector 5">
            <a:extLst>
              <a:ext uri="{FF2B5EF4-FFF2-40B4-BE49-F238E27FC236}">
                <a16:creationId xmlns:a16="http://schemas.microsoft.com/office/drawing/2014/main" id="{FAD7BE2C-4E52-6E40-83F8-6BB9BB0244A2}"/>
              </a:ext>
              <a:ext uri="{C183D7F6-B498-43B3-948B-1728B52AA6E4}">
                <adec:decorative xmlns:adec="http://schemas.microsoft.com/office/drawing/2017/decorative" val="1"/>
              </a:ext>
            </a:extLst>
          </p:cNvPr>
          <p:cNvCxnSpPr>
            <a:cxnSpLocks/>
          </p:cNvCxnSpPr>
          <p:nvPr/>
        </p:nvCxnSpPr>
        <p:spPr>
          <a:xfrm>
            <a:off x="1036261" y="1876617"/>
            <a:ext cx="10122586" cy="0"/>
          </a:xfrm>
          <a:prstGeom prst="line">
            <a:avLst/>
          </a:prstGeom>
          <a:ln w="76200"/>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EEAA9D13-EAB5-F80F-C549-EF0FE170BC1A}"/>
              </a:ext>
            </a:extLst>
          </p:cNvPr>
          <p:cNvSpPr txBox="1"/>
          <p:nvPr/>
        </p:nvSpPr>
        <p:spPr>
          <a:xfrm>
            <a:off x="2988129" y="2961305"/>
            <a:ext cx="6193970" cy="369332"/>
          </a:xfrm>
          <a:prstGeom prst="rect">
            <a:avLst/>
          </a:prstGeom>
          <a:noFill/>
        </p:spPr>
        <p:txBody>
          <a:bodyPr wrap="square">
            <a:spAutoFit/>
          </a:bodyPr>
          <a:lstStyle/>
          <a:p>
            <a:endParaRPr lang="en-US" dirty="0"/>
          </a:p>
        </p:txBody>
      </p:sp>
    </p:spTree>
    <p:extLst>
      <p:ext uri="{BB962C8B-B14F-4D97-AF65-F5344CB8AC3E}">
        <p14:creationId xmlns:p14="http://schemas.microsoft.com/office/powerpoint/2010/main" val="2072174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697209" y="351865"/>
            <a:ext cx="5885712"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I</a:t>
            </a:r>
            <a:r>
              <a:rPr lang="en-US" altLang="en-US" sz="3200" dirty="0">
                <a:solidFill>
                  <a:schemeClr val="accent2"/>
                </a:solidFill>
              </a:rPr>
              <a:t> </a:t>
            </a:r>
            <a:endParaRPr lang="en-US" sz="2800" b="1" kern="120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537370" y="2093901"/>
            <a:ext cx="5735107" cy="2332729"/>
          </a:xfrm>
          <a:prstGeom prst="rect">
            <a:avLst/>
          </a:prstGeom>
        </p:spPr>
        <p:txBody>
          <a:bodyPr lIns="0" tIns="0" rIns="0" bIns="0" anchorCtr="0">
            <a:normAutofit/>
          </a:bodyPr>
          <a:lstStyle/>
          <a:p>
            <a:pPr marR="0" fontAlgn="auto">
              <a:spcBef>
                <a:spcPts val="1000"/>
              </a:spcBef>
              <a:spcAft>
                <a:spcPts val="0"/>
              </a:spcAft>
              <a:buClr>
                <a:srgbClr val="A53010"/>
              </a:buClr>
              <a:buSzTx/>
              <a:tabLst/>
              <a:defRPr/>
            </a:pPr>
            <a:r>
              <a:rPr kumimoji="0" lang="en-US" altLang="en-US" sz="2600" i="0" u="none" strike="noStrike" kern="1200" cap="none" spc="0" normalizeH="0" baseline="0" noProof="0" dirty="0">
                <a:ln>
                  <a:noFill/>
                </a:ln>
                <a:solidFill>
                  <a:schemeClr val="bg1"/>
                </a:solidFill>
                <a:effectLst/>
                <a:uLnTx/>
                <a:uFillTx/>
                <a:latin typeface="+mn-lt"/>
                <a:ea typeface="+mn-ea"/>
                <a:cs typeface="+mn-cs"/>
              </a:rPr>
              <a:t>Embrace </a:t>
            </a:r>
            <a:r>
              <a:rPr kumimoji="0" lang="en-US" altLang="en-US" sz="2600" i="0" u="none" strike="noStrike" kern="1200" cap="none" spc="0" normalizeH="0" baseline="0" noProof="0" dirty="0" err="1">
                <a:ln>
                  <a:noFill/>
                </a:ln>
                <a:solidFill>
                  <a:schemeClr val="bg1"/>
                </a:solidFill>
                <a:effectLst/>
                <a:uLnTx/>
                <a:uFillTx/>
                <a:latin typeface="+mn-lt"/>
                <a:ea typeface="+mn-ea"/>
                <a:cs typeface="+mn-cs"/>
              </a:rPr>
              <a:t>Shneidman’s</a:t>
            </a:r>
            <a:r>
              <a:rPr kumimoji="0" lang="en-US" altLang="en-US" sz="2600" i="0" u="none" strike="noStrike" kern="1200" cap="none" spc="0" normalizeH="0" baseline="0" noProof="0" dirty="0">
                <a:ln>
                  <a:noFill/>
                </a:ln>
                <a:solidFill>
                  <a:schemeClr val="bg1"/>
                </a:solidFill>
                <a:effectLst/>
                <a:uLnTx/>
                <a:uFillTx/>
                <a:latin typeface="+mn-lt"/>
                <a:ea typeface="+mn-ea"/>
                <a:cs typeface="+mn-cs"/>
              </a:rPr>
              <a:t> position: suicidal thoughts and behaviors are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neither an illness nor a sin.</a:t>
            </a:r>
          </a:p>
        </p:txBody>
      </p:sp>
      <p:pic>
        <p:nvPicPr>
          <p:cNvPr id="10" name="Picture 9">
            <a:extLst>
              <a:ext uri="{FF2B5EF4-FFF2-40B4-BE49-F238E27FC236}">
                <a16:creationId xmlns:a16="http://schemas.microsoft.com/office/drawing/2014/main" id="{677016A0-DEF5-D9F2-E51D-BB702AF60DA4}"/>
              </a:ext>
            </a:extLst>
          </p:cNvPr>
          <p:cNvPicPr>
            <a:picLocks noChangeAspect="1"/>
          </p:cNvPicPr>
          <p:nvPr/>
        </p:nvPicPr>
        <p:blipFill>
          <a:blip r:embed="rId2">
            <a:extLst>
              <a:ext uri="{28A0092B-C50C-407E-A947-70E740481C1C}">
                <a14:useLocalDpi xmlns:a14="http://schemas.microsoft.com/office/drawing/2010/main" val="0"/>
              </a:ext>
            </a:extLst>
          </a:blip>
          <a:srcRect l="14275" r="14275"/>
          <a:stretch/>
        </p:blipFill>
        <p:spPr>
          <a:xfrm>
            <a:off x="20" y="990599"/>
            <a:ext cx="5132914" cy="5132935"/>
          </a:xfrm>
          <a:prstGeom prst="rect">
            <a:avLst/>
          </a:prstGeom>
          <a:noFill/>
        </p:spPr>
      </p:pic>
      <p:sp>
        <p:nvSpPr>
          <p:cNvPr id="4" name="Text Placeholder 3">
            <a:extLst>
              <a:ext uri="{FF2B5EF4-FFF2-40B4-BE49-F238E27FC236}">
                <a16:creationId xmlns:a16="http://schemas.microsoft.com/office/drawing/2014/main" id="{5B5ED889-67F6-9439-A34C-C77B79220433}"/>
              </a:ext>
            </a:extLst>
          </p:cNvPr>
          <p:cNvSpPr>
            <a:spLocks noGrp="1"/>
          </p:cNvSpPr>
          <p:nvPr>
            <p:ph sz="quarter" idx="12"/>
          </p:nvPr>
        </p:nvSpPr>
        <p:spPr>
          <a:xfrm>
            <a:off x="5537370" y="3874755"/>
            <a:ext cx="5735107" cy="2448150"/>
          </a:xfrm>
        </p:spPr>
        <p:txBody>
          <a:bodyPr lIns="0" tIns="0" rIns="0" bIns="0" anchor="t" anchorCtr="0">
            <a:normAutofit/>
          </a:bodyPr>
          <a:lstStyle/>
          <a:p>
            <a:pPr>
              <a:buClr>
                <a:srgbClr val="A53010"/>
              </a:buClr>
              <a:defRPr/>
            </a:pPr>
            <a:r>
              <a:rPr kumimoji="0" lang="en-US" altLang="en-US" sz="2600" b="1" i="0" u="none" strike="noStrike" kern="1200" cap="none" spc="0" normalizeH="0" baseline="0" noProof="0" dirty="0">
                <a:ln>
                  <a:noFill/>
                </a:ln>
                <a:effectLst/>
                <a:uLnTx/>
                <a:uFillTx/>
                <a:latin typeface="+mn-lt"/>
                <a:ea typeface="+mn-ea"/>
                <a:cs typeface="+mn-cs"/>
              </a:rPr>
              <a:t>De-pathologize</a:t>
            </a:r>
            <a:r>
              <a:rPr kumimoji="0" lang="en-US" altLang="en-US" sz="2600" b="0" i="0" u="none" strike="noStrike" kern="1200" cap="none" spc="0" normalizeH="0" baseline="0" noProof="0" dirty="0">
                <a:ln>
                  <a:noFill/>
                </a:ln>
                <a:effectLst/>
                <a:uLnTx/>
                <a:uFillTx/>
                <a:latin typeface="+mn-lt"/>
                <a:ea typeface="+mn-ea"/>
                <a:cs typeface="+mn-cs"/>
              </a:rPr>
              <a:t>:</a:t>
            </a:r>
            <a:r>
              <a:rPr lang="en-US" altLang="en-US" sz="2600" dirty="0"/>
              <a:t> </a:t>
            </a:r>
            <a:endParaRPr kumimoji="0" lang="en-US" altLang="en-US" sz="2600" b="0" i="0" u="none" strike="noStrike" kern="1200" cap="none" spc="0" normalizeH="0" baseline="0" noProof="0" dirty="0">
              <a:ln>
                <a:noFill/>
              </a:ln>
              <a:solidFill>
                <a:schemeClr val="accent2"/>
              </a:solidFill>
              <a:effectLst/>
              <a:uLnTx/>
              <a:uFillTx/>
              <a:latin typeface="+mn-lt"/>
              <a:ea typeface="+mn-ea"/>
              <a:cs typeface="+mn-cs"/>
            </a:endParaRPr>
          </a:p>
          <a:p>
            <a:pPr marR="0" fontAlgn="auto">
              <a:spcAft>
                <a:spcPts val="0"/>
              </a:spcAft>
              <a:buClr>
                <a:srgbClr val="A53010"/>
              </a:buClr>
              <a:buSzTx/>
              <a:tabLst/>
              <a:defRPr/>
            </a:pPr>
            <a:r>
              <a:rPr kumimoji="0" lang="en-US" altLang="en-US" sz="2600" b="0" i="0" u="none" strike="noStrike" kern="1200" cap="none" spc="0" normalizeH="0" baseline="0" noProof="0" dirty="0">
                <a:ln>
                  <a:noFill/>
                </a:ln>
                <a:effectLst/>
                <a:uLnTx/>
                <a:uFillTx/>
                <a:latin typeface="+mn-lt"/>
                <a:ea typeface="+mn-ea"/>
                <a:cs typeface="+mn-cs"/>
              </a:rPr>
              <a:t>View suicide disclosures as a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natural communication of pain, </a:t>
            </a:r>
            <a:r>
              <a:rPr kumimoji="0" lang="en-US" altLang="en-US" sz="2600" b="0" i="0" u="none" strike="noStrike" kern="1200" cap="none" spc="0" normalizeH="0" baseline="0" noProof="0" dirty="0">
                <a:ln>
                  <a:noFill/>
                </a:ln>
                <a:effectLst/>
                <a:uLnTx/>
                <a:uFillTx/>
                <a:latin typeface="+mn-lt"/>
                <a:ea typeface="+mn-ea"/>
                <a:cs typeface="+mn-cs"/>
              </a:rPr>
              <a:t>often from untenable</a:t>
            </a:r>
            <a:r>
              <a:rPr kumimoji="0" lang="en-US" altLang="en-US" sz="2600" b="0" i="0" u="none" strike="noStrike" kern="1200" cap="none" spc="0" normalizeH="0" baseline="0" noProof="0" dirty="0">
                <a:ln>
                  <a:noFill/>
                </a:ln>
                <a:solidFill>
                  <a:schemeClr val="accent2"/>
                </a:solidFill>
                <a:effectLst/>
                <a:uLnTx/>
                <a:uFillTx/>
                <a:latin typeface="+mn-lt"/>
                <a:ea typeface="+mn-ea"/>
                <a:cs typeface="+mn-cs"/>
              </a:rPr>
              <a:t>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life situations [*Not med model] </a:t>
            </a:r>
            <a:r>
              <a:rPr kumimoji="0" lang="en-US" altLang="en-US" sz="2600" b="0" i="0" u="none" strike="noStrike" kern="1200" cap="none" spc="0" normalizeH="0" baseline="0" noProof="0" dirty="0">
                <a:ln>
                  <a:noFill/>
                </a:ln>
                <a:effectLst/>
                <a:uLnTx/>
                <a:uFillTx/>
                <a:latin typeface="+mn-lt"/>
                <a:ea typeface="+mn-ea"/>
                <a:cs typeface="+mn-cs"/>
              </a:rPr>
              <a:t>and unmatched opportunity to offer compassionate help. </a:t>
            </a:r>
            <a:endParaRPr kumimoji="0" lang="en-US" sz="2600" b="0" i="0" u="none" strike="noStrike" kern="1200" cap="none" spc="0" normalizeH="0" baseline="0" noProof="0" dirty="0">
              <a:ln>
                <a:noFill/>
              </a:ln>
              <a:effectLst/>
              <a:uLnTx/>
              <a:uFillTx/>
              <a:latin typeface="+mn-lt"/>
              <a:ea typeface="+mn-ea"/>
              <a:cs typeface="+mn-cs"/>
            </a:endParaRPr>
          </a:p>
          <a:p>
            <a:endParaRPr lang="en-US" sz="1500" kern="1200" dirty="0">
              <a:latin typeface="+mn-lt"/>
              <a:ea typeface="+mn-ea"/>
              <a:cs typeface="+mn-cs"/>
            </a:endParaRPr>
          </a:p>
        </p:txBody>
      </p:sp>
    </p:spTree>
    <p:extLst>
      <p:ext uri="{BB962C8B-B14F-4D97-AF65-F5344CB8AC3E}">
        <p14:creationId xmlns:p14="http://schemas.microsoft.com/office/powerpoint/2010/main" val="1740669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457320" y="351865"/>
            <a:ext cx="6001458"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2</a:t>
            </a:r>
            <a:r>
              <a:rPr lang="en-US" altLang="en-US" sz="3200" dirty="0">
                <a:solidFill>
                  <a:schemeClr val="accent2"/>
                </a:solidFill>
              </a:rPr>
              <a:t> </a:t>
            </a:r>
            <a:endParaRPr lang="en-US" sz="3200" b="1" kern="1200" dirty="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537370" y="2093901"/>
            <a:ext cx="5735107" cy="2332729"/>
          </a:xfrm>
          <a:prstGeom prst="rect">
            <a:avLst/>
          </a:prstGeom>
        </p:spPr>
        <p:txBody>
          <a:bodyPr lIns="0" tIns="0" rIns="0" bIns="0" anchorCtr="0">
            <a:normAutofit/>
          </a:bodyPr>
          <a:lstStyle/>
          <a:p>
            <a:pPr marR="0" fontAlgn="auto">
              <a:spcBef>
                <a:spcPts val="1000"/>
              </a:spcBef>
              <a:spcAft>
                <a:spcPts val="0"/>
              </a:spcAft>
              <a:buClr>
                <a:srgbClr val="A53010"/>
              </a:buClr>
              <a:buSzTx/>
              <a:tabLst/>
              <a:defRPr/>
            </a:pPr>
            <a:r>
              <a:rPr kumimoji="0" lang="en-US" altLang="en-US" sz="2600" i="0" u="none" strike="noStrike" kern="1200" cap="none" spc="0" normalizeH="0" baseline="0" noProof="0" dirty="0">
                <a:ln>
                  <a:noFill/>
                </a:ln>
                <a:solidFill>
                  <a:schemeClr val="bg1"/>
                </a:solidFill>
                <a:effectLst/>
                <a:uLnTx/>
                <a:uFillTx/>
                <a:latin typeface="+mn-lt"/>
                <a:ea typeface="+mn-ea"/>
                <a:cs typeface="+mn-cs"/>
              </a:rPr>
              <a:t>Recognize the limits of risk/protective factor assessment (because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mostly it doesn’t work</a:t>
            </a:r>
            <a:r>
              <a:rPr kumimoji="0" lang="en-US" altLang="en-US" sz="2600" i="0" u="none" strike="noStrike" kern="1200" cap="none" spc="0" normalizeH="0" baseline="0" noProof="0" dirty="0">
                <a:ln>
                  <a:noFill/>
                </a:ln>
                <a:solidFill>
                  <a:schemeClr val="bg1"/>
                </a:solidFill>
                <a:effectLst/>
                <a:uLnTx/>
                <a:uFillTx/>
                <a:latin typeface="+mn-lt"/>
                <a:ea typeface="+mn-ea"/>
                <a:cs typeface="+mn-cs"/>
              </a:rPr>
              <a:t>; 50 year meta-analysis; cutting; cultural variability).</a:t>
            </a:r>
          </a:p>
        </p:txBody>
      </p:sp>
      <p:pic>
        <p:nvPicPr>
          <p:cNvPr id="10" name="Picture 9">
            <a:extLst>
              <a:ext uri="{FF2B5EF4-FFF2-40B4-BE49-F238E27FC236}">
                <a16:creationId xmlns:a16="http://schemas.microsoft.com/office/drawing/2014/main" id="{677016A0-DEF5-D9F2-E51D-BB702AF60DA4}"/>
              </a:ext>
            </a:extLst>
          </p:cNvPr>
          <p:cNvPicPr>
            <a:picLocks noChangeAspect="1"/>
          </p:cNvPicPr>
          <p:nvPr/>
        </p:nvPicPr>
        <p:blipFill>
          <a:blip r:embed="rId3">
            <a:extLst>
              <a:ext uri="{28A0092B-C50C-407E-A947-70E740481C1C}">
                <a14:useLocalDpi xmlns:a14="http://schemas.microsoft.com/office/drawing/2010/main" val="0"/>
              </a:ext>
            </a:extLst>
          </a:blip>
          <a:srcRect l="14275" r="14275"/>
          <a:stretch/>
        </p:blipFill>
        <p:spPr>
          <a:xfrm>
            <a:off x="0" y="1191017"/>
            <a:ext cx="4986938" cy="4986959"/>
          </a:xfrm>
          <a:prstGeom prst="rect">
            <a:avLst/>
          </a:prstGeom>
          <a:noFill/>
        </p:spPr>
      </p:pic>
      <p:sp>
        <p:nvSpPr>
          <p:cNvPr id="4" name="Text Placeholder 3">
            <a:extLst>
              <a:ext uri="{FF2B5EF4-FFF2-40B4-BE49-F238E27FC236}">
                <a16:creationId xmlns:a16="http://schemas.microsoft.com/office/drawing/2014/main" id="{5B5ED889-67F6-9439-A34C-C77B79220433}"/>
              </a:ext>
            </a:extLst>
          </p:cNvPr>
          <p:cNvSpPr>
            <a:spLocks noGrp="1"/>
          </p:cNvSpPr>
          <p:nvPr>
            <p:ph sz="quarter" idx="12"/>
          </p:nvPr>
        </p:nvSpPr>
        <p:spPr>
          <a:xfrm>
            <a:off x="5537370" y="4121699"/>
            <a:ext cx="5735107" cy="2448150"/>
          </a:xfrm>
        </p:spPr>
        <p:txBody>
          <a:bodyPr lIns="0" tIns="0" rIns="0" bIns="0" anchor="t" anchorCtr="0">
            <a:normAutofit lnSpcReduction="10000"/>
          </a:bodyPr>
          <a:lstStyle/>
          <a:p>
            <a:pPr marR="0" fontAlgn="auto">
              <a:spcAft>
                <a:spcPts val="0"/>
              </a:spcAft>
              <a:buClr>
                <a:srgbClr val="A53010"/>
              </a:buClr>
              <a:buSzTx/>
              <a:tabLst/>
              <a:defRPr/>
            </a:pPr>
            <a:r>
              <a:rPr kumimoji="0" lang="en-US" altLang="en-US" sz="2600" i="0" u="none" strike="noStrike" kern="1200" cap="none" spc="0" normalizeH="0" baseline="0" noProof="0" dirty="0">
                <a:ln>
                  <a:noFill/>
                </a:ln>
                <a:effectLst/>
                <a:uLnTx/>
                <a:uFillTx/>
                <a:latin typeface="+mn-lt"/>
                <a:ea typeface="+mn-ea"/>
                <a:cs typeface="+mn-cs"/>
              </a:rPr>
              <a:t>We are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transparent</a:t>
            </a:r>
            <a:r>
              <a:rPr kumimoji="0" lang="en-US" altLang="en-US" sz="2600" i="0" u="none" strike="noStrike" kern="1200" cap="none" spc="0" normalizeH="0" baseline="0" noProof="0" dirty="0">
                <a:ln>
                  <a:noFill/>
                </a:ln>
                <a:effectLst/>
                <a:uLnTx/>
                <a:uFillTx/>
                <a:latin typeface="+mn-lt"/>
                <a:ea typeface="+mn-ea"/>
                <a:cs typeface="+mn-cs"/>
              </a:rPr>
              <a:t> (e.g., </a:t>
            </a:r>
            <a:r>
              <a:rPr kumimoji="0" lang="en-US" altLang="en-US" sz="2600" i="0" u="none" strike="noStrike" kern="1200" cap="none" spc="0" normalizeH="0" baseline="0" noProof="0" dirty="0" err="1">
                <a:ln>
                  <a:noFill/>
                </a:ln>
                <a:effectLst/>
                <a:uLnTx/>
                <a:uFillTx/>
                <a:latin typeface="+mn-lt"/>
                <a:ea typeface="+mn-ea"/>
                <a:cs typeface="+mn-cs"/>
              </a:rPr>
              <a:t>hosp</a:t>
            </a:r>
            <a:r>
              <a:rPr kumimoji="0" lang="en-US" altLang="en-US" sz="2600" i="0" u="none" strike="noStrike" kern="1200" cap="none" spc="0" normalizeH="0" baseline="0" noProof="0" dirty="0">
                <a:ln>
                  <a:noFill/>
                </a:ln>
                <a:effectLst/>
                <a:uLnTx/>
                <a:uFillTx/>
                <a:latin typeface="+mn-lt"/>
                <a:ea typeface="+mn-ea"/>
                <a:cs typeface="+mn-cs"/>
              </a:rPr>
              <a:t>),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build trust</a:t>
            </a:r>
            <a:r>
              <a:rPr kumimoji="0" lang="en-US" altLang="en-US" sz="2600" i="0" u="none" strike="noStrike" kern="1200" cap="none" spc="0" normalizeH="0" baseline="0" noProof="0" dirty="0">
                <a:ln>
                  <a:noFill/>
                </a:ln>
                <a:effectLst/>
                <a:uLnTx/>
                <a:uFillTx/>
                <a:latin typeface="+mn-lt"/>
                <a:ea typeface="+mn-ea"/>
                <a:cs typeface="+mn-cs"/>
              </a:rPr>
              <a:t> and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collaborate</a:t>
            </a:r>
            <a:r>
              <a:rPr kumimoji="0" lang="en-US" altLang="en-US" sz="2600" i="0" u="none" strike="noStrike" kern="1200" cap="none" spc="0" normalizeH="0" baseline="0" noProof="0" dirty="0">
                <a:ln>
                  <a:noFill/>
                </a:ln>
                <a:effectLst/>
                <a:uLnTx/>
                <a:uFillTx/>
                <a:latin typeface="+mn-lt"/>
                <a:ea typeface="+mn-ea"/>
                <a:cs typeface="+mn-cs"/>
              </a:rPr>
              <a:t> to develop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individualized safety plans </a:t>
            </a:r>
            <a:r>
              <a:rPr kumimoji="0" lang="en-US" altLang="en-US" sz="2600" i="0" u="none" strike="noStrike" kern="1200" cap="none" spc="0" normalizeH="0" baseline="0" noProof="0" dirty="0">
                <a:ln>
                  <a:noFill/>
                </a:ln>
                <a:effectLst/>
                <a:uLnTx/>
                <a:uFillTx/>
                <a:latin typeface="+mn-lt"/>
                <a:ea typeface="+mn-ea"/>
                <a:cs typeface="+mn-cs"/>
              </a:rPr>
              <a:t>(</a:t>
            </a:r>
            <a:r>
              <a:rPr kumimoji="0" lang="en-US" altLang="en-US" sz="2600" b="1" i="0" strike="noStrike" kern="1200" cap="none" spc="0" normalizeH="0" baseline="0" noProof="0" dirty="0">
                <a:ln>
                  <a:noFill/>
                </a:ln>
                <a:effectLst/>
                <a:uLnTx/>
                <a:uFillTx/>
                <a:latin typeface="+mn-lt"/>
                <a:ea typeface="+mn-ea"/>
                <a:cs typeface="+mn-cs"/>
              </a:rPr>
              <a:t>e.g., veterans/firearms</a:t>
            </a:r>
            <a:r>
              <a:rPr kumimoji="0" lang="en-US" altLang="en-US" sz="2600" i="0" u="none" strike="noStrike" kern="1200" cap="none" spc="0" normalizeH="0" baseline="0" noProof="0" dirty="0">
                <a:ln>
                  <a:noFill/>
                </a:ln>
                <a:effectLst/>
                <a:uLnTx/>
                <a:uFillTx/>
                <a:latin typeface="+mn-lt"/>
                <a:ea typeface="+mn-ea"/>
                <a:cs typeface="+mn-cs"/>
              </a:rPr>
              <a:t>) and </a:t>
            </a:r>
            <a:r>
              <a:rPr kumimoji="0" lang="en-US" altLang="en-US" sz="2600" b="1" i="0" u="none" strike="noStrike" kern="1200" cap="none" spc="0" normalizeH="0" baseline="0" noProof="0" dirty="0">
                <a:ln>
                  <a:noFill/>
                </a:ln>
                <a:solidFill>
                  <a:schemeClr val="accent2"/>
                </a:solidFill>
                <a:effectLst/>
                <a:uLnTx/>
                <a:uFillTx/>
                <a:latin typeface="+mn-lt"/>
                <a:ea typeface="+mn-ea"/>
                <a:cs typeface="+mn-cs"/>
              </a:rPr>
              <a:t>decrease personal distress</a:t>
            </a:r>
            <a:r>
              <a:rPr kumimoji="0" lang="en-US" altLang="en-US" sz="2600" i="0" u="none" strike="noStrike" kern="1200" cap="none" spc="0" normalizeH="0" baseline="0" noProof="0" dirty="0">
                <a:ln>
                  <a:noFill/>
                </a:ln>
                <a:effectLst/>
                <a:uLnTx/>
                <a:uFillTx/>
                <a:latin typeface="+mn-lt"/>
                <a:ea typeface="+mn-ea"/>
                <a:cs typeface="+mn-cs"/>
              </a:rPr>
              <a:t>. [This is our North star]</a:t>
            </a:r>
          </a:p>
          <a:p>
            <a:pPr marR="0" fontAlgn="auto">
              <a:spcAft>
                <a:spcPts val="0"/>
              </a:spcAft>
              <a:buClr>
                <a:srgbClr val="A53010"/>
              </a:buClr>
              <a:buSzTx/>
              <a:tabLst/>
              <a:defRPr/>
            </a:pPr>
            <a:r>
              <a:rPr kumimoji="0" lang="en-US" altLang="en-US" sz="2600" b="0" i="0" u="none" strike="noStrike" kern="1200" cap="none" spc="0" normalizeH="0" baseline="0" noProof="0" dirty="0">
                <a:ln>
                  <a:noFill/>
                </a:ln>
                <a:effectLst/>
                <a:uLnTx/>
                <a:uFillTx/>
                <a:latin typeface="+mn-lt"/>
                <a:ea typeface="+mn-ea"/>
                <a:cs typeface="+mn-cs"/>
              </a:rPr>
              <a:t>. </a:t>
            </a:r>
            <a:endParaRPr kumimoji="0" lang="en-US" sz="2600" b="0" i="0" u="none" strike="noStrike" kern="1200" cap="none" spc="0" normalizeH="0" baseline="0" noProof="0" dirty="0">
              <a:ln>
                <a:noFill/>
              </a:ln>
              <a:effectLst/>
              <a:uLnTx/>
              <a:uFillTx/>
              <a:latin typeface="+mn-lt"/>
              <a:ea typeface="+mn-ea"/>
              <a:cs typeface="+mn-cs"/>
            </a:endParaRPr>
          </a:p>
          <a:p>
            <a:endParaRPr lang="en-US" sz="1500" kern="1200" dirty="0">
              <a:latin typeface="+mn-lt"/>
              <a:ea typeface="+mn-ea"/>
              <a:cs typeface="+mn-cs"/>
            </a:endParaRPr>
          </a:p>
        </p:txBody>
      </p:sp>
    </p:spTree>
    <p:extLst>
      <p:ext uri="{BB962C8B-B14F-4D97-AF65-F5344CB8AC3E}">
        <p14:creationId xmlns:p14="http://schemas.microsoft.com/office/powerpoint/2010/main" val="2867435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421030" y="989423"/>
            <a:ext cx="5947456" cy="654929"/>
          </a:xfrm>
        </p:spPr>
        <p:txBody>
          <a:bodyPr/>
          <a:lstStyle/>
          <a:p>
            <a:r>
              <a:rPr lang="en-US" sz="3200" dirty="0">
                <a:solidFill>
                  <a:schemeClr val="accent2"/>
                </a:solidFill>
                <a:ea typeface="+mj-lt"/>
                <a:cs typeface="+mj-lt"/>
              </a:rPr>
              <a:t>Strengths-Based Principles – 3</a:t>
            </a:r>
            <a:endParaRPr lang="en-US" sz="3200" dirty="0">
              <a:solidFill>
                <a:schemeClr val="accent2"/>
              </a:solidFill>
            </a:endParaRPr>
          </a:p>
        </p:txBody>
      </p:sp>
      <p:sp>
        <p:nvSpPr>
          <p:cNvPr id="3" name="Content Placeholder 2">
            <a:extLst>
              <a:ext uri="{FF2B5EF4-FFF2-40B4-BE49-F238E27FC236}">
                <a16:creationId xmlns:a16="http://schemas.microsoft.com/office/drawing/2014/main" id="{52DE7DF8-2E68-A6E8-364D-A78E9E3411A0}"/>
              </a:ext>
            </a:extLst>
          </p:cNvPr>
          <p:cNvSpPr>
            <a:spLocks noGrp="1"/>
          </p:cNvSpPr>
          <p:nvPr>
            <p:ph sz="half" idx="1"/>
          </p:nvPr>
        </p:nvSpPr>
        <p:spPr>
          <a:xfrm>
            <a:off x="594650" y="1989670"/>
            <a:ext cx="5596911" cy="3568696"/>
          </a:xfrm>
        </p:spPr>
        <p:txBody>
          <a:bodyPr lIns="0" tIns="0" rIns="0" bIns="0" anchor="t"/>
          <a:lstStyle/>
          <a:p>
            <a:r>
              <a:rPr lang="en-US" sz="2600" dirty="0"/>
              <a:t>While focusing on suicide (which is essential), </a:t>
            </a:r>
            <a:r>
              <a:rPr lang="en-US" sz="2600" b="1" dirty="0">
                <a:solidFill>
                  <a:schemeClr val="accent2"/>
                </a:solidFill>
              </a:rPr>
              <a:t>resist the temptation to over-focus</a:t>
            </a:r>
            <a:r>
              <a:rPr lang="en-US" sz="2600" dirty="0"/>
              <a:t> on suicide.</a:t>
            </a:r>
          </a:p>
          <a:p>
            <a:endParaRPr lang="en-US" sz="2600" dirty="0"/>
          </a:p>
          <a:p>
            <a:r>
              <a:rPr lang="en-US" sz="2600" b="1" dirty="0">
                <a:solidFill>
                  <a:schemeClr val="accent2"/>
                </a:solidFill>
              </a:rPr>
              <a:t>The client is a whole </a:t>
            </a:r>
            <a:r>
              <a:rPr lang="en-US" sz="2600" dirty="0"/>
              <a:t>person with </a:t>
            </a:r>
            <a:r>
              <a:rPr lang="en-US" sz="2600" b="1" dirty="0">
                <a:solidFill>
                  <a:schemeClr val="accent2"/>
                </a:solidFill>
              </a:rPr>
              <a:t>unique</a:t>
            </a:r>
            <a:r>
              <a:rPr lang="en-US" sz="2600" dirty="0"/>
              <a:t> strengths and resources (vets/construction and teams): Show compassion for suicide pain, but </a:t>
            </a:r>
            <a:r>
              <a:rPr lang="en-US" sz="2600" b="1" dirty="0">
                <a:solidFill>
                  <a:schemeClr val="accent2"/>
                </a:solidFill>
              </a:rPr>
              <a:t>pay attention to and draw out the positives</a:t>
            </a:r>
            <a:r>
              <a:rPr lang="en-US" sz="2600" dirty="0"/>
              <a:t> (not naively; the best way is to </a:t>
            </a:r>
            <a:r>
              <a:rPr lang="en-US" sz="2600" b="1" dirty="0">
                <a:solidFill>
                  <a:schemeClr val="accent2"/>
                </a:solidFill>
              </a:rPr>
              <a:t>be with</a:t>
            </a:r>
            <a:r>
              <a:rPr lang="en-US" sz="2600" dirty="0"/>
              <a:t>). [7 dimensions]</a:t>
            </a:r>
          </a:p>
          <a:p>
            <a:endParaRPr lang="en-US" sz="2400" dirty="0"/>
          </a:p>
          <a:p>
            <a:endParaRPr lang="en-US" sz="2400" dirty="0"/>
          </a:p>
        </p:txBody>
      </p:sp>
      <p:pic>
        <p:nvPicPr>
          <p:cNvPr id="6" name="Picture Placeholder 5" descr="Female attending counseling">
            <a:extLst>
              <a:ext uri="{FF2B5EF4-FFF2-40B4-BE49-F238E27FC236}">
                <a16:creationId xmlns:a16="http://schemas.microsoft.com/office/drawing/2014/main" id="{7EAC445B-F91E-EFA3-F587-17347A672DC7}"/>
              </a:ext>
            </a:extLst>
          </p:cNvPr>
          <p:cNvPicPr>
            <a:picLocks noGrp="1" noChangeAspect="1"/>
          </p:cNvPicPr>
          <p:nvPr>
            <p:ph type="pic" sz="quarter" idx="10"/>
          </p:nvPr>
        </p:nvPicPr>
        <p:blipFill rotWithShape="1">
          <a:blip r:embed="rId2"/>
          <a:srcRect l="3307" t="146" r="29961" b="-292"/>
          <a:stretch/>
        </p:blipFill>
        <p:spPr>
          <a:xfrm>
            <a:off x="7026875" y="990600"/>
            <a:ext cx="5169892" cy="5181837"/>
          </a:xfrm>
        </p:spPr>
      </p:pic>
    </p:spTree>
    <p:extLst>
      <p:ext uri="{BB962C8B-B14F-4D97-AF65-F5344CB8AC3E}">
        <p14:creationId xmlns:p14="http://schemas.microsoft.com/office/powerpoint/2010/main" val="1028258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725432" y="365976"/>
            <a:ext cx="5885712"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a:t>
            </a:r>
            <a:r>
              <a:rPr lang="en-US" altLang="en-US" sz="3200" dirty="0">
                <a:solidFill>
                  <a:schemeClr val="accent2"/>
                </a:solidFill>
              </a:rPr>
              <a:t>4</a:t>
            </a:r>
            <a:endParaRPr lang="en-US" sz="3200" b="1" kern="1200" dirty="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517097" y="1988067"/>
            <a:ext cx="6420833" cy="2332729"/>
          </a:xfrm>
          <a:prstGeom prst="rect">
            <a:avLst/>
          </a:prstGeom>
        </p:spPr>
        <p:txBody>
          <a:bodyPr lIns="0" tIns="0" rIns="0" bIns="0" anchor="t" anchorCtr="0">
            <a:noAutofit/>
          </a:bodyPr>
          <a:lstStyle/>
          <a:p>
            <a:pPr>
              <a:spcBef>
                <a:spcPts val="1000"/>
              </a:spcBef>
              <a:defRPr/>
            </a:pPr>
            <a:r>
              <a:rPr lang="en-US" sz="2600" b="1" dirty="0">
                <a:solidFill>
                  <a:schemeClr val="bg1"/>
                </a:solidFill>
              </a:rPr>
              <a:t>Use collaborative and therapeutic assessment:</a:t>
            </a:r>
          </a:p>
          <a:p>
            <a:pPr marL="342900" indent="-342900">
              <a:spcBef>
                <a:spcPts val="1000"/>
              </a:spcBef>
              <a:buFont typeface="Arial"/>
              <a:buChar char="•"/>
              <a:defRPr/>
            </a:pPr>
            <a:r>
              <a:rPr lang="en-US" sz="2600" dirty="0">
                <a:solidFill>
                  <a:schemeClr val="bg1"/>
                </a:solidFill>
              </a:rPr>
              <a:t>Start with empathy and compassion, </a:t>
            </a:r>
            <a:r>
              <a:rPr lang="en-US" sz="2600" b="1" dirty="0">
                <a:solidFill>
                  <a:schemeClr val="accent2"/>
                </a:solidFill>
              </a:rPr>
              <a:t>NORMALIZE,</a:t>
            </a:r>
            <a:r>
              <a:rPr lang="en-US" sz="2600" dirty="0">
                <a:solidFill>
                  <a:schemeClr val="bg1"/>
                </a:solidFill>
              </a:rPr>
              <a:t> and recognize that the problem may not be “in” the person [We acknowledge our legacy of pathologizing diversity; e.g., Black/African American]</a:t>
            </a:r>
          </a:p>
          <a:p>
            <a:pPr marL="342900" indent="-342900">
              <a:spcBef>
                <a:spcPts val="1000"/>
              </a:spcBef>
              <a:buFont typeface="Arial"/>
              <a:buChar char="•"/>
              <a:defRPr/>
            </a:pPr>
            <a:r>
              <a:rPr lang="en-US" sz="2600" dirty="0">
                <a:solidFill>
                  <a:schemeClr val="bg1"/>
                </a:solidFill>
              </a:rPr>
              <a:t>Balance your questioning: Don’t just go through the PHQ-9. </a:t>
            </a:r>
            <a:r>
              <a:rPr lang="en-US" sz="2600" b="1" dirty="0">
                <a:solidFill>
                  <a:schemeClr val="accent2"/>
                </a:solidFill>
              </a:rPr>
              <a:t>If you need to use it, use it like this</a:t>
            </a:r>
            <a:r>
              <a:rPr lang="en-US" sz="2600" dirty="0">
                <a:solidFill>
                  <a:schemeClr val="bg1"/>
                </a:solidFill>
              </a:rPr>
              <a:t>*</a:t>
            </a:r>
          </a:p>
        </p:txBody>
      </p:sp>
      <p:pic>
        <p:nvPicPr>
          <p:cNvPr id="10" name="Picture 9" descr="Stones being balanced">
            <a:extLst>
              <a:ext uri="{FF2B5EF4-FFF2-40B4-BE49-F238E27FC236}">
                <a16:creationId xmlns:a16="http://schemas.microsoft.com/office/drawing/2014/main" id="{677016A0-DEF5-D9F2-E51D-BB702AF60DA4}"/>
              </a:ext>
            </a:extLst>
          </p:cNvPr>
          <p:cNvPicPr>
            <a:picLocks noChangeAspect="1"/>
          </p:cNvPicPr>
          <p:nvPr/>
        </p:nvPicPr>
        <p:blipFill>
          <a:blip r:embed="rId3"/>
          <a:srcRect l="16667" r="16667"/>
          <a:stretch/>
        </p:blipFill>
        <p:spPr>
          <a:xfrm>
            <a:off x="0" y="1191017"/>
            <a:ext cx="4986938" cy="4986959"/>
          </a:xfrm>
          <a:prstGeom prst="rect">
            <a:avLst/>
          </a:prstGeom>
          <a:noFill/>
        </p:spPr>
      </p:pic>
    </p:spTree>
    <p:extLst>
      <p:ext uri="{BB962C8B-B14F-4D97-AF65-F5344CB8AC3E}">
        <p14:creationId xmlns:p14="http://schemas.microsoft.com/office/powerpoint/2010/main" val="299608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623587" y="992013"/>
            <a:ext cx="6001222" cy="652339"/>
          </a:xfrm>
        </p:spPr>
        <p:txBody>
          <a:bodyPr/>
          <a:lstStyle/>
          <a:p>
            <a:r>
              <a:rPr lang="en-US" sz="3200" dirty="0">
                <a:solidFill>
                  <a:schemeClr val="accent2"/>
                </a:solidFill>
                <a:ea typeface="+mj-lt"/>
                <a:cs typeface="+mj-lt"/>
              </a:rPr>
              <a:t>Strengths-Based Principles – 5</a:t>
            </a:r>
            <a:endParaRPr lang="en-US" sz="3200" dirty="0">
              <a:solidFill>
                <a:schemeClr val="accent2"/>
              </a:solidFill>
            </a:endParaRPr>
          </a:p>
        </p:txBody>
      </p:sp>
      <p:sp>
        <p:nvSpPr>
          <p:cNvPr id="3" name="Content Placeholder 2">
            <a:extLst>
              <a:ext uri="{FF2B5EF4-FFF2-40B4-BE49-F238E27FC236}">
                <a16:creationId xmlns:a16="http://schemas.microsoft.com/office/drawing/2014/main" id="{52DE7DF8-2E68-A6E8-364D-A78E9E3411A0}"/>
              </a:ext>
            </a:extLst>
          </p:cNvPr>
          <p:cNvSpPr>
            <a:spLocks noGrp="1"/>
          </p:cNvSpPr>
          <p:nvPr>
            <p:ph sz="half" idx="1"/>
          </p:nvPr>
        </p:nvSpPr>
        <p:spPr>
          <a:xfrm>
            <a:off x="623587" y="1989670"/>
            <a:ext cx="6002648" cy="4205303"/>
          </a:xfrm>
        </p:spPr>
        <p:txBody>
          <a:bodyPr lIns="0" tIns="0" rIns="0" bIns="0" anchor="t"/>
          <a:lstStyle/>
          <a:p>
            <a:r>
              <a:rPr lang="en-US" sz="2800" dirty="0"/>
              <a:t>Implement specific interventions</a:t>
            </a:r>
            <a:r>
              <a:rPr lang="en-US" sz="2800" dirty="0">
                <a:solidFill>
                  <a:srgbClr val="000000"/>
                </a:solidFill>
              </a:rPr>
              <a:t> that </a:t>
            </a:r>
            <a:r>
              <a:rPr lang="en-US" sz="2800" b="1" dirty="0">
                <a:solidFill>
                  <a:schemeClr val="accent2"/>
                </a:solidFill>
              </a:rPr>
              <a:t>target distress and suicidality. </a:t>
            </a:r>
          </a:p>
          <a:p>
            <a:endParaRPr lang="en-US" sz="2800" dirty="0"/>
          </a:p>
          <a:p>
            <a:r>
              <a:rPr lang="en-US" sz="2800" dirty="0">
                <a:solidFill>
                  <a:srgbClr val="000000"/>
                </a:solidFill>
              </a:rPr>
              <a:t>We will cover at least two </a:t>
            </a:r>
            <a:r>
              <a:rPr lang="en-US" sz="2800" dirty="0"/>
              <a:t>examples of these today – </a:t>
            </a:r>
            <a:r>
              <a:rPr lang="en-US" sz="2800" b="1" dirty="0">
                <a:solidFill>
                  <a:schemeClr val="accent2"/>
                </a:solidFill>
              </a:rPr>
              <a:t>Interventions can stimulate HOPE</a:t>
            </a:r>
          </a:p>
          <a:p>
            <a:endParaRPr lang="en-US" sz="2400" dirty="0"/>
          </a:p>
          <a:p>
            <a:endParaRPr lang="en-US" sz="2400" dirty="0"/>
          </a:p>
        </p:txBody>
      </p:sp>
      <p:pic>
        <p:nvPicPr>
          <p:cNvPr id="6" name="Picture Placeholder 5" descr="A white flower growing on street crack">
            <a:extLst>
              <a:ext uri="{FF2B5EF4-FFF2-40B4-BE49-F238E27FC236}">
                <a16:creationId xmlns:a16="http://schemas.microsoft.com/office/drawing/2014/main" id="{7EAC445B-F91E-EFA3-F587-17347A672DC7}"/>
              </a:ext>
            </a:extLst>
          </p:cNvPr>
          <p:cNvPicPr>
            <a:picLocks noGrp="1" noChangeAspect="1"/>
          </p:cNvPicPr>
          <p:nvPr>
            <p:ph type="pic" sz="quarter" idx="10"/>
          </p:nvPr>
        </p:nvPicPr>
        <p:blipFill rotWithShape="1">
          <a:blip r:embed="rId2"/>
          <a:srcRect l="31517" r="1751" b="-146"/>
          <a:stretch/>
        </p:blipFill>
        <p:spPr>
          <a:xfrm>
            <a:off x="7354824" y="990600"/>
            <a:ext cx="4841936" cy="4844238"/>
          </a:xfrm>
        </p:spPr>
      </p:pic>
    </p:spTree>
    <p:extLst>
      <p:ext uri="{BB962C8B-B14F-4D97-AF65-F5344CB8AC3E}">
        <p14:creationId xmlns:p14="http://schemas.microsoft.com/office/powerpoint/2010/main" val="1777325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EA3B-1B0D-CD22-2D81-B8AF143C2684}"/>
              </a:ext>
            </a:extLst>
          </p:cNvPr>
          <p:cNvSpPr>
            <a:spLocks noGrp="1"/>
          </p:cNvSpPr>
          <p:nvPr>
            <p:ph type="title"/>
          </p:nvPr>
        </p:nvSpPr>
        <p:spPr>
          <a:xfrm>
            <a:off x="345562" y="992013"/>
            <a:ext cx="6232716" cy="652339"/>
          </a:xfrm>
        </p:spPr>
        <p:txBody>
          <a:bodyPr/>
          <a:lstStyle/>
          <a:p>
            <a:r>
              <a:rPr lang="en-US" sz="3200" dirty="0">
                <a:solidFill>
                  <a:schemeClr val="accent2"/>
                </a:solidFill>
                <a:ea typeface="+mj-lt"/>
                <a:cs typeface="+mj-lt"/>
              </a:rPr>
              <a:t>Strengths-Based Principles – 6</a:t>
            </a:r>
          </a:p>
        </p:txBody>
      </p:sp>
      <p:sp>
        <p:nvSpPr>
          <p:cNvPr id="3" name="Content Placeholder 2">
            <a:extLst>
              <a:ext uri="{FF2B5EF4-FFF2-40B4-BE49-F238E27FC236}">
                <a16:creationId xmlns:a16="http://schemas.microsoft.com/office/drawing/2014/main" id="{52DE7DF8-2E68-A6E8-364D-A78E9E3411A0}"/>
              </a:ext>
            </a:extLst>
          </p:cNvPr>
          <p:cNvSpPr>
            <a:spLocks noGrp="1"/>
          </p:cNvSpPr>
          <p:nvPr>
            <p:ph sz="half" idx="1"/>
          </p:nvPr>
        </p:nvSpPr>
        <p:spPr>
          <a:xfrm>
            <a:off x="500516" y="2130781"/>
            <a:ext cx="5933612" cy="4031683"/>
          </a:xfrm>
        </p:spPr>
        <p:txBody>
          <a:bodyPr lIns="0" tIns="0" rIns="0" bIns="0" anchor="t"/>
          <a:lstStyle/>
          <a:p>
            <a:r>
              <a:rPr lang="en-US" sz="3000" dirty="0">
                <a:solidFill>
                  <a:srgbClr val="000000"/>
                </a:solidFill>
                <a:ea typeface="+mn-lt"/>
                <a:cs typeface="+mn-lt"/>
              </a:rPr>
              <a:t>Despite embracing a strengths-based model. . . remember you may need to </a:t>
            </a:r>
            <a:r>
              <a:rPr lang="en-US" sz="3000" b="1" dirty="0">
                <a:solidFill>
                  <a:schemeClr val="accent2"/>
                </a:solidFill>
                <a:ea typeface="+mn-lt"/>
                <a:cs typeface="+mn-lt"/>
              </a:rPr>
              <a:t>be directive,</a:t>
            </a:r>
            <a:r>
              <a:rPr lang="en-US" sz="3000" dirty="0">
                <a:solidFill>
                  <a:srgbClr val="000000"/>
                </a:solidFill>
                <a:ea typeface="+mn-lt"/>
                <a:cs typeface="+mn-lt"/>
              </a:rPr>
              <a:t> you may need to </a:t>
            </a:r>
            <a:r>
              <a:rPr lang="en-US" sz="3000" b="1" dirty="0">
                <a:solidFill>
                  <a:schemeClr val="accent2"/>
                </a:solidFill>
                <a:ea typeface="+mn-lt"/>
                <a:cs typeface="+mn-lt"/>
              </a:rPr>
              <a:t>initiate protective action</a:t>
            </a:r>
            <a:r>
              <a:rPr lang="en-US" sz="3000" dirty="0">
                <a:solidFill>
                  <a:srgbClr val="000000"/>
                </a:solidFill>
                <a:ea typeface="+mn-lt"/>
                <a:cs typeface="+mn-lt"/>
              </a:rPr>
              <a:t>, and you may need to be the </a:t>
            </a:r>
            <a:r>
              <a:rPr lang="en-US" sz="3000" b="1" dirty="0">
                <a:solidFill>
                  <a:schemeClr val="accent2"/>
                </a:solidFill>
                <a:ea typeface="+mn-lt"/>
                <a:cs typeface="+mn-lt"/>
              </a:rPr>
              <a:t>voice of authority</a:t>
            </a:r>
            <a:r>
              <a:rPr lang="en-US" sz="3000" dirty="0">
                <a:solidFill>
                  <a:srgbClr val="000000"/>
                </a:solidFill>
                <a:ea typeface="+mn-lt"/>
                <a:cs typeface="+mn-lt"/>
              </a:rPr>
              <a:t> and rational decision-making in the room.</a:t>
            </a:r>
            <a:endParaRPr lang="en-US" sz="3000" dirty="0"/>
          </a:p>
          <a:p>
            <a:endParaRPr lang="en-US" sz="3000" dirty="0"/>
          </a:p>
          <a:p>
            <a:endParaRPr lang="en-US" sz="3000" dirty="0"/>
          </a:p>
        </p:txBody>
      </p:sp>
      <p:pic>
        <p:nvPicPr>
          <p:cNvPr id="6" name="Picture Placeholder 5" descr="Red and white ring lifebuoy on navy background">
            <a:extLst>
              <a:ext uri="{FF2B5EF4-FFF2-40B4-BE49-F238E27FC236}">
                <a16:creationId xmlns:a16="http://schemas.microsoft.com/office/drawing/2014/main" id="{7EAC445B-F91E-EFA3-F587-17347A672DC7}"/>
              </a:ext>
            </a:extLst>
          </p:cNvPr>
          <p:cNvPicPr>
            <a:picLocks noGrp="1" noChangeAspect="1"/>
          </p:cNvPicPr>
          <p:nvPr>
            <p:ph type="pic" sz="quarter" idx="10"/>
          </p:nvPr>
        </p:nvPicPr>
        <p:blipFill>
          <a:blip r:embed="rId2"/>
          <a:srcRect l="12500" r="12500"/>
          <a:stretch/>
        </p:blipFill>
        <p:spPr>
          <a:xfrm>
            <a:off x="7354824" y="990600"/>
            <a:ext cx="4837176" cy="4837176"/>
          </a:xfrm>
        </p:spPr>
      </p:pic>
    </p:spTree>
    <p:extLst>
      <p:ext uri="{BB962C8B-B14F-4D97-AF65-F5344CB8AC3E}">
        <p14:creationId xmlns:p14="http://schemas.microsoft.com/office/powerpoint/2010/main" val="1405459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4B06-13EF-3E7A-FE28-A07C0C8C6A46}"/>
              </a:ext>
            </a:extLst>
          </p:cNvPr>
          <p:cNvSpPr>
            <a:spLocks noGrp="1"/>
          </p:cNvSpPr>
          <p:nvPr>
            <p:ph type="title"/>
          </p:nvPr>
        </p:nvSpPr>
        <p:spPr>
          <a:xfrm>
            <a:off x="5718376" y="224865"/>
            <a:ext cx="5885712" cy="1283202"/>
          </a:xfrm>
        </p:spPr>
        <p:txBody>
          <a:bodyPr lIns="0" tIns="0" rIns="0" bIns="0" anchor="b">
            <a:normAutofit/>
          </a:bodyPr>
          <a:lstStyle/>
          <a:p>
            <a:r>
              <a:rPr lang="en-US" altLang="en-US" sz="3200" b="1" kern="1200" dirty="0">
                <a:solidFill>
                  <a:schemeClr val="accent2"/>
                </a:solidFill>
                <a:latin typeface="+mj-lt"/>
                <a:ea typeface="+mj-ea"/>
                <a:cs typeface="+mj-cs"/>
              </a:rPr>
              <a:t>Strengths-Based Principles – </a:t>
            </a:r>
            <a:r>
              <a:rPr lang="en-US" altLang="en-US" sz="3200" dirty="0">
                <a:solidFill>
                  <a:schemeClr val="accent2"/>
                </a:solidFill>
              </a:rPr>
              <a:t>7</a:t>
            </a:r>
            <a:endParaRPr lang="en-US" sz="3200" b="1" kern="1200" dirty="0">
              <a:solidFill>
                <a:schemeClr val="accent2"/>
              </a:solidFill>
              <a:latin typeface="+mj-lt"/>
              <a:ea typeface="+mj-ea"/>
              <a:cs typeface="+mj-cs"/>
            </a:endParaRPr>
          </a:p>
        </p:txBody>
      </p:sp>
      <p:sp>
        <p:nvSpPr>
          <p:cNvPr id="7" name="TextBox 6">
            <a:extLst>
              <a:ext uri="{FF2B5EF4-FFF2-40B4-BE49-F238E27FC236}">
                <a16:creationId xmlns:a16="http://schemas.microsoft.com/office/drawing/2014/main" id="{18400524-70DF-73CC-F8DD-F57E803122F1}"/>
              </a:ext>
            </a:extLst>
          </p:cNvPr>
          <p:cNvSpPr txBox="1"/>
          <p:nvPr/>
        </p:nvSpPr>
        <p:spPr>
          <a:xfrm>
            <a:off x="5904259" y="2065678"/>
            <a:ext cx="5767167" cy="2332729"/>
          </a:xfrm>
          <a:prstGeom prst="rect">
            <a:avLst/>
          </a:prstGeom>
        </p:spPr>
        <p:txBody>
          <a:bodyPr lIns="0" tIns="0" rIns="0" bIns="0" anchor="t" anchorCtr="0">
            <a:noAutofit/>
          </a:bodyPr>
          <a:lstStyle/>
          <a:p>
            <a:pPr>
              <a:spcBef>
                <a:spcPts val="1000"/>
              </a:spcBef>
              <a:defRPr/>
            </a:pPr>
            <a:r>
              <a:rPr lang="en-US" sz="2800" dirty="0">
                <a:solidFill>
                  <a:schemeClr val="bg1"/>
                </a:solidFill>
              </a:rPr>
              <a:t>Recognizing the immense stress we carry in this role, </a:t>
            </a:r>
            <a:r>
              <a:rPr lang="en-US" sz="2800" b="1" dirty="0">
                <a:solidFill>
                  <a:schemeClr val="accent2"/>
                </a:solidFill>
              </a:rPr>
              <a:t>we practice excellent self-care</a:t>
            </a:r>
            <a:r>
              <a:rPr lang="en-US" sz="2800" dirty="0">
                <a:solidFill>
                  <a:schemeClr val="bg1"/>
                </a:solidFill>
              </a:rPr>
              <a:t>, including evidence-based happiness activities</a:t>
            </a:r>
          </a:p>
          <a:p>
            <a:pPr marL="342900" indent="-342900">
              <a:spcBef>
                <a:spcPts val="1000"/>
              </a:spcBef>
              <a:buFont typeface="Courier New"/>
              <a:buChar char="o"/>
              <a:defRPr/>
            </a:pPr>
            <a:r>
              <a:rPr lang="en-US" sz="2800" dirty="0">
                <a:solidFill>
                  <a:schemeClr val="bg1"/>
                </a:solidFill>
              </a:rPr>
              <a:t>We support</a:t>
            </a:r>
            <a:r>
              <a:rPr lang="en-US" sz="2800" dirty="0">
                <a:solidFill>
                  <a:srgbClr val="000000"/>
                </a:solidFill>
              </a:rPr>
              <a:t> each other</a:t>
            </a:r>
            <a:endParaRPr lang="en-US" sz="2800" dirty="0">
              <a:solidFill>
                <a:schemeClr val="bg1"/>
              </a:solidFill>
            </a:endParaRPr>
          </a:p>
          <a:p>
            <a:pPr marL="342900" indent="-342900">
              <a:spcBef>
                <a:spcPts val="1000"/>
              </a:spcBef>
              <a:buFont typeface="Courier New"/>
              <a:buChar char="o"/>
              <a:defRPr/>
            </a:pPr>
            <a:r>
              <a:rPr lang="en-US" sz="2800" dirty="0">
                <a:solidFill>
                  <a:schemeClr val="bg1"/>
                </a:solidFill>
              </a:rPr>
              <a:t>We acknowledge and talk about our own emotional challenges</a:t>
            </a:r>
          </a:p>
          <a:p>
            <a:pPr marL="342900" indent="-342900">
              <a:spcBef>
                <a:spcPts val="1000"/>
              </a:spcBef>
              <a:buFont typeface="Courier New"/>
              <a:buChar char="o"/>
              <a:defRPr/>
            </a:pPr>
            <a:r>
              <a:rPr lang="en-US" sz="2800" dirty="0">
                <a:solidFill>
                  <a:schemeClr val="bg1"/>
                </a:solidFill>
              </a:rPr>
              <a:t>We use the skills we teach</a:t>
            </a:r>
          </a:p>
        </p:txBody>
      </p:sp>
      <p:pic>
        <p:nvPicPr>
          <p:cNvPr id="10" name="Picture 9" descr="One person helping other person climb up a rock">
            <a:extLst>
              <a:ext uri="{FF2B5EF4-FFF2-40B4-BE49-F238E27FC236}">
                <a16:creationId xmlns:a16="http://schemas.microsoft.com/office/drawing/2014/main" id="{677016A0-DEF5-D9F2-E51D-BB702AF60DA4}"/>
              </a:ext>
            </a:extLst>
          </p:cNvPr>
          <p:cNvPicPr>
            <a:picLocks noChangeAspect="1"/>
          </p:cNvPicPr>
          <p:nvPr/>
        </p:nvPicPr>
        <p:blipFill rotWithShape="1">
          <a:blip r:embed="rId3"/>
          <a:srcRect l="7183" r="25992"/>
          <a:stretch/>
        </p:blipFill>
        <p:spPr>
          <a:xfrm>
            <a:off x="0" y="1219239"/>
            <a:ext cx="4993387" cy="4986959"/>
          </a:xfrm>
          <a:prstGeom prst="rect">
            <a:avLst/>
          </a:prstGeom>
          <a:noFill/>
        </p:spPr>
      </p:pic>
    </p:spTree>
    <p:extLst>
      <p:ext uri="{BB962C8B-B14F-4D97-AF65-F5344CB8AC3E}">
        <p14:creationId xmlns:p14="http://schemas.microsoft.com/office/powerpoint/2010/main" val="852416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9BF9-BE3A-8444-BD4C-97AF8ABBD74E}"/>
              </a:ext>
            </a:extLst>
          </p:cNvPr>
          <p:cNvSpPr>
            <a:spLocks noGrp="1"/>
          </p:cNvSpPr>
          <p:nvPr>
            <p:ph type="title"/>
          </p:nvPr>
        </p:nvSpPr>
        <p:spPr>
          <a:xfrm>
            <a:off x="1028700" y="999068"/>
            <a:ext cx="10148286" cy="645284"/>
          </a:xfrm>
        </p:spPr>
        <p:txBody>
          <a:bodyPr/>
          <a:lstStyle/>
          <a:p>
            <a:pPr algn="ctr"/>
            <a:r>
              <a:rPr lang="en-US" dirty="0"/>
              <a:t>Medical Model vs. Strengths-Based An Overview</a:t>
            </a:r>
          </a:p>
        </p:txBody>
      </p:sp>
      <p:sp>
        <p:nvSpPr>
          <p:cNvPr id="3" name="Text Placeholder 2">
            <a:extLst>
              <a:ext uri="{FF2B5EF4-FFF2-40B4-BE49-F238E27FC236}">
                <a16:creationId xmlns:a16="http://schemas.microsoft.com/office/drawing/2014/main" id="{8117664B-4754-7F4E-ADCF-6AF266499213}"/>
              </a:ext>
            </a:extLst>
          </p:cNvPr>
          <p:cNvSpPr>
            <a:spLocks noGrp="1"/>
          </p:cNvSpPr>
          <p:nvPr>
            <p:ph type="body" sz="quarter" idx="10"/>
          </p:nvPr>
        </p:nvSpPr>
        <p:spPr>
          <a:xfrm>
            <a:off x="328474" y="2059619"/>
            <a:ext cx="5577026" cy="4527612"/>
          </a:xfrm>
        </p:spPr>
        <p:txBody>
          <a:bodyPr lIns="91440" tIns="45720" rIns="91440" bIns="45720" anchor="t"/>
          <a:lstStyle/>
          <a:p>
            <a:pPr marL="0" indent="0">
              <a:spcAft>
                <a:spcPts val="600"/>
              </a:spcAft>
              <a:defRPr/>
            </a:pPr>
            <a:r>
              <a:rPr lang="en-US" sz="2800" b="1" dirty="0"/>
              <a:t>A Positivistic Philosophy </a:t>
            </a:r>
          </a:p>
          <a:p>
            <a:pPr>
              <a:spcAft>
                <a:spcPts val="600"/>
              </a:spcAft>
              <a:buFont typeface="Courier New" panose="02070309020205020404" pitchFamily="49" charset="0"/>
              <a:buChar char="o"/>
              <a:defRPr/>
            </a:pPr>
            <a:r>
              <a:rPr lang="en-US" altLang="en-US" sz="2400" dirty="0">
                <a:latin typeface="Calibri"/>
                <a:cs typeface="Calibri"/>
              </a:rPr>
              <a:t>Suicidal thoughts and behaviors </a:t>
            </a:r>
            <a:r>
              <a:rPr lang="en-US" altLang="en-US" sz="2400" b="1" dirty="0">
                <a:solidFill>
                  <a:schemeClr val="accent2"/>
                </a:solidFill>
                <a:latin typeface="Calibri"/>
                <a:cs typeface="Calibri"/>
              </a:rPr>
              <a:t>represent illness</a:t>
            </a:r>
            <a:r>
              <a:rPr lang="en-US" altLang="en-US" sz="2400" dirty="0">
                <a:latin typeface="Calibri"/>
                <a:cs typeface="Calibri"/>
              </a:rPr>
              <a:t>; we need to intervene</a:t>
            </a:r>
          </a:p>
          <a:p>
            <a:pPr>
              <a:spcAft>
                <a:spcPts val="600"/>
              </a:spcAft>
              <a:buFont typeface="Courier New" panose="02070309020205020404" pitchFamily="49" charset="0"/>
              <a:buChar char="o"/>
              <a:defRPr/>
            </a:pPr>
            <a:r>
              <a:rPr lang="en-US" altLang="en-US" sz="2400" dirty="0">
                <a:latin typeface="Calibri"/>
                <a:cs typeface="Calibri"/>
              </a:rPr>
              <a:t>We are </a:t>
            </a:r>
            <a:r>
              <a:rPr lang="en-US" altLang="en-US" sz="2400" b="1" dirty="0">
                <a:solidFill>
                  <a:schemeClr val="accent2"/>
                </a:solidFill>
                <a:latin typeface="Calibri"/>
                <a:cs typeface="Calibri"/>
              </a:rPr>
              <a:t>authority figures </a:t>
            </a:r>
            <a:r>
              <a:rPr lang="en-US" altLang="en-US" sz="2400" dirty="0">
                <a:latin typeface="Calibri"/>
                <a:cs typeface="Calibri"/>
              </a:rPr>
              <a:t>who know more about patient health than they do</a:t>
            </a:r>
          </a:p>
          <a:p>
            <a:pPr>
              <a:spcAft>
                <a:spcPts val="600"/>
              </a:spcAft>
              <a:buFont typeface="Courier New" panose="02070309020205020404" pitchFamily="49" charset="0"/>
              <a:buChar char="o"/>
              <a:defRPr/>
            </a:pPr>
            <a:r>
              <a:rPr lang="en-US" altLang="en-US" sz="2400" dirty="0">
                <a:latin typeface="Calibri"/>
                <a:cs typeface="Calibri"/>
              </a:rPr>
              <a:t>We’re working with a </a:t>
            </a:r>
            <a:r>
              <a:rPr lang="en-US" altLang="en-US" sz="2400" b="1" dirty="0">
                <a:solidFill>
                  <a:schemeClr val="accent2"/>
                </a:solidFill>
                <a:latin typeface="Calibri"/>
                <a:cs typeface="Calibri"/>
              </a:rPr>
              <a:t>suicidal patient</a:t>
            </a:r>
          </a:p>
          <a:p>
            <a:pPr>
              <a:spcAft>
                <a:spcPts val="600"/>
              </a:spcAft>
              <a:buFont typeface="Courier New" panose="02070309020205020404" pitchFamily="49" charset="0"/>
              <a:buChar char="o"/>
              <a:defRPr/>
            </a:pPr>
            <a:r>
              <a:rPr lang="en-US" altLang="en-US" sz="2400" dirty="0">
                <a:latin typeface="Calibri"/>
                <a:cs typeface="Calibri"/>
              </a:rPr>
              <a:t>We can </a:t>
            </a:r>
            <a:r>
              <a:rPr lang="en-US" altLang="en-US" sz="2400" b="1" dirty="0">
                <a:solidFill>
                  <a:schemeClr val="accent2"/>
                </a:solidFill>
                <a:latin typeface="Calibri"/>
                <a:cs typeface="Calibri"/>
              </a:rPr>
              <a:t>predict and prevent </a:t>
            </a:r>
            <a:r>
              <a:rPr lang="en-US" altLang="en-US" sz="2400" dirty="0">
                <a:latin typeface="Calibri"/>
                <a:cs typeface="Calibri"/>
              </a:rPr>
              <a:t>suicide</a:t>
            </a:r>
          </a:p>
          <a:p>
            <a:pPr>
              <a:spcAft>
                <a:spcPts val="600"/>
              </a:spcAft>
              <a:buFont typeface="Courier New" panose="02070309020205020404" pitchFamily="49" charset="0"/>
              <a:buChar char="o"/>
              <a:defRPr/>
            </a:pPr>
            <a:r>
              <a:rPr lang="en-US" altLang="en-US" sz="2400" dirty="0">
                <a:latin typeface="Calibri"/>
                <a:cs typeface="Calibri"/>
              </a:rPr>
              <a:t>We use </a:t>
            </a:r>
            <a:r>
              <a:rPr lang="en-US" altLang="en-US" sz="2400" b="1" dirty="0">
                <a:solidFill>
                  <a:schemeClr val="accent2"/>
                </a:solidFill>
                <a:latin typeface="Calibri"/>
                <a:cs typeface="Calibri"/>
              </a:rPr>
              <a:t>risk assessment </a:t>
            </a:r>
            <a:r>
              <a:rPr lang="en-US" altLang="en-US" sz="2400" dirty="0">
                <a:latin typeface="Calibri"/>
                <a:cs typeface="Calibri"/>
              </a:rPr>
              <a:t>procedures and questionnaires</a:t>
            </a:r>
          </a:p>
          <a:p>
            <a:pPr>
              <a:spcAft>
                <a:spcPts val="600"/>
              </a:spcAft>
              <a:buFont typeface="Courier New" panose="02070309020205020404" pitchFamily="49" charset="0"/>
              <a:buChar char="o"/>
              <a:defRPr/>
            </a:pPr>
            <a:r>
              <a:rPr lang="en-US" altLang="en-US" sz="2400" dirty="0">
                <a:latin typeface="Calibri"/>
                <a:cs typeface="Calibri"/>
              </a:rPr>
              <a:t>We treat </a:t>
            </a:r>
            <a:r>
              <a:rPr lang="en-US" altLang="en-US" sz="2400" b="1" dirty="0">
                <a:solidFill>
                  <a:schemeClr val="accent2"/>
                </a:solidFill>
                <a:latin typeface="Calibri"/>
                <a:cs typeface="Calibri"/>
              </a:rPr>
              <a:t>mental disorders</a:t>
            </a:r>
          </a:p>
          <a:p>
            <a:pPr lvl="1" eaLnBrk="1" fontAlgn="auto" hangingPunct="1">
              <a:spcAft>
                <a:spcPts val="0"/>
              </a:spcAft>
              <a:buFont typeface="Courier New" panose="02070309020205020404" pitchFamily="49" charset="0"/>
              <a:buChar char="o"/>
              <a:defRPr/>
            </a:pPr>
            <a:endParaRPr lang="en-US" altLang="en-US" sz="2600" dirty="0">
              <a:latin typeface="Calibri"/>
              <a:cs typeface="Calibri"/>
            </a:endParaRPr>
          </a:p>
          <a:p>
            <a:pPr marL="0" indent="0">
              <a:lnSpc>
                <a:spcPct val="100000"/>
              </a:lnSpc>
            </a:pPr>
            <a:endParaRPr lang="en-US" b="1" dirty="0"/>
          </a:p>
        </p:txBody>
      </p:sp>
      <p:sp>
        <p:nvSpPr>
          <p:cNvPr id="4" name="Text Placeholder 3">
            <a:extLst>
              <a:ext uri="{FF2B5EF4-FFF2-40B4-BE49-F238E27FC236}">
                <a16:creationId xmlns:a16="http://schemas.microsoft.com/office/drawing/2014/main" id="{8B92D30E-08D1-F34C-AC54-52AB7886031F}"/>
              </a:ext>
            </a:extLst>
          </p:cNvPr>
          <p:cNvSpPr>
            <a:spLocks noGrp="1"/>
          </p:cNvSpPr>
          <p:nvPr>
            <p:ph type="body" sz="quarter" idx="11"/>
          </p:nvPr>
        </p:nvSpPr>
        <p:spPr>
          <a:xfrm>
            <a:off x="6096000" y="2059620"/>
            <a:ext cx="6095999" cy="4527612"/>
          </a:xfrm>
        </p:spPr>
        <p:txBody>
          <a:bodyPr lIns="91440" tIns="45720" rIns="91440" bIns="45720" anchor="t"/>
          <a:lstStyle/>
          <a:p>
            <a:r>
              <a:rPr lang="en-US" sz="2800" b="1" dirty="0"/>
              <a:t>A Social Constructivist Philosophy </a:t>
            </a:r>
          </a:p>
          <a:p>
            <a:pPr>
              <a:spcAft>
                <a:spcPts val="600"/>
              </a:spcAft>
              <a:buFont typeface="Courier New" panose="02070309020205020404" pitchFamily="49" charset="0"/>
              <a:buChar char="o"/>
              <a:defRPr/>
            </a:pPr>
            <a:r>
              <a:rPr lang="en-US" altLang="en-US" sz="2400" dirty="0">
                <a:latin typeface="Calibri"/>
                <a:cs typeface="Calibri"/>
              </a:rPr>
              <a:t>Suicidal thoughts and behaviors are a </a:t>
            </a:r>
            <a:r>
              <a:rPr lang="en-US" altLang="en-US" sz="2400" b="1" dirty="0">
                <a:solidFill>
                  <a:srgbClr val="0070C0"/>
                </a:solidFill>
                <a:latin typeface="Calibri" panose="020F0502020204030204" pitchFamily="34" charset="0"/>
                <a:cs typeface="Calibri" panose="020F0502020204030204" pitchFamily="34" charset="0"/>
              </a:rPr>
              <a:t>natural communication of pain </a:t>
            </a:r>
          </a:p>
          <a:p>
            <a:pPr>
              <a:spcAft>
                <a:spcPts val="600"/>
              </a:spcAft>
              <a:buFont typeface="Courier New" panose="02070309020205020404" pitchFamily="49" charset="0"/>
              <a:buChar char="o"/>
              <a:defRPr/>
            </a:pPr>
            <a:r>
              <a:rPr kumimoji="0" lang="en-US"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anose="020F0502020204030204" pitchFamily="34" charset="0"/>
              </a:rPr>
              <a:t>We </a:t>
            </a:r>
            <a:r>
              <a:rPr kumimoji="0" lang="en-US" alt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collaborate</a:t>
            </a:r>
            <a:r>
              <a:rPr kumimoji="0" lang="en-US"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anose="020F0502020204030204" pitchFamily="34" charset="0"/>
              </a:rPr>
              <a:t> to develop </a:t>
            </a:r>
            <a:r>
              <a:rPr kumimoji="0" lang="en-US" alt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individualized safety plans</a:t>
            </a:r>
          </a:p>
          <a:p>
            <a:pPr>
              <a:spcAft>
                <a:spcPts val="600"/>
              </a:spcAft>
              <a:buFont typeface="Courier New" panose="02070309020205020404" pitchFamily="49" charset="0"/>
              <a:buChar char="o"/>
              <a:defRPr/>
            </a:pPr>
            <a:r>
              <a:rPr lang="en-US" altLang="en-US" sz="2400" dirty="0">
                <a:latin typeface="Calibri"/>
                <a:cs typeface="Calibri"/>
              </a:rPr>
              <a:t>We’re working with a </a:t>
            </a:r>
            <a:r>
              <a:rPr lang="en-US" altLang="en-US" sz="2400" b="1" dirty="0">
                <a:solidFill>
                  <a:srgbClr val="0070C0"/>
                </a:solidFill>
                <a:latin typeface="Calibri" panose="020F0502020204030204" pitchFamily="34" charset="0"/>
                <a:cs typeface="Calibri" panose="020F0502020204030204" pitchFamily="34" charset="0"/>
              </a:rPr>
              <a:t>whole person</a:t>
            </a:r>
            <a:endParaRPr kumimoji="0" lang="en-US" altLang="en-US" sz="2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a:p>
            <a:pPr>
              <a:spcAft>
                <a:spcPts val="600"/>
              </a:spcAft>
              <a:buFont typeface="Courier New" panose="02070309020205020404" pitchFamily="49" charset="0"/>
              <a:buChar char="o"/>
              <a:defRPr/>
            </a:pPr>
            <a:r>
              <a:rPr lang="en-US" altLang="en-US" sz="2400" dirty="0">
                <a:latin typeface="Calibri"/>
                <a:cs typeface="Calibri"/>
              </a:rPr>
              <a:t>Suicide is mostly </a:t>
            </a:r>
            <a:r>
              <a:rPr lang="en-US" altLang="en-US" sz="2400" b="1" dirty="0">
                <a:solidFill>
                  <a:srgbClr val="0070C0"/>
                </a:solidFill>
                <a:latin typeface="Calibri" panose="020F0502020204030204" pitchFamily="34" charset="0"/>
                <a:cs typeface="Calibri" panose="020F0502020204030204" pitchFamily="34" charset="0"/>
              </a:rPr>
              <a:t>unpredictable</a:t>
            </a:r>
          </a:p>
          <a:p>
            <a:pPr>
              <a:spcAft>
                <a:spcPts val="600"/>
              </a:spcAft>
              <a:buFont typeface="Courier New" panose="02070309020205020404" pitchFamily="49" charset="0"/>
              <a:buChar char="o"/>
              <a:defRPr/>
            </a:pPr>
            <a:r>
              <a:rPr lang="en-US" altLang="en-US" sz="2400" dirty="0">
                <a:latin typeface="Calibri"/>
                <a:cs typeface="Calibri"/>
              </a:rPr>
              <a:t>We use </a:t>
            </a:r>
            <a:r>
              <a:rPr lang="en-US" altLang="en-US" sz="2400" b="1" dirty="0">
                <a:solidFill>
                  <a:srgbClr val="0070C0"/>
                </a:solidFill>
                <a:latin typeface="Calibri" panose="020F0502020204030204" pitchFamily="34" charset="0"/>
                <a:cs typeface="Calibri" panose="020F0502020204030204" pitchFamily="34" charset="0"/>
              </a:rPr>
              <a:t>collaborative and therapeutic </a:t>
            </a:r>
            <a:r>
              <a:rPr lang="en-US" altLang="en-US" sz="2400" dirty="0">
                <a:latin typeface="Calibri"/>
                <a:cs typeface="Calibri"/>
              </a:rPr>
              <a:t>assessment</a:t>
            </a:r>
          </a:p>
          <a:p>
            <a:pPr>
              <a:spcAft>
                <a:spcPts val="600"/>
              </a:spcAft>
              <a:buFont typeface="Courier New" panose="02070309020205020404" pitchFamily="49" charset="0"/>
              <a:buChar char="o"/>
              <a:defRPr/>
            </a:pPr>
            <a:r>
              <a:rPr lang="en-US" altLang="en-US" sz="2400" dirty="0">
                <a:latin typeface="Calibri"/>
                <a:cs typeface="Calibri"/>
              </a:rPr>
              <a:t>We treat client </a:t>
            </a:r>
            <a:r>
              <a:rPr lang="en-US" altLang="en-US" sz="2400" b="1" dirty="0">
                <a:solidFill>
                  <a:srgbClr val="0070C0"/>
                </a:solidFill>
                <a:latin typeface="Calibri" panose="020F0502020204030204" pitchFamily="34" charset="0"/>
                <a:cs typeface="Calibri" panose="020F0502020204030204" pitchFamily="34" charset="0"/>
              </a:rPr>
              <a:t>distress and suicidality</a:t>
            </a:r>
          </a:p>
          <a:p>
            <a:pPr>
              <a:spcAft>
                <a:spcPts val="600"/>
              </a:spcAft>
              <a:buFont typeface="Courier New" panose="02070309020205020404" pitchFamily="49" charset="0"/>
              <a:buChar char="o"/>
              <a:defRPr/>
            </a:pPr>
            <a:endParaRPr lang="en-US" altLang="en-US" sz="2800" dirty="0">
              <a:latin typeface="Calibri"/>
              <a:cs typeface="Calibri"/>
            </a:endParaRPr>
          </a:p>
        </p:txBody>
      </p:sp>
    </p:spTree>
    <p:extLst>
      <p:ext uri="{BB962C8B-B14F-4D97-AF65-F5344CB8AC3E}">
        <p14:creationId xmlns:p14="http://schemas.microsoft.com/office/powerpoint/2010/main" val="1696792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a:xfrm>
            <a:off x="6257107" y="999068"/>
            <a:ext cx="4876800" cy="645284"/>
          </a:xfrm>
        </p:spPr>
        <p:txBody>
          <a:bodyPr anchor="b">
            <a:normAutofit fontScale="90000"/>
          </a:bodyPr>
          <a:lstStyle/>
          <a:p>
            <a:endParaRPr lang="en-US" sz="4800" dirty="0"/>
          </a:p>
        </p:txBody>
      </p:sp>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a:xfrm>
            <a:off x="6257107" y="2346868"/>
            <a:ext cx="4876800" cy="2332729"/>
          </a:xfrm>
        </p:spPr>
        <p:txBody>
          <a:bodyPr lIns="0" tIns="0" rIns="0" bIns="0" anchor="t">
            <a:normAutofit/>
          </a:bodyPr>
          <a:lstStyle/>
          <a:p>
            <a:r>
              <a:rPr lang="en-US" sz="4800" b="1" dirty="0">
                <a:solidFill>
                  <a:schemeClr val="accent6"/>
                </a:solidFill>
              </a:rPr>
              <a:t>Strengths-Based Tools for Suicide Assessment</a:t>
            </a:r>
          </a:p>
          <a:p>
            <a:endParaRPr lang="en-US" dirty="0"/>
          </a:p>
        </p:txBody>
      </p:sp>
      <p:pic>
        <p:nvPicPr>
          <p:cNvPr id="5" name="Picture 4" descr="A toolbox with tools in it">
            <a:extLst>
              <a:ext uri="{FF2B5EF4-FFF2-40B4-BE49-F238E27FC236}">
                <a16:creationId xmlns:a16="http://schemas.microsoft.com/office/drawing/2014/main" id="{ABB8538D-ABB3-E170-4F6A-FF2256E364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342" y="1321019"/>
            <a:ext cx="5759316" cy="4117184"/>
          </a:xfrm>
          <a:prstGeom prst="rect">
            <a:avLst/>
          </a:prstGeom>
        </p:spPr>
      </p:pic>
    </p:spTree>
    <p:extLst>
      <p:ext uri="{BB962C8B-B14F-4D97-AF65-F5344CB8AC3E}">
        <p14:creationId xmlns:p14="http://schemas.microsoft.com/office/powerpoint/2010/main" val="590953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555979" y="2156177"/>
            <a:ext cx="10597444" cy="4421540"/>
          </a:xfrm>
        </p:spPr>
        <p:txBody>
          <a:bodyPr lIns="0" tIns="0" rIns="0" bIns="0" anchor="t"/>
          <a:lstStyle/>
          <a:p>
            <a:pPr marL="342900" indent="-342900">
              <a:buChar char="•"/>
            </a:pPr>
            <a:r>
              <a:rPr lang="en-US" sz="3600" dirty="0">
                <a:ea typeface="+mn-lt"/>
                <a:cs typeface="+mn-lt"/>
              </a:rPr>
              <a:t>Ask </a:t>
            </a:r>
            <a:r>
              <a:rPr lang="en-US" sz="3600" b="1" dirty="0">
                <a:solidFill>
                  <a:schemeClr val="accent2"/>
                </a:solidFill>
                <a:ea typeface="+mn-lt"/>
                <a:cs typeface="+mn-lt"/>
              </a:rPr>
              <a:t>directly AND normalize</a:t>
            </a:r>
            <a:r>
              <a:rPr lang="en-US" sz="3600" b="1" dirty="0">
                <a:solidFill>
                  <a:schemeClr val="accent6"/>
                </a:solidFill>
                <a:ea typeface="+mn-lt"/>
                <a:cs typeface="+mn-lt"/>
              </a:rPr>
              <a:t> </a:t>
            </a:r>
            <a:r>
              <a:rPr lang="en-US" sz="3600" dirty="0">
                <a:ea typeface="+mn-lt"/>
                <a:cs typeface="+mn-lt"/>
              </a:rPr>
              <a:t>the asking</a:t>
            </a:r>
          </a:p>
          <a:p>
            <a:pPr marL="800100" lvl="1" indent="-342900">
              <a:buFont typeface="Courier New" panose="020B0604020202020204" pitchFamily="34" charset="0"/>
              <a:buChar char="o"/>
            </a:pPr>
            <a:r>
              <a:rPr lang="en-US" sz="3200" dirty="0">
                <a:ea typeface="+mn-lt"/>
                <a:cs typeface="+mn-lt"/>
              </a:rPr>
              <a:t>I’ve read that it’s not unusual for people in the </a:t>
            </a:r>
            <a:r>
              <a:rPr lang="en-US" sz="3200" b="1" dirty="0">
                <a:solidFill>
                  <a:schemeClr val="accent2"/>
                </a:solidFill>
                <a:ea typeface="+mn-lt"/>
                <a:cs typeface="+mn-lt"/>
              </a:rPr>
              <a:t>construction industry </a:t>
            </a:r>
            <a:r>
              <a:rPr lang="en-US" sz="3200" dirty="0">
                <a:ea typeface="+mn-lt"/>
                <a:cs typeface="+mn-lt"/>
              </a:rPr>
              <a:t>who are </a:t>
            </a:r>
            <a:r>
              <a:rPr lang="en-US" sz="3200" b="1" dirty="0">
                <a:solidFill>
                  <a:schemeClr val="accent2"/>
                </a:solidFill>
                <a:ea typeface="+mn-lt"/>
                <a:cs typeface="+mn-lt"/>
              </a:rPr>
              <a:t>experiencing pressure at work</a:t>
            </a:r>
            <a:r>
              <a:rPr lang="en-US" sz="3200" dirty="0">
                <a:ea typeface="+mn-lt"/>
                <a:cs typeface="+mn-lt"/>
              </a:rPr>
              <a:t> to have thoughts about suicide. Is that true for you?</a:t>
            </a:r>
          </a:p>
          <a:p>
            <a:pPr marL="800100" lvl="1" indent="-342900">
              <a:buFont typeface="Courier New" panose="020B0604020202020204" pitchFamily="34" charset="0"/>
              <a:buChar char="o"/>
            </a:pPr>
            <a:endParaRPr lang="en-US" sz="3200" dirty="0">
              <a:ea typeface="+mn-lt"/>
              <a:cs typeface="+mn-lt"/>
            </a:endParaRPr>
          </a:p>
          <a:p>
            <a:pPr marL="800100" lvl="1" indent="-342900">
              <a:buFont typeface="Courier New" panose="020B0604020202020204" pitchFamily="34" charset="0"/>
              <a:buChar char="o"/>
            </a:pPr>
            <a:r>
              <a:rPr lang="en-US" sz="3200" dirty="0">
                <a:ea typeface="+mn-lt"/>
                <a:cs typeface="+mn-lt"/>
              </a:rPr>
              <a:t>People who </a:t>
            </a:r>
            <a:r>
              <a:rPr lang="en-US" sz="3200" b="1" dirty="0">
                <a:solidFill>
                  <a:schemeClr val="accent2"/>
                </a:solidFill>
                <a:ea typeface="+mn-lt"/>
                <a:cs typeface="+mn-lt"/>
              </a:rPr>
              <a:t>feel down </a:t>
            </a:r>
            <a:r>
              <a:rPr lang="en-US" sz="3200" dirty="0">
                <a:ea typeface="+mn-lt"/>
                <a:cs typeface="+mn-lt"/>
              </a:rPr>
              <a:t>and have been </a:t>
            </a:r>
            <a:r>
              <a:rPr lang="en-US" sz="3200" b="1" dirty="0">
                <a:solidFill>
                  <a:schemeClr val="accent2"/>
                </a:solidFill>
                <a:ea typeface="+mn-lt"/>
                <a:cs typeface="+mn-lt"/>
              </a:rPr>
              <a:t>subjected to injustice </a:t>
            </a:r>
            <a:r>
              <a:rPr lang="en-US" sz="3200" b="1" u="sng" dirty="0">
                <a:solidFill>
                  <a:schemeClr val="accent2"/>
                </a:solidFill>
                <a:ea typeface="+mn-lt"/>
                <a:cs typeface="+mn-lt"/>
              </a:rPr>
              <a:t>may</a:t>
            </a:r>
            <a:r>
              <a:rPr lang="en-US" sz="3200" dirty="0">
                <a:solidFill>
                  <a:srgbClr val="000000"/>
                </a:solidFill>
                <a:ea typeface="+mn-lt"/>
                <a:cs typeface="+mn-lt"/>
              </a:rPr>
              <a:t> think about suicide from time</a:t>
            </a:r>
            <a:r>
              <a:rPr lang="en-US" sz="3200" dirty="0">
                <a:ea typeface="+mn-lt"/>
                <a:cs typeface="+mn-lt"/>
              </a:rPr>
              <a:t> to time. Have you had thoughts about suicide?</a:t>
            </a:r>
          </a:p>
          <a:p>
            <a:pPr marL="800100" lvl="1" indent="-342900">
              <a:buFont typeface="Courier New" panose="020B0604020202020204" pitchFamily="34" charset="0"/>
              <a:buChar char="o"/>
            </a:pPr>
            <a:endParaRPr lang="en-US" sz="3200" dirty="0">
              <a:ea typeface="+mn-lt"/>
              <a:cs typeface="+mn-lt"/>
            </a:endParaRPr>
          </a:p>
          <a:p>
            <a:pPr marL="800100" lvl="1" indent="-342900">
              <a:buFont typeface="Courier New" panose="020B0604020202020204" pitchFamily="34" charset="0"/>
              <a:buChar char="o"/>
            </a:pPr>
            <a:r>
              <a:rPr lang="en-US" sz="3200" dirty="0">
                <a:ea typeface="+mn-lt"/>
                <a:cs typeface="+mn-lt"/>
              </a:rPr>
              <a:t>Normalize the question itself </a:t>
            </a:r>
            <a:endParaRPr lang="en-US" sz="3200" dirty="0"/>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32858" y="372003"/>
            <a:ext cx="1688150" cy="810508"/>
          </a:xfrm>
        </p:spPr>
        <p:txBody>
          <a:bodyPr lIns="91440" tIns="45720" rIns="91440" bIns="45720" anchor="t"/>
          <a:lstStyle/>
          <a:p>
            <a:r>
              <a:rPr lang="en-US" sz="8800" b="0">
                <a:solidFill>
                  <a:schemeClr val="accent6"/>
                </a:solidFill>
                <a:ea typeface="+mj-lt"/>
                <a:cs typeface="+mj-lt"/>
              </a:rPr>
              <a:t>#1</a:t>
            </a:r>
            <a:endParaRPr lang="en-US" sz="8800">
              <a:solidFill>
                <a:schemeClr val="accent6"/>
              </a:solidFill>
              <a:ea typeface="+mj-lt"/>
              <a:cs typeface="+mj-lt"/>
            </a:endParaRPr>
          </a:p>
        </p:txBody>
      </p:sp>
      <p:sp>
        <p:nvSpPr>
          <p:cNvPr id="5" name="TextBox 4">
            <a:extLst>
              <a:ext uri="{FF2B5EF4-FFF2-40B4-BE49-F238E27FC236}">
                <a16:creationId xmlns:a16="http://schemas.microsoft.com/office/drawing/2014/main" id="{38D3F12B-07D4-07EC-F2A9-33A0CB08BDE1}"/>
              </a:ext>
            </a:extLst>
          </p:cNvPr>
          <p:cNvSpPr txBox="1"/>
          <p:nvPr/>
        </p:nvSpPr>
        <p:spPr>
          <a:xfrm>
            <a:off x="2127956" y="335845"/>
            <a:ext cx="840881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Assessment Skill/Tool: Normalizing</a:t>
            </a:r>
            <a:endParaRPr lang="en-US" sz="4400">
              <a:solidFill>
                <a:schemeClr val="accent6"/>
              </a:solidFill>
            </a:endParaRPr>
          </a:p>
        </p:txBody>
      </p:sp>
      <p:pic>
        <p:nvPicPr>
          <p:cNvPr id="7" name="Picture 6" descr="Question marks in a line and one question mark is lit">
            <a:extLst>
              <a:ext uri="{FF2B5EF4-FFF2-40B4-BE49-F238E27FC236}">
                <a16:creationId xmlns:a16="http://schemas.microsoft.com/office/drawing/2014/main" id="{98B66E15-39D1-7DD2-70C5-26FBAD8DD640}"/>
              </a:ext>
            </a:extLst>
          </p:cNvPr>
          <p:cNvPicPr>
            <a:picLocks noChangeAspect="1"/>
          </p:cNvPicPr>
          <p:nvPr/>
        </p:nvPicPr>
        <p:blipFill>
          <a:blip r:embed="rId2"/>
          <a:stretch>
            <a:fillRect/>
          </a:stretch>
        </p:blipFill>
        <p:spPr>
          <a:xfrm>
            <a:off x="8693001" y="72104"/>
            <a:ext cx="2461274" cy="1640849"/>
          </a:xfrm>
          <a:prstGeom prst="rect">
            <a:avLst/>
          </a:prstGeom>
        </p:spPr>
      </p:pic>
    </p:spTree>
    <p:extLst>
      <p:ext uri="{BB962C8B-B14F-4D97-AF65-F5344CB8AC3E}">
        <p14:creationId xmlns:p14="http://schemas.microsoft.com/office/powerpoint/2010/main" val="1771390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32365" y="2071510"/>
            <a:ext cx="10456333" cy="2989263"/>
          </a:xfrm>
        </p:spPr>
        <p:txBody>
          <a:bodyPr lIns="0" tIns="0" rIns="0" bIns="0" anchor="t"/>
          <a:lstStyle/>
          <a:p>
            <a:pPr>
              <a:lnSpc>
                <a:spcPct val="100000"/>
              </a:lnSpc>
            </a:pPr>
            <a:r>
              <a:rPr lang="en-US" sz="3600" dirty="0">
                <a:ea typeface="+mn-lt"/>
                <a:cs typeface="+mn-lt"/>
              </a:rPr>
              <a:t>It can be difficult to find the right words in the moment. You don’t need to use my words; it’s better to use your words, words that are authentic to you and that fit with your setting and population (e.g., veterans; deaf and hard of hearing; others) .</a:t>
            </a:r>
            <a:endParaRPr lang="en-US" dirty="0"/>
          </a:p>
          <a:p>
            <a:pPr>
              <a:spcBef>
                <a:spcPts val="0"/>
              </a:spcBef>
            </a:pPr>
            <a:r>
              <a:rPr lang="en-US" sz="2700" u="sng" dirty="0"/>
              <a:t>Think of how you might use a normalizing statement for people with whom you work?</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#1</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chemeClr val="accent6"/>
                </a:solidFill>
              </a:rPr>
              <a:t>Practice:</a:t>
            </a:r>
            <a:endParaRPr lang="en-US" sz="4000">
              <a:solidFill>
                <a:schemeClr val="accent6"/>
              </a:solidFill>
            </a:endParaRPr>
          </a:p>
          <a:p>
            <a:r>
              <a:rPr lang="en-US" sz="4000" b="1">
                <a:solidFill>
                  <a:schemeClr val="accent6"/>
                </a:solidFill>
              </a:rPr>
              <a:t>Use Normalizing Language</a:t>
            </a:r>
            <a:endParaRPr lang="en-US" sz="4000">
              <a:solidFill>
                <a:schemeClr val="accent6"/>
              </a:solidFill>
            </a:endParaRPr>
          </a:p>
        </p:txBody>
      </p:sp>
      <p:pic>
        <p:nvPicPr>
          <p:cNvPr id="9" name="Picture 8" descr="Question marks in a line and one question mark is lit">
            <a:extLst>
              <a:ext uri="{FF2B5EF4-FFF2-40B4-BE49-F238E27FC236}">
                <a16:creationId xmlns:a16="http://schemas.microsoft.com/office/drawing/2014/main" id="{758637A8-2735-A217-59AE-619AB3F4F64E}"/>
              </a:ext>
            </a:extLst>
          </p:cNvPr>
          <p:cNvPicPr>
            <a:picLocks noChangeAspect="1"/>
          </p:cNvPicPr>
          <p:nvPr/>
        </p:nvPicPr>
        <p:blipFill>
          <a:blip r:embed="rId2"/>
          <a:stretch>
            <a:fillRect/>
          </a:stretch>
        </p:blipFill>
        <p:spPr>
          <a:xfrm>
            <a:off x="8766498" y="141153"/>
            <a:ext cx="2359984" cy="1570700"/>
          </a:xfrm>
          <a:prstGeom prst="rect">
            <a:avLst/>
          </a:prstGeom>
        </p:spPr>
      </p:pic>
    </p:spTree>
    <p:extLst>
      <p:ext uri="{BB962C8B-B14F-4D97-AF65-F5344CB8AC3E}">
        <p14:creationId xmlns:p14="http://schemas.microsoft.com/office/powerpoint/2010/main" val="639183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r>
              <a:rPr lang="en-US" dirty="0"/>
              <a:t>Ask directly and then </a:t>
            </a:r>
            <a:r>
              <a:rPr lang="en-US" b="1" dirty="0">
                <a:solidFill>
                  <a:schemeClr val="accent2"/>
                </a:solidFill>
              </a:rPr>
              <a:t>evaluate ideation</a:t>
            </a:r>
            <a:endParaRPr lang="en-US" dirty="0">
              <a:solidFill>
                <a:schemeClr val="accent2"/>
              </a:solidFill>
            </a:endParaRPr>
          </a:p>
          <a:p>
            <a:pPr>
              <a:lnSpc>
                <a:spcPct val="100000"/>
              </a:lnSpc>
            </a:pPr>
            <a:r>
              <a:rPr lang="en-US" b="1" u="sng" dirty="0">
                <a:solidFill>
                  <a:schemeClr val="accent2"/>
                </a:solidFill>
              </a:rPr>
              <a:t>Disclosure is good news</a:t>
            </a:r>
            <a:r>
              <a:rPr lang="en-US" b="1" dirty="0">
                <a:solidFill>
                  <a:schemeClr val="accent2"/>
                </a:solidFill>
              </a:rPr>
              <a:t> </a:t>
            </a:r>
            <a:r>
              <a:rPr lang="en-US" dirty="0"/>
              <a:t>(it’s a sign of trust)!</a:t>
            </a:r>
          </a:p>
          <a:p>
            <a:pPr marL="914400" lvl="1" indent="-457200">
              <a:lnSpc>
                <a:spcPct val="100000"/>
              </a:lnSpc>
              <a:buFont typeface="Courier New" panose="020B0604020202020204" pitchFamily="34" charset="0"/>
              <a:buChar char="o"/>
            </a:pPr>
            <a:endParaRPr lang="en-US" sz="2800" dirty="0"/>
          </a:p>
          <a:p>
            <a:pPr marL="914400" lvl="1" indent="-457200">
              <a:lnSpc>
                <a:spcPct val="100000"/>
              </a:lnSpc>
              <a:buFont typeface="Courier New" panose="020B0604020202020204" pitchFamily="34" charset="0"/>
              <a:buChar char="o"/>
            </a:pPr>
            <a:r>
              <a:rPr lang="en-US" sz="2800" dirty="0"/>
              <a:t>Trigger – What usually triggers your SI?</a:t>
            </a:r>
            <a:endParaRPr lang="en-US" dirty="0"/>
          </a:p>
          <a:p>
            <a:pPr marL="914400" lvl="1" indent="-457200">
              <a:lnSpc>
                <a:spcPct val="100000"/>
              </a:lnSpc>
              <a:buFont typeface="Courier New" panose="020B0604020202020204" pitchFamily="34" charset="0"/>
              <a:buChar char="o"/>
            </a:pPr>
            <a:r>
              <a:rPr lang="en-US" sz="2800" dirty="0"/>
              <a:t>Frequency – How often?</a:t>
            </a:r>
          </a:p>
          <a:p>
            <a:pPr marL="914400" lvl="1" indent="-457200">
              <a:lnSpc>
                <a:spcPct val="100000"/>
              </a:lnSpc>
              <a:buFont typeface="Courier New" panose="020B0604020202020204" pitchFamily="34" charset="0"/>
              <a:buChar char="o"/>
            </a:pPr>
            <a:r>
              <a:rPr lang="en-US" sz="2800" dirty="0"/>
              <a:t>Intensity – All you can think? Or background?</a:t>
            </a:r>
          </a:p>
          <a:p>
            <a:pPr marL="914400" lvl="1" indent="-457200">
              <a:lnSpc>
                <a:spcPct val="100000"/>
              </a:lnSpc>
              <a:buFont typeface="Courier New" panose="020B0604020202020204" pitchFamily="34" charset="0"/>
              <a:buChar char="o"/>
            </a:pPr>
            <a:r>
              <a:rPr lang="en-US" sz="2800" dirty="0"/>
              <a:t>Duration – How long usually?</a:t>
            </a:r>
          </a:p>
          <a:p>
            <a:pPr marL="914400" lvl="1" indent="-457200">
              <a:lnSpc>
                <a:spcPct val="100000"/>
              </a:lnSpc>
              <a:buFont typeface="Courier New" panose="020B0604020202020204" pitchFamily="34" charset="0"/>
              <a:buChar char="o"/>
            </a:pPr>
            <a:r>
              <a:rPr lang="en-US" sz="2800" b="1" dirty="0">
                <a:solidFill>
                  <a:schemeClr val="accent2"/>
                </a:solidFill>
              </a:rPr>
              <a:t>Termination – What’s going on when no SI? (Tommie)</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#2</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Assessment Skill:</a:t>
            </a:r>
            <a:endParaRPr lang="en-US" sz="4400">
              <a:solidFill>
                <a:schemeClr val="accent6"/>
              </a:solidFill>
            </a:endParaRPr>
          </a:p>
          <a:p>
            <a:r>
              <a:rPr lang="en-US" sz="4400" b="1">
                <a:solidFill>
                  <a:schemeClr val="accent6"/>
                </a:solidFill>
              </a:rPr>
              <a:t>Evaluate Ideation</a:t>
            </a:r>
            <a:endParaRPr lang="en-US" sz="4400">
              <a:solidFill>
                <a:schemeClr val="accent6"/>
              </a:solidFill>
            </a:endParaRPr>
          </a:p>
        </p:txBody>
      </p:sp>
      <p:pic>
        <p:nvPicPr>
          <p:cNvPr id="6" name="Picture 5" descr="Person in therapy">
            <a:extLst>
              <a:ext uri="{FF2B5EF4-FFF2-40B4-BE49-F238E27FC236}">
                <a16:creationId xmlns:a16="http://schemas.microsoft.com/office/drawing/2014/main" id="{CA920900-B800-5D7A-849F-FF49DECE7D88}"/>
              </a:ext>
            </a:extLst>
          </p:cNvPr>
          <p:cNvPicPr>
            <a:picLocks noChangeAspect="1"/>
          </p:cNvPicPr>
          <p:nvPr/>
        </p:nvPicPr>
        <p:blipFill>
          <a:blip r:embed="rId2"/>
          <a:stretch>
            <a:fillRect/>
          </a:stretch>
        </p:blipFill>
        <p:spPr>
          <a:xfrm>
            <a:off x="8233832" y="82040"/>
            <a:ext cx="2511779" cy="1635084"/>
          </a:xfrm>
          <a:prstGeom prst="rect">
            <a:avLst/>
          </a:prstGeom>
        </p:spPr>
      </p:pic>
    </p:spTree>
    <p:extLst>
      <p:ext uri="{BB962C8B-B14F-4D97-AF65-F5344CB8AC3E}">
        <p14:creationId xmlns:p14="http://schemas.microsoft.com/office/powerpoint/2010/main" val="11788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marL="514350" indent="-514350">
              <a:lnSpc>
                <a:spcPct val="100000"/>
              </a:lnSpc>
              <a:buFont typeface="Courier New" panose="020B0604020202020204" pitchFamily="34" charset="0"/>
              <a:buChar char="o"/>
            </a:pPr>
            <a:r>
              <a:rPr lang="en-US" sz="3200" dirty="0">
                <a:solidFill>
                  <a:srgbClr val="000000"/>
                </a:solidFill>
              </a:rPr>
              <a:t>“If we could somehow </a:t>
            </a:r>
            <a:r>
              <a:rPr lang="en-US" sz="3200" b="1" dirty="0">
                <a:solidFill>
                  <a:schemeClr val="accent2"/>
                </a:solidFill>
              </a:rPr>
              <a:t>magically change</a:t>
            </a:r>
            <a:r>
              <a:rPr lang="en-US" sz="3200" dirty="0">
                <a:solidFill>
                  <a:srgbClr val="000000"/>
                </a:solidFill>
              </a:rPr>
              <a:t> just one thing in your life that would eliminate your suicidal risk all together, what would </a:t>
            </a:r>
            <a:r>
              <a:rPr lang="en-US" sz="3200" dirty="0"/>
              <a:t>that be?” (Jobes, 2016, p. 63) </a:t>
            </a:r>
            <a:endParaRPr lang="en-US" sz="3200" dirty="0">
              <a:solidFill>
                <a:srgbClr val="000000"/>
              </a:solidFill>
            </a:endParaRPr>
          </a:p>
          <a:p>
            <a:pPr marL="514350" indent="-514350">
              <a:lnSpc>
                <a:spcPct val="100000"/>
              </a:lnSpc>
              <a:buFont typeface="Courier New" panose="020B0604020202020204" pitchFamily="34" charset="0"/>
              <a:buChar char="o"/>
            </a:pPr>
            <a:endParaRPr lang="en-US" sz="3200" dirty="0"/>
          </a:p>
          <a:p>
            <a:pPr marL="514350" indent="-514350">
              <a:lnSpc>
                <a:spcPct val="100000"/>
              </a:lnSpc>
              <a:buFont typeface="Courier New" panose="020B0604020202020204" pitchFamily="34" charset="0"/>
              <a:buChar char="o"/>
            </a:pPr>
            <a:r>
              <a:rPr lang="en-US" sz="3200" dirty="0"/>
              <a:t>This question </a:t>
            </a:r>
            <a:r>
              <a:rPr lang="en-US" sz="3200" b="1" dirty="0">
                <a:solidFill>
                  <a:schemeClr val="accent2"/>
                </a:solidFill>
              </a:rPr>
              <a:t>points you</a:t>
            </a:r>
            <a:r>
              <a:rPr lang="en-US" sz="3200" dirty="0"/>
              <a:t> and the person toward a treatment focus</a:t>
            </a:r>
          </a:p>
          <a:p>
            <a:pPr marL="514350" indent="-514350">
              <a:lnSpc>
                <a:spcPct val="100000"/>
              </a:lnSpc>
              <a:buFont typeface="Courier New" panose="020B0604020202020204" pitchFamily="34" charset="0"/>
              <a:buChar char="o"/>
            </a:pPr>
            <a:endParaRPr lang="en-US" sz="3200" dirty="0"/>
          </a:p>
          <a:p>
            <a:pPr marL="514350" indent="-514350">
              <a:lnSpc>
                <a:spcPct val="100000"/>
              </a:lnSpc>
              <a:buFont typeface="Courier New" panose="020B0604020202020204" pitchFamily="34" charset="0"/>
              <a:buChar char="o"/>
            </a:pPr>
            <a:r>
              <a:rPr lang="en-US" sz="3200" dirty="0"/>
              <a:t>It</a:t>
            </a:r>
            <a:r>
              <a:rPr lang="en-US" sz="3200" dirty="0">
                <a:solidFill>
                  <a:srgbClr val="000000"/>
                </a:solidFill>
              </a:rPr>
              <a:t> also may </a:t>
            </a:r>
            <a:r>
              <a:rPr lang="en-US" sz="3200" b="1" dirty="0">
                <a:solidFill>
                  <a:schemeClr val="accent2"/>
                </a:solidFill>
              </a:rPr>
              <a:t>reveal</a:t>
            </a:r>
            <a:r>
              <a:rPr lang="en-US" sz="3200" dirty="0">
                <a:solidFill>
                  <a:srgbClr val="000000"/>
                </a:solidFill>
              </a:rPr>
              <a:t> irrational expectations</a:t>
            </a:r>
            <a:endParaRPr lang="en-US" sz="3200" dirty="0"/>
          </a:p>
          <a:p>
            <a:pPr marL="457200" indent="-457200">
              <a:lnSpc>
                <a:spcPct val="100000"/>
              </a:lnSpc>
              <a:buFont typeface="Courier New" panose="020B0604020202020204" pitchFamily="34" charset="0"/>
              <a:buChar char="o"/>
            </a:pPr>
            <a:endParaRPr lang="en-US" b="1" u="sng" dirty="0">
              <a:solidFill>
                <a:schemeClr val="accent2"/>
              </a:solidFill>
            </a:endParaRP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#3</a:t>
            </a:r>
          </a:p>
        </p:txBody>
      </p:sp>
      <p:sp>
        <p:nvSpPr>
          <p:cNvPr id="5" name="TextBox 4">
            <a:extLst>
              <a:ext uri="{FF2B5EF4-FFF2-40B4-BE49-F238E27FC236}">
                <a16:creationId xmlns:a16="http://schemas.microsoft.com/office/drawing/2014/main" id="{38D3F12B-07D4-07EC-F2A9-33A0CB08BDE1}"/>
              </a:ext>
            </a:extLst>
          </p:cNvPr>
          <p:cNvSpPr txBox="1"/>
          <p:nvPr/>
        </p:nvSpPr>
        <p:spPr>
          <a:xfrm>
            <a:off x="2170289" y="385234"/>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solidFill>
                  <a:schemeClr val="accent6"/>
                </a:solidFill>
                <a:latin typeface="Segoe UI"/>
                <a:cs typeface="Segoe UI"/>
              </a:rPr>
              <a:t>Assessment Skill:</a:t>
            </a:r>
            <a:endParaRPr lang="en-US" sz="4400">
              <a:solidFill>
                <a:schemeClr val="accent6"/>
              </a:solidFill>
              <a:latin typeface="Segoe UI"/>
              <a:cs typeface="Segoe UI"/>
            </a:endParaRPr>
          </a:p>
          <a:p>
            <a:r>
              <a:rPr lang="en-US" sz="4400" b="1" dirty="0">
                <a:solidFill>
                  <a:schemeClr val="accent6"/>
                </a:solidFill>
                <a:latin typeface="Segoe UI"/>
                <a:cs typeface="Segoe UI"/>
              </a:rPr>
              <a:t>That One Thing (1/2)</a:t>
            </a:r>
            <a:endParaRPr lang="en-US" dirty="0">
              <a:solidFill>
                <a:schemeClr val="accent6"/>
              </a:solidFill>
            </a:endParaRPr>
          </a:p>
        </p:txBody>
      </p:sp>
      <p:pic>
        <p:nvPicPr>
          <p:cNvPr id="7" name="Picture 6" descr="White arrows going to the red target">
            <a:extLst>
              <a:ext uri="{FF2B5EF4-FFF2-40B4-BE49-F238E27FC236}">
                <a16:creationId xmlns:a16="http://schemas.microsoft.com/office/drawing/2014/main" id="{CAA09DA8-19DD-5219-FE08-59BA26C12346}"/>
              </a:ext>
            </a:extLst>
          </p:cNvPr>
          <p:cNvPicPr>
            <a:picLocks noChangeAspect="1"/>
          </p:cNvPicPr>
          <p:nvPr/>
        </p:nvPicPr>
        <p:blipFill>
          <a:blip r:embed="rId2"/>
          <a:stretch>
            <a:fillRect/>
          </a:stretch>
        </p:blipFill>
        <p:spPr>
          <a:xfrm>
            <a:off x="8369242" y="110262"/>
            <a:ext cx="2452626" cy="1635084"/>
          </a:xfrm>
          <a:prstGeom prst="rect">
            <a:avLst/>
          </a:prstGeom>
        </p:spPr>
      </p:pic>
    </p:spTree>
    <p:extLst>
      <p:ext uri="{BB962C8B-B14F-4D97-AF65-F5344CB8AC3E}">
        <p14:creationId xmlns:p14="http://schemas.microsoft.com/office/powerpoint/2010/main" val="3460405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r>
              <a:rPr lang="en-US" sz="3200" dirty="0">
                <a:solidFill>
                  <a:srgbClr val="000000"/>
                </a:solidFill>
                <a:latin typeface="Arial Nova"/>
                <a:cs typeface="Calibri"/>
              </a:rPr>
              <a:t>Possible “irrational” responses:</a:t>
            </a:r>
            <a:endParaRPr lang="en-US" dirty="0"/>
          </a:p>
          <a:p>
            <a:pPr marL="457200" indent="-457200">
              <a:lnSpc>
                <a:spcPct val="100000"/>
              </a:lnSpc>
              <a:buFont typeface="Courier New" panose="020B0604020202020204" pitchFamily="34" charset="0"/>
              <a:buChar char="o"/>
            </a:pPr>
            <a:r>
              <a:rPr lang="en-US" sz="3200" dirty="0">
                <a:solidFill>
                  <a:srgbClr val="000000"/>
                </a:solidFill>
                <a:latin typeface="Arial Nova"/>
                <a:cs typeface="Calibri"/>
              </a:rPr>
              <a:t>“My mother would be alive”</a:t>
            </a:r>
          </a:p>
          <a:p>
            <a:pPr marL="457200" indent="-457200">
              <a:lnSpc>
                <a:spcPct val="100000"/>
              </a:lnSpc>
              <a:buFont typeface="Courier New" panose="020B0604020202020204" pitchFamily="34" charset="0"/>
              <a:buChar char="o"/>
            </a:pPr>
            <a:r>
              <a:rPr lang="en-US" sz="3200" dirty="0">
                <a:solidFill>
                  <a:srgbClr val="000000"/>
                </a:solidFill>
                <a:latin typeface="Arial Nova"/>
                <a:cs typeface="Calibri"/>
              </a:rPr>
              <a:t>“I wouldn’t have been sexually abused as a child”</a:t>
            </a:r>
          </a:p>
          <a:p>
            <a:pPr marL="457200" indent="-457200">
              <a:lnSpc>
                <a:spcPct val="100000"/>
              </a:lnSpc>
              <a:buFont typeface="Courier New" panose="020B0604020202020204" pitchFamily="34" charset="0"/>
              <a:buChar char="o"/>
            </a:pPr>
            <a:r>
              <a:rPr lang="en-US" sz="3200" dirty="0">
                <a:solidFill>
                  <a:srgbClr val="000000"/>
                </a:solidFill>
                <a:latin typeface="Arial Nova"/>
                <a:cs typeface="Calibri"/>
              </a:rPr>
              <a:t>“There would be no more hate”</a:t>
            </a:r>
          </a:p>
          <a:p>
            <a:pPr marL="457200" indent="-457200">
              <a:lnSpc>
                <a:spcPct val="100000"/>
              </a:lnSpc>
              <a:buFont typeface="Courier New" panose="020B0604020202020204" pitchFamily="34" charset="0"/>
              <a:buChar char="o"/>
            </a:pPr>
            <a:endParaRPr lang="en-US" sz="3200" dirty="0">
              <a:solidFill>
                <a:srgbClr val="000000"/>
              </a:solidFill>
              <a:latin typeface="Arial Nova"/>
              <a:cs typeface="Calibri"/>
            </a:endParaRPr>
          </a:p>
          <a:p>
            <a:pPr>
              <a:lnSpc>
                <a:spcPct val="100000"/>
              </a:lnSpc>
            </a:pPr>
            <a:r>
              <a:rPr lang="en-US" sz="3200" dirty="0">
                <a:solidFill>
                  <a:schemeClr val="accent2"/>
                </a:solidFill>
                <a:latin typeface="Arial Nova"/>
                <a:cs typeface="Calibri"/>
              </a:rPr>
              <a:t>What are some therapy targets linked to these responses?</a:t>
            </a:r>
            <a:endParaRPr lang="en-US" dirty="0">
              <a:solidFill>
                <a:schemeClr val="accent2"/>
              </a:solidFill>
            </a:endParaRPr>
          </a:p>
          <a:p>
            <a:pPr marL="457200" indent="-457200">
              <a:lnSpc>
                <a:spcPct val="100000"/>
              </a:lnSpc>
              <a:buFont typeface="Courier New" panose="020B0604020202020204" pitchFamily="34" charset="0"/>
              <a:buChar char="o"/>
            </a:pPr>
            <a:endParaRPr lang="en-US" b="1" u="sng" dirty="0">
              <a:solidFill>
                <a:schemeClr val="accent2"/>
              </a:solidFill>
            </a:endParaRP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a:solidFill>
                  <a:schemeClr val="accent6"/>
                </a:solidFill>
              </a:rPr>
              <a:t>#3</a:t>
            </a:r>
          </a:p>
        </p:txBody>
      </p:sp>
      <p:sp>
        <p:nvSpPr>
          <p:cNvPr id="5" name="TextBox 4">
            <a:extLst>
              <a:ext uri="{FF2B5EF4-FFF2-40B4-BE49-F238E27FC236}">
                <a16:creationId xmlns:a16="http://schemas.microsoft.com/office/drawing/2014/main" id="{38D3F12B-07D4-07EC-F2A9-33A0CB08BDE1}"/>
              </a:ext>
            </a:extLst>
          </p:cNvPr>
          <p:cNvSpPr txBox="1"/>
          <p:nvPr/>
        </p:nvSpPr>
        <p:spPr>
          <a:xfrm>
            <a:off x="2191456" y="378178"/>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Assessment Skill:</a:t>
            </a:r>
            <a:endParaRPr lang="en-US" sz="4400">
              <a:solidFill>
                <a:schemeClr val="accent6"/>
              </a:solidFill>
            </a:endParaRPr>
          </a:p>
          <a:p>
            <a:r>
              <a:rPr lang="en-US" sz="4400" b="1">
                <a:solidFill>
                  <a:schemeClr val="accent6"/>
                </a:solidFill>
              </a:rPr>
              <a:t>That One Thing (2/2)</a:t>
            </a:r>
            <a:endParaRPr lang="en-US" sz="4400">
              <a:solidFill>
                <a:schemeClr val="accent6"/>
              </a:solidFill>
            </a:endParaRPr>
          </a:p>
        </p:txBody>
      </p:sp>
      <p:pic>
        <p:nvPicPr>
          <p:cNvPr id="6" name="Picture 5" descr="White arrows going to the red target">
            <a:extLst>
              <a:ext uri="{FF2B5EF4-FFF2-40B4-BE49-F238E27FC236}">
                <a16:creationId xmlns:a16="http://schemas.microsoft.com/office/drawing/2014/main" id="{CA920900-B800-5D7A-849F-FF49DECE7D88}"/>
              </a:ext>
            </a:extLst>
          </p:cNvPr>
          <p:cNvPicPr>
            <a:picLocks noChangeAspect="1"/>
          </p:cNvPicPr>
          <p:nvPr/>
        </p:nvPicPr>
        <p:blipFill>
          <a:blip r:embed="rId2"/>
          <a:stretch>
            <a:fillRect/>
          </a:stretch>
        </p:blipFill>
        <p:spPr>
          <a:xfrm>
            <a:off x="8263408" y="82040"/>
            <a:ext cx="2452626" cy="1635084"/>
          </a:xfrm>
          <a:prstGeom prst="rect">
            <a:avLst/>
          </a:prstGeom>
        </p:spPr>
      </p:pic>
    </p:spTree>
    <p:extLst>
      <p:ext uri="{BB962C8B-B14F-4D97-AF65-F5344CB8AC3E}">
        <p14:creationId xmlns:p14="http://schemas.microsoft.com/office/powerpoint/2010/main" val="280147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795865" y="2269066"/>
            <a:ext cx="10456333" cy="2989263"/>
          </a:xfrm>
        </p:spPr>
        <p:txBody>
          <a:bodyPr lIns="0" tIns="0" rIns="0" bIns="0" anchor="t"/>
          <a:lstStyle/>
          <a:p>
            <a:pPr>
              <a:lnSpc>
                <a:spcPct val="100000"/>
              </a:lnSpc>
            </a:pPr>
            <a:endParaRPr lang="en-US" sz="3200" dirty="0"/>
          </a:p>
          <a:p>
            <a:pPr marL="457200" indent="-457200">
              <a:lnSpc>
                <a:spcPct val="100000"/>
              </a:lnSpc>
              <a:buFont typeface="Courier New" panose="020B0604020202020204" pitchFamily="34" charset="0"/>
              <a:buChar char="o"/>
            </a:pPr>
            <a:r>
              <a:rPr lang="en-US" sz="3200" dirty="0"/>
              <a:t>This is my favorite</a:t>
            </a:r>
            <a:r>
              <a:rPr lang="en-US" sz="3200" b="1" dirty="0">
                <a:solidFill>
                  <a:schemeClr val="accent2"/>
                </a:solidFill>
              </a:rPr>
              <a:t> 5 minute interview</a:t>
            </a:r>
            <a:r>
              <a:rPr lang="en-US" sz="3200" dirty="0"/>
              <a:t> strategy</a:t>
            </a:r>
          </a:p>
          <a:p>
            <a:pPr marL="457200" indent="-457200">
              <a:lnSpc>
                <a:spcPct val="100000"/>
              </a:lnSpc>
              <a:buFont typeface="Courier New" panose="020B0604020202020204" pitchFamily="34" charset="0"/>
              <a:buChar char="o"/>
            </a:pPr>
            <a:r>
              <a:rPr lang="en-US" sz="3200" dirty="0"/>
              <a:t>Demo: </a:t>
            </a:r>
            <a:r>
              <a:rPr lang="en-US" sz="3200" b="1" dirty="0">
                <a:solidFill>
                  <a:schemeClr val="accent2"/>
                </a:solidFill>
              </a:rPr>
              <a:t>Live participation </a:t>
            </a:r>
            <a:r>
              <a:rPr lang="en-US" sz="3200" dirty="0"/>
              <a:t>now</a:t>
            </a:r>
            <a:endParaRPr lang="en-US" sz="3200" b="1" dirty="0">
              <a:solidFill>
                <a:schemeClr val="accent2"/>
              </a:solidFill>
            </a:endParaRPr>
          </a:p>
          <a:p>
            <a:pPr marL="457200" indent="-457200">
              <a:lnSpc>
                <a:spcPct val="100000"/>
              </a:lnSpc>
              <a:buFont typeface="Courier New" panose="020B0604020202020204" pitchFamily="34" charset="0"/>
              <a:buChar char="o"/>
            </a:pPr>
            <a:r>
              <a:rPr lang="en-US" sz="3200" dirty="0"/>
              <a:t>May I ask some questions about </a:t>
            </a:r>
            <a:r>
              <a:rPr lang="en-US" sz="3200" b="1" dirty="0">
                <a:solidFill>
                  <a:schemeClr val="accent2"/>
                </a:solidFill>
              </a:rPr>
              <a:t>your mood? </a:t>
            </a:r>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dirty="0">
                <a:solidFill>
                  <a:schemeClr val="accent6"/>
                </a:solidFill>
              </a:rPr>
              <a:t>#4</a:t>
            </a:r>
          </a:p>
        </p:txBody>
      </p:sp>
      <p:sp>
        <p:nvSpPr>
          <p:cNvPr id="5" name="TextBox 4">
            <a:extLst>
              <a:ext uri="{FF2B5EF4-FFF2-40B4-BE49-F238E27FC236}">
                <a16:creationId xmlns:a16="http://schemas.microsoft.com/office/drawing/2014/main" id="{38D3F12B-07D4-07EC-F2A9-33A0CB08BDE1}"/>
              </a:ext>
            </a:extLst>
          </p:cNvPr>
          <p:cNvSpPr txBox="1"/>
          <p:nvPr/>
        </p:nvSpPr>
        <p:spPr>
          <a:xfrm>
            <a:off x="2170289" y="491067"/>
            <a:ext cx="855697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solidFill>
                  <a:schemeClr val="accent6"/>
                </a:solidFill>
              </a:rPr>
              <a:t>Assessment Skill:</a:t>
            </a:r>
            <a:endParaRPr lang="en-US" sz="3600" dirty="0">
              <a:solidFill>
                <a:schemeClr val="accent6"/>
              </a:solidFill>
            </a:endParaRPr>
          </a:p>
          <a:p>
            <a:r>
              <a:rPr lang="en-US" sz="3600" b="1" dirty="0">
                <a:solidFill>
                  <a:schemeClr val="accent6"/>
                </a:solidFill>
              </a:rPr>
              <a:t>Mood Scaling with a Suicide Floor</a:t>
            </a:r>
          </a:p>
        </p:txBody>
      </p:sp>
      <p:pic>
        <p:nvPicPr>
          <p:cNvPr id="4" name="Picture 3" descr="Thin geometric plinth in a graph">
            <a:extLst>
              <a:ext uri="{FF2B5EF4-FFF2-40B4-BE49-F238E27FC236}">
                <a16:creationId xmlns:a16="http://schemas.microsoft.com/office/drawing/2014/main" id="{702EDE5A-E5E3-2FD9-E7BB-044012DB805D}"/>
              </a:ext>
            </a:extLst>
          </p:cNvPr>
          <p:cNvPicPr>
            <a:picLocks noChangeAspect="1"/>
          </p:cNvPicPr>
          <p:nvPr/>
        </p:nvPicPr>
        <p:blipFill>
          <a:blip r:embed="rId2"/>
          <a:stretch>
            <a:fillRect/>
          </a:stretch>
        </p:blipFill>
        <p:spPr>
          <a:xfrm>
            <a:off x="8925277" y="4680102"/>
            <a:ext cx="3266723" cy="2177898"/>
          </a:xfrm>
          <a:prstGeom prst="rect">
            <a:avLst/>
          </a:prstGeom>
        </p:spPr>
      </p:pic>
    </p:spTree>
    <p:extLst>
      <p:ext uri="{BB962C8B-B14F-4D97-AF65-F5344CB8AC3E}">
        <p14:creationId xmlns:p14="http://schemas.microsoft.com/office/powerpoint/2010/main" val="2487094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8ECA8-AFE9-744D-CFA8-D9C003133462}"/>
              </a:ext>
            </a:extLst>
          </p:cNvPr>
          <p:cNvSpPr>
            <a:spLocks noGrp="1"/>
          </p:cNvSpPr>
          <p:nvPr>
            <p:ph type="body" sz="quarter" idx="10"/>
          </p:nvPr>
        </p:nvSpPr>
        <p:spPr>
          <a:xfrm>
            <a:off x="268235" y="2036954"/>
            <a:ext cx="11655529" cy="2989263"/>
          </a:xfrm>
        </p:spPr>
        <p:txBody>
          <a:bodyPr lIns="0" tIns="0" rIns="0" bIns="0" anchor="t"/>
          <a:lstStyle/>
          <a:p>
            <a:pPr marL="457200" indent="-457200">
              <a:lnSpc>
                <a:spcPct val="100000"/>
              </a:lnSpc>
              <a:buFont typeface="+mj-lt"/>
              <a:buAutoNum type="arabicPeriod"/>
            </a:pPr>
            <a:r>
              <a:rPr lang="en-US" sz="2400" dirty="0">
                <a:latin typeface="Arial Nova"/>
              </a:rPr>
              <a:t>Rate your mood, using a zero to 10 scale. </a:t>
            </a:r>
            <a:r>
              <a:rPr lang="en-US" sz="2400" dirty="0">
                <a:solidFill>
                  <a:srgbClr val="000000"/>
                </a:solidFill>
                <a:latin typeface="Arial Nova"/>
              </a:rPr>
              <a:t>Zero is the worst mood possible. Zero means you’re totally depressed and so you’re just going to kill yourself. A 10 is your best possible mood. A 10 would mean you’re as happy as you could be, maybe dancing or singing or doing whatever you do when you’re extremely happy. Using zero to 10, what rating would you give your mood right now? </a:t>
            </a:r>
            <a:endParaRPr lang="en-US" dirty="0"/>
          </a:p>
          <a:p>
            <a:pPr marL="457200" indent="-457200">
              <a:lnSpc>
                <a:spcPct val="100000"/>
              </a:lnSpc>
              <a:buFont typeface="+mj-lt"/>
              <a:buAutoNum type="arabicPeriod"/>
            </a:pPr>
            <a:r>
              <a:rPr lang="en-US" sz="2400" dirty="0">
                <a:latin typeface="Arial Nova"/>
              </a:rPr>
              <a:t>What’s happening now that makes you give your mood that rating? </a:t>
            </a:r>
          </a:p>
          <a:p>
            <a:pPr marL="457200" indent="-457200">
              <a:lnSpc>
                <a:spcPct val="100000"/>
              </a:lnSpc>
              <a:buFont typeface="+mj-lt"/>
              <a:buAutoNum type="arabicPeriod"/>
            </a:pPr>
            <a:r>
              <a:rPr lang="en-US" sz="2400" dirty="0">
                <a:solidFill>
                  <a:srgbClr val="000000"/>
                </a:solidFill>
                <a:latin typeface="Arial Nova"/>
              </a:rPr>
              <a:t>What’s the worst or lowest mood rating you’ve ever had? What was happening to make you feel so down? </a:t>
            </a:r>
          </a:p>
          <a:p>
            <a:pPr marL="457200" indent="-457200">
              <a:lnSpc>
                <a:spcPct val="100000"/>
              </a:lnSpc>
              <a:buFont typeface="+mj-lt"/>
              <a:buAutoNum type="arabicPeriod"/>
            </a:pPr>
            <a:r>
              <a:rPr lang="en-US" sz="2400" dirty="0">
                <a:solidFill>
                  <a:srgbClr val="000000"/>
                </a:solidFill>
                <a:latin typeface="Arial Nova"/>
              </a:rPr>
              <a:t>For you, what would be a normal mood rating on a normal day? </a:t>
            </a:r>
          </a:p>
          <a:p>
            <a:pPr marL="457200" indent="-457200">
              <a:lnSpc>
                <a:spcPct val="100000"/>
              </a:lnSpc>
              <a:buFont typeface="+mj-lt"/>
              <a:buAutoNum type="arabicPeriod"/>
            </a:pPr>
            <a:r>
              <a:rPr lang="en-US" sz="2400" dirty="0">
                <a:solidFill>
                  <a:srgbClr val="000000"/>
                </a:solidFill>
                <a:latin typeface="Arial Nova"/>
              </a:rPr>
              <a:t>What’s the best mood rating you’ve ever had? What was happening that helped you have such a high mood rating? </a:t>
            </a:r>
            <a:endParaRPr lang="en-US" sz="2400" dirty="0"/>
          </a:p>
        </p:txBody>
      </p:sp>
      <p:sp>
        <p:nvSpPr>
          <p:cNvPr id="3" name="Title 2">
            <a:extLst>
              <a:ext uri="{FF2B5EF4-FFF2-40B4-BE49-F238E27FC236}">
                <a16:creationId xmlns:a16="http://schemas.microsoft.com/office/drawing/2014/main" id="{74CA31B4-206E-7229-5335-F62118F5636F}"/>
              </a:ext>
            </a:extLst>
          </p:cNvPr>
          <p:cNvSpPr>
            <a:spLocks noGrp="1"/>
          </p:cNvSpPr>
          <p:nvPr>
            <p:ph type="title"/>
          </p:nvPr>
        </p:nvSpPr>
        <p:spPr>
          <a:xfrm>
            <a:off x="454025" y="372004"/>
            <a:ext cx="2069150" cy="1459619"/>
          </a:xfrm>
        </p:spPr>
        <p:txBody>
          <a:bodyPr lIns="91440" tIns="45720" rIns="91440" bIns="45720" anchor="t"/>
          <a:lstStyle/>
          <a:p>
            <a:r>
              <a:rPr lang="en-US" sz="8800" b="0" dirty="0">
                <a:solidFill>
                  <a:schemeClr val="accent6"/>
                </a:solidFill>
              </a:rPr>
              <a:t>#4</a:t>
            </a:r>
          </a:p>
        </p:txBody>
      </p:sp>
      <p:sp>
        <p:nvSpPr>
          <p:cNvPr id="5" name="TextBox 4">
            <a:extLst>
              <a:ext uri="{FF2B5EF4-FFF2-40B4-BE49-F238E27FC236}">
                <a16:creationId xmlns:a16="http://schemas.microsoft.com/office/drawing/2014/main" id="{38D3F12B-07D4-07EC-F2A9-33A0CB08BDE1}"/>
              </a:ext>
            </a:extLst>
          </p:cNvPr>
          <p:cNvSpPr txBox="1"/>
          <p:nvPr/>
        </p:nvSpPr>
        <p:spPr>
          <a:xfrm>
            <a:off x="2156178" y="385234"/>
            <a:ext cx="85569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accent6"/>
                </a:solidFill>
              </a:rPr>
              <a:t>Practice:</a:t>
            </a:r>
            <a:endParaRPr lang="en-US" sz="4400">
              <a:solidFill>
                <a:schemeClr val="accent6"/>
              </a:solidFill>
            </a:endParaRPr>
          </a:p>
          <a:p>
            <a:r>
              <a:rPr lang="en-US" sz="4400" b="1">
                <a:solidFill>
                  <a:schemeClr val="accent6"/>
                </a:solidFill>
              </a:rPr>
              <a:t>Mood Scaling</a:t>
            </a:r>
          </a:p>
        </p:txBody>
      </p:sp>
      <p:pic>
        <p:nvPicPr>
          <p:cNvPr id="4" name="Picture 3" descr="Thin geometric plinth in a graph">
            <a:extLst>
              <a:ext uri="{FF2B5EF4-FFF2-40B4-BE49-F238E27FC236}">
                <a16:creationId xmlns:a16="http://schemas.microsoft.com/office/drawing/2014/main" id="{702EDE5A-E5E3-2FD9-E7BB-044012DB805D}"/>
              </a:ext>
            </a:extLst>
          </p:cNvPr>
          <p:cNvPicPr>
            <a:picLocks noChangeAspect="1"/>
          </p:cNvPicPr>
          <p:nvPr/>
        </p:nvPicPr>
        <p:blipFill>
          <a:blip r:embed="rId2"/>
          <a:stretch>
            <a:fillRect/>
          </a:stretch>
        </p:blipFill>
        <p:spPr>
          <a:xfrm>
            <a:off x="8826499" y="184580"/>
            <a:ext cx="2229557" cy="1486454"/>
          </a:xfrm>
          <a:prstGeom prst="rect">
            <a:avLst/>
          </a:prstGeom>
        </p:spPr>
      </p:pic>
    </p:spTree>
    <p:extLst>
      <p:ext uri="{BB962C8B-B14F-4D97-AF65-F5344CB8AC3E}">
        <p14:creationId xmlns:p14="http://schemas.microsoft.com/office/powerpoint/2010/main" val="37517324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FBA20B-83C4-D167-8F8C-7438037E2BAF}"/>
              </a:ext>
            </a:extLst>
          </p:cNvPr>
          <p:cNvSpPr>
            <a:spLocks noGrp="1"/>
          </p:cNvSpPr>
          <p:nvPr>
            <p:ph type="title"/>
          </p:nvPr>
        </p:nvSpPr>
        <p:spPr>
          <a:xfrm>
            <a:off x="1028699" y="999068"/>
            <a:ext cx="10205357" cy="645284"/>
          </a:xfrm>
        </p:spPr>
        <p:txBody>
          <a:bodyPr/>
          <a:lstStyle/>
          <a:p>
            <a:r>
              <a:rPr lang="en-US" dirty="0"/>
              <a:t>Additional Assessment Information</a:t>
            </a:r>
          </a:p>
        </p:txBody>
      </p:sp>
      <p:sp>
        <p:nvSpPr>
          <p:cNvPr id="4" name="TextBox 3">
            <a:extLst>
              <a:ext uri="{FF2B5EF4-FFF2-40B4-BE49-F238E27FC236}">
                <a16:creationId xmlns:a16="http://schemas.microsoft.com/office/drawing/2014/main" id="{11C25C3D-101C-743F-8AAD-0841D95ED8BC}"/>
              </a:ext>
            </a:extLst>
          </p:cNvPr>
          <p:cNvSpPr txBox="1"/>
          <p:nvPr/>
        </p:nvSpPr>
        <p:spPr>
          <a:xfrm>
            <a:off x="1027289" y="2325511"/>
            <a:ext cx="1006845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chemeClr val="bg1"/>
                </a:solidFill>
              </a:rPr>
              <a:t>The comprehensive suicide assessment interview (RIPSCIP) </a:t>
            </a:r>
            <a:r>
              <a:rPr lang="en-US" sz="2800" dirty="0">
                <a:solidFill>
                  <a:schemeClr val="bg1"/>
                </a:solidFill>
                <a:hlinkClick r:id="rId2"/>
              </a:rPr>
              <a:t>https://johnsommersflanagan.com/2016/02/06/r-i-p-sc-i-p-an-acronym-for-remembering-the-essential-components-of-a-suicide-assessment-interview/ </a:t>
            </a:r>
            <a:endParaRPr lang="en-US" sz="2800" dirty="0">
              <a:solidFill>
                <a:schemeClr val="bg1"/>
              </a:solidFill>
            </a:endParaRPr>
          </a:p>
          <a:p>
            <a:endParaRPr lang="en-US" sz="2800" dirty="0">
              <a:solidFill>
                <a:schemeClr val="bg1"/>
              </a:solidFill>
            </a:endParaRPr>
          </a:p>
          <a:p>
            <a:r>
              <a:rPr lang="en-US" sz="2800" dirty="0">
                <a:solidFill>
                  <a:schemeClr val="bg1"/>
                </a:solidFill>
              </a:rPr>
              <a:t>Need a PHQ-9 or C-SSRS alternative ? The ASQ Toolkit.pdf: </a:t>
            </a:r>
            <a:r>
              <a:rPr lang="en-US" sz="2800" dirty="0">
                <a:solidFill>
                  <a:schemeClr val="bg1"/>
                </a:solidFill>
                <a:hlinkClick r:id="rId3"/>
              </a:rPr>
              <a:t>https://www.nimh.nih.gov/research/research-conducted-at-nimh/asq-toolkit-materials </a:t>
            </a:r>
            <a:endParaRPr lang="en-US" sz="2800" dirty="0">
              <a:solidFill>
                <a:schemeClr val="bg1"/>
              </a:solidFill>
            </a:endParaRPr>
          </a:p>
        </p:txBody>
      </p:sp>
    </p:spTree>
    <p:extLst>
      <p:ext uri="{BB962C8B-B14F-4D97-AF65-F5344CB8AC3E}">
        <p14:creationId xmlns:p14="http://schemas.microsoft.com/office/powerpoint/2010/main" val="106597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7F85-B014-E54D-AC82-A789515E821B}"/>
              </a:ext>
            </a:extLst>
          </p:cNvPr>
          <p:cNvSpPr>
            <a:spLocks noGrp="1"/>
          </p:cNvSpPr>
          <p:nvPr>
            <p:ph type="title"/>
          </p:nvPr>
        </p:nvSpPr>
        <p:spPr>
          <a:xfrm>
            <a:off x="6257107" y="999068"/>
            <a:ext cx="4876800" cy="645284"/>
          </a:xfrm>
        </p:spPr>
        <p:txBody>
          <a:bodyPr anchor="b">
            <a:normAutofit fontScale="90000"/>
          </a:bodyPr>
          <a:lstStyle/>
          <a:p>
            <a:r>
              <a:rPr lang="en-US" sz="4800"/>
              <a:t>Part 3</a:t>
            </a:r>
          </a:p>
        </p:txBody>
      </p:sp>
      <p:sp>
        <p:nvSpPr>
          <p:cNvPr id="3" name="Content Placeholder 2">
            <a:extLst>
              <a:ext uri="{FF2B5EF4-FFF2-40B4-BE49-F238E27FC236}">
                <a16:creationId xmlns:a16="http://schemas.microsoft.com/office/drawing/2014/main" id="{8D87CE19-F795-8240-B223-A5CA7C9DE0E5}"/>
              </a:ext>
            </a:extLst>
          </p:cNvPr>
          <p:cNvSpPr>
            <a:spLocks noGrp="1"/>
          </p:cNvSpPr>
          <p:nvPr>
            <p:ph sz="half" idx="1"/>
          </p:nvPr>
        </p:nvSpPr>
        <p:spPr>
          <a:xfrm>
            <a:off x="6257107" y="2346868"/>
            <a:ext cx="5180189" cy="2332729"/>
          </a:xfrm>
        </p:spPr>
        <p:txBody>
          <a:bodyPr lIns="0" tIns="0" rIns="0" bIns="0" anchor="t">
            <a:noAutofit/>
          </a:bodyPr>
          <a:lstStyle/>
          <a:p>
            <a:r>
              <a:rPr lang="en-US" sz="3600" b="1" dirty="0">
                <a:solidFill>
                  <a:schemeClr val="accent6"/>
                </a:solidFill>
              </a:rPr>
              <a:t>Social Justice Sensitive Suicide Intervention and Management Strategies</a:t>
            </a:r>
          </a:p>
          <a:p>
            <a:endParaRPr lang="en-US" b="1" dirty="0"/>
          </a:p>
        </p:txBody>
      </p:sp>
      <p:pic>
        <p:nvPicPr>
          <p:cNvPr id="5" name="Picture 4">
            <a:extLst>
              <a:ext uri="{FF2B5EF4-FFF2-40B4-BE49-F238E27FC236}">
                <a16:creationId xmlns:a16="http://schemas.microsoft.com/office/drawing/2014/main" id="{ABB8538D-ABB3-E170-4F6A-FF2256E3640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8342" y="1322095"/>
            <a:ext cx="5759316" cy="4115031"/>
          </a:xfrm>
          <a:prstGeom prst="rect">
            <a:avLst/>
          </a:prstGeom>
        </p:spPr>
      </p:pic>
    </p:spTree>
    <p:extLst>
      <p:ext uri="{BB962C8B-B14F-4D97-AF65-F5344CB8AC3E}">
        <p14:creationId xmlns:p14="http://schemas.microsoft.com/office/powerpoint/2010/main" val="1854805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219090"/>
            <a:ext cx="10802581" cy="1942138"/>
          </a:xfrm>
        </p:spPr>
        <p:txBody>
          <a:bodyPr/>
          <a:lstStyle/>
          <a:p>
            <a:pPr marL="342900" indent="-342900">
              <a:buAutoNum type="arabicPeriod"/>
            </a:pPr>
            <a:r>
              <a:rPr lang="en-US" sz="2800" b="1" dirty="0">
                <a:solidFill>
                  <a:schemeClr val="accent2"/>
                </a:solidFill>
              </a:rPr>
              <a:t>Emotional [Core: Excruciating distress]</a:t>
            </a:r>
          </a:p>
          <a:p>
            <a:pPr marL="342900" indent="-342900">
              <a:buAutoNum type="arabicPeriod"/>
            </a:pPr>
            <a:r>
              <a:rPr lang="en-US" sz="2800" dirty="0"/>
              <a:t>Cognitive or Mental [Mental constriction, “nothing helps”]</a:t>
            </a:r>
          </a:p>
          <a:p>
            <a:pPr marL="342900" indent="-342900">
              <a:buAutoNum type="arabicPeriod"/>
            </a:pPr>
            <a:r>
              <a:rPr lang="en-US" sz="2800" b="1" dirty="0">
                <a:solidFill>
                  <a:schemeClr val="accent2"/>
                </a:solidFill>
              </a:rPr>
              <a:t>Interpersonal</a:t>
            </a:r>
            <a:r>
              <a:rPr lang="en-US" sz="2800" dirty="0">
                <a:solidFill>
                  <a:schemeClr val="accent2"/>
                </a:solidFill>
              </a:rPr>
              <a:t> </a:t>
            </a:r>
            <a:r>
              <a:rPr lang="en-US" sz="2800" b="1" dirty="0">
                <a:solidFill>
                  <a:schemeClr val="accent2"/>
                </a:solidFill>
              </a:rPr>
              <a:t>[Social disconnection or perceived burden]</a:t>
            </a:r>
          </a:p>
          <a:p>
            <a:pPr marL="342900" indent="-342900">
              <a:buAutoNum type="arabicPeriod"/>
            </a:pPr>
            <a:r>
              <a:rPr lang="en-US" sz="2800" dirty="0"/>
              <a:t>Physical/Biomedical [Agitated, impulsive, ill, and drugs] </a:t>
            </a:r>
          </a:p>
          <a:p>
            <a:pPr marL="342900" indent="-342900">
              <a:buAutoNum type="arabicPeriod"/>
            </a:pPr>
            <a:r>
              <a:rPr lang="en-US" sz="2800" dirty="0"/>
              <a:t>Spiritual/Cultural [Meaninglessness or disconnection]</a:t>
            </a:r>
          </a:p>
          <a:p>
            <a:pPr marL="342900" indent="-342900">
              <a:buAutoNum type="arabicPeriod"/>
            </a:pPr>
            <a:r>
              <a:rPr lang="en-US" sz="2800" dirty="0"/>
              <a:t>Behavioral [Suicide plan/intent, lethal means available]</a:t>
            </a:r>
          </a:p>
          <a:p>
            <a:pPr marL="342900" indent="-342900">
              <a:buAutoNum type="arabicPeriod"/>
            </a:pPr>
            <a:r>
              <a:rPr lang="en-US" sz="2800" b="1" dirty="0">
                <a:solidFill>
                  <a:schemeClr val="accent2"/>
                </a:solidFill>
              </a:rPr>
              <a:t>Contextual [Sociological, political, and environmental stressors]</a:t>
            </a:r>
          </a:p>
          <a:p>
            <a:pPr marL="0" indent="0">
              <a:buNone/>
            </a:pPr>
            <a:endParaRPr lang="en-US" dirty="0"/>
          </a:p>
          <a:p>
            <a:pPr>
              <a:buAutoNum type="arabicPeriod"/>
            </a:pPr>
            <a:endParaRPr lang="en-US"/>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Seven Organizing Life Dimensions</a:t>
            </a:r>
            <a:endParaRPr lang="en-US" dirty="0"/>
          </a:p>
        </p:txBody>
      </p:sp>
    </p:spTree>
    <p:extLst>
      <p:ext uri="{BB962C8B-B14F-4D97-AF65-F5344CB8AC3E}">
        <p14:creationId xmlns:p14="http://schemas.microsoft.com/office/powerpoint/2010/main" val="244918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092090"/>
            <a:ext cx="10125248" cy="1942138"/>
          </a:xfrm>
        </p:spPr>
        <p:txBody>
          <a:bodyPr/>
          <a:lstStyle/>
          <a:p>
            <a:pPr marL="0" indent="0">
              <a:buNone/>
            </a:pPr>
            <a:r>
              <a:rPr lang="en-US" sz="3600" b="1" dirty="0">
                <a:solidFill>
                  <a:schemeClr val="accent2"/>
                </a:solidFill>
              </a:rPr>
              <a:t>Main Treatment Planning Targets:</a:t>
            </a:r>
          </a:p>
          <a:p>
            <a:pPr marL="342900" indent="-342900">
              <a:buAutoNum type="arabicPeriod"/>
            </a:pPr>
            <a:r>
              <a:rPr lang="en-US" sz="3200" dirty="0"/>
              <a:t>Excruciating Distress (</a:t>
            </a:r>
            <a:r>
              <a:rPr lang="en-US" sz="3200" dirty="0" err="1"/>
              <a:t>Psychache</a:t>
            </a:r>
            <a:r>
              <a:rPr lang="en-US" sz="3200" dirty="0"/>
              <a:t>!) </a:t>
            </a:r>
          </a:p>
          <a:p>
            <a:pPr marL="342900" indent="-342900">
              <a:buAutoNum type="arabicPeriod"/>
            </a:pPr>
            <a:r>
              <a:rPr lang="en-US" sz="3200" dirty="0"/>
              <a:t>Affect dysregulation  </a:t>
            </a:r>
          </a:p>
          <a:p>
            <a:pPr marL="342900" indent="-342900">
              <a:buAutoNum type="arabicPeriod"/>
            </a:pPr>
            <a:r>
              <a:rPr lang="en-US" sz="3200" dirty="0"/>
              <a:t>Acute or chronic shame, guilt, sadness, or anger </a:t>
            </a:r>
            <a:r>
              <a:rPr lang="en-US" sz="3200" b="1" dirty="0">
                <a:solidFill>
                  <a:schemeClr val="accent2"/>
                </a:solidFill>
              </a:rPr>
              <a:t>(for oppressed individuals and groups, we can conceptualize this as internalized oppression and re-externalize it; e.g., Black people who are D or HH may feel invisible, undervalued, and internalize those thoughts and feelings)</a:t>
            </a:r>
          </a:p>
          <a:p>
            <a:pPr marL="0" indent="0">
              <a:buNone/>
            </a:pPr>
            <a:endParaRPr lang="en-US" sz="2800" b="1" dirty="0">
              <a:solidFill>
                <a:schemeClr val="accent2"/>
              </a:solidFill>
            </a:endParaRPr>
          </a:p>
          <a:p>
            <a:pPr marL="0" indent="0">
              <a:buNone/>
            </a:pPr>
            <a:endParaRPr lang="en-US" sz="2800" dirty="0">
              <a:solidFill>
                <a:schemeClr val="accent2"/>
              </a:solidFill>
            </a:endParaRPr>
          </a:p>
          <a:p>
            <a:pPr marL="0" indent="0">
              <a:buNone/>
            </a:pPr>
            <a:endParaRPr lang="en-US" dirty="0"/>
          </a:p>
          <a:p>
            <a:pPr>
              <a:buAutoNum type="arabicPeriod"/>
            </a:pPr>
            <a:endParaRPr lang="en-US" dirty="0"/>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Emotional Dimension</a:t>
            </a:r>
          </a:p>
        </p:txBody>
      </p:sp>
    </p:spTree>
    <p:extLst>
      <p:ext uri="{BB962C8B-B14F-4D97-AF65-F5344CB8AC3E}">
        <p14:creationId xmlns:p14="http://schemas.microsoft.com/office/powerpoint/2010/main" val="1843216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642424"/>
            <a:ext cx="5059359" cy="1942138"/>
          </a:xfrm>
        </p:spPr>
        <p:txBody>
          <a:bodyPr/>
          <a:lstStyle/>
          <a:p>
            <a:pPr marL="0" indent="0">
              <a:buNone/>
            </a:pPr>
            <a:r>
              <a:rPr lang="en-US" sz="3600"/>
              <a:t>Label problems and PAIN </a:t>
            </a:r>
            <a:r>
              <a:rPr lang="en-US" sz="3600" b="1">
                <a:solidFill>
                  <a:schemeClr val="accent2"/>
                </a:solidFill>
              </a:rPr>
              <a:t>outside self. </a:t>
            </a:r>
            <a:endParaRPr lang="en-US">
              <a:solidFill>
                <a:schemeClr val="accent2"/>
              </a:solidFill>
            </a:endParaRPr>
          </a:p>
          <a:p>
            <a:pPr marL="0" indent="0">
              <a:buNone/>
            </a:pPr>
            <a:endParaRPr lang="en-US" sz="3600"/>
          </a:p>
          <a:p>
            <a:pPr marL="0" indent="0">
              <a:buNone/>
            </a:pPr>
            <a:r>
              <a:rPr lang="en-US" sz="3600"/>
              <a:t>Put strengths, strategies, and skills </a:t>
            </a:r>
            <a:r>
              <a:rPr lang="en-US" sz="3600" b="1">
                <a:solidFill>
                  <a:schemeClr val="accent2"/>
                </a:solidFill>
              </a:rPr>
              <a:t>inside self</a:t>
            </a:r>
            <a:endParaRPr lang="en-US">
              <a:solidFill>
                <a:schemeClr val="accent2"/>
              </a:solidFill>
            </a:endParaRPr>
          </a:p>
          <a:p>
            <a:pPr marL="0" indent="0">
              <a:buNone/>
            </a:pPr>
            <a:endParaRPr lang="en-US" sz="2800">
              <a:solidFill>
                <a:schemeClr val="accent2"/>
              </a:solidFill>
            </a:endParaRPr>
          </a:p>
          <a:p>
            <a:pPr marL="0" indent="0">
              <a:buNone/>
            </a:pPr>
            <a:endParaRPr lang="en-US"/>
          </a:p>
          <a:p>
            <a:pPr>
              <a:buAutoNum type="arabicPeriod"/>
            </a:pPr>
            <a:endParaRPr lang="en-US"/>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Emotional: Separate Pain From Self</a:t>
            </a:r>
          </a:p>
        </p:txBody>
      </p:sp>
      <p:pic>
        <p:nvPicPr>
          <p:cNvPr id="3" name="Picture 2" descr="A paper with writing on it&#10;&#10;Description automatically generated">
            <a:extLst>
              <a:ext uri="{FF2B5EF4-FFF2-40B4-BE49-F238E27FC236}">
                <a16:creationId xmlns:a16="http://schemas.microsoft.com/office/drawing/2014/main" id="{3181554E-03FD-7139-C9DF-35F1547DE84A}"/>
              </a:ext>
            </a:extLst>
          </p:cNvPr>
          <p:cNvPicPr>
            <a:picLocks noChangeAspect="1"/>
          </p:cNvPicPr>
          <p:nvPr/>
        </p:nvPicPr>
        <p:blipFill rotWithShape="1">
          <a:blip r:embed="rId2"/>
          <a:srcRect l="295" t="2222" r="-148" b="17160"/>
          <a:stretch/>
        </p:blipFill>
        <p:spPr>
          <a:xfrm>
            <a:off x="6375400" y="1933444"/>
            <a:ext cx="5068144" cy="4912898"/>
          </a:xfrm>
          <a:prstGeom prst="rect">
            <a:avLst/>
          </a:prstGeom>
        </p:spPr>
      </p:pic>
    </p:spTree>
    <p:extLst>
      <p:ext uri="{BB962C8B-B14F-4D97-AF65-F5344CB8AC3E}">
        <p14:creationId xmlns:p14="http://schemas.microsoft.com/office/powerpoint/2010/main" val="3881937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092090"/>
            <a:ext cx="10802581" cy="1942138"/>
          </a:xfrm>
        </p:spPr>
        <p:txBody>
          <a:bodyPr/>
          <a:lstStyle/>
          <a:p>
            <a:pPr marL="0" indent="0">
              <a:buNone/>
            </a:pPr>
            <a:r>
              <a:rPr lang="en-US" sz="3200" b="1" dirty="0">
                <a:solidFill>
                  <a:schemeClr val="accent2"/>
                </a:solidFill>
              </a:rPr>
              <a:t>Main Treatment Planning Targets:</a:t>
            </a:r>
          </a:p>
          <a:p>
            <a:pPr marL="342900" indent="-342900">
              <a:buAutoNum type="arabicPeriod"/>
            </a:pPr>
            <a:r>
              <a:rPr lang="en-US" sz="2800" dirty="0"/>
              <a:t>Poverty (April 2020 example; resources)</a:t>
            </a:r>
          </a:p>
          <a:p>
            <a:pPr marL="342900" indent="-342900">
              <a:buAutoNum type="arabicPeriod"/>
            </a:pPr>
            <a:r>
              <a:rPr lang="en-US" sz="2800" dirty="0"/>
              <a:t>Neighborhood violence (safety)</a:t>
            </a:r>
          </a:p>
          <a:p>
            <a:pPr marL="342900" indent="-342900">
              <a:buAutoNum type="arabicPeriod"/>
            </a:pPr>
            <a:r>
              <a:rPr lang="en-US" sz="2800" dirty="0"/>
              <a:t>Racism—perceived systemic oppression (affirmation/acceptance)</a:t>
            </a:r>
          </a:p>
          <a:p>
            <a:pPr marL="342900" indent="-342900">
              <a:buAutoNum type="arabicPeriod"/>
            </a:pPr>
            <a:endParaRPr lang="en-US" sz="2800" b="1" dirty="0">
              <a:solidFill>
                <a:schemeClr val="accent2"/>
              </a:solidFill>
            </a:endParaRPr>
          </a:p>
          <a:p>
            <a:pPr marL="0" indent="0">
              <a:buNone/>
            </a:pPr>
            <a:r>
              <a:rPr lang="en-US" sz="2800" dirty="0">
                <a:solidFill>
                  <a:schemeClr val="accent2"/>
                </a:solidFill>
              </a:rPr>
              <a:t>Also: urban, rural, school, government, society, culture, situational triggers, toxic environments, unemployment, high pressure employment, MH resources, bootstrap</a:t>
            </a:r>
            <a:endParaRPr lang="en-US" dirty="0">
              <a:solidFill>
                <a:schemeClr val="accent2"/>
              </a:solidFill>
            </a:endParaRPr>
          </a:p>
          <a:p>
            <a:pPr marL="0" indent="0">
              <a:buNone/>
            </a:pPr>
            <a:endParaRPr lang="en-US" dirty="0"/>
          </a:p>
          <a:p>
            <a:pPr>
              <a:buAutoNum type="arabicPeriod"/>
            </a:pPr>
            <a:endParaRPr lang="en-US" dirty="0"/>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Contextual Dimension</a:t>
            </a:r>
          </a:p>
        </p:txBody>
      </p:sp>
    </p:spTree>
    <p:extLst>
      <p:ext uri="{BB962C8B-B14F-4D97-AF65-F5344CB8AC3E}">
        <p14:creationId xmlns:p14="http://schemas.microsoft.com/office/powerpoint/2010/main" val="1344301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3F371C-E4D8-9739-BF6E-4B9BD6E8A214}"/>
              </a:ext>
            </a:extLst>
          </p:cNvPr>
          <p:cNvSpPr>
            <a:spLocks noGrp="1"/>
          </p:cNvSpPr>
          <p:nvPr>
            <p:ph type="body" sz="quarter" idx="10"/>
          </p:nvPr>
        </p:nvSpPr>
        <p:spPr>
          <a:xfrm>
            <a:off x="993423" y="2431344"/>
            <a:ext cx="9821332" cy="2989263"/>
          </a:xfrm>
        </p:spPr>
        <p:txBody>
          <a:bodyPr lIns="0" tIns="0" rIns="0" bIns="0" anchor="t"/>
          <a:lstStyle/>
          <a:p>
            <a:pPr>
              <a:lnSpc>
                <a:spcPct val="100000"/>
              </a:lnSpc>
            </a:pPr>
            <a:r>
              <a:rPr lang="en-US" dirty="0"/>
              <a:t>At age 82, in an interview with the Los Angeles Times (Stein, 1986),</a:t>
            </a:r>
            <a:r>
              <a:rPr lang="en-US" dirty="0">
                <a:solidFill>
                  <a:srgbClr val="000000"/>
                </a:solidFill>
              </a:rPr>
              <a:t> </a:t>
            </a:r>
            <a:r>
              <a:rPr lang="en-US" dirty="0">
                <a:solidFill>
                  <a:schemeClr val="accent2"/>
                </a:solidFill>
              </a:rPr>
              <a:t>B. F. Skinner </a:t>
            </a:r>
            <a:r>
              <a:rPr lang="en-US" dirty="0">
                <a:solidFill>
                  <a:srgbClr val="000000"/>
                </a:solidFill>
              </a:rPr>
              <a:t>said</a:t>
            </a:r>
            <a:r>
              <a:rPr lang="en-US" dirty="0"/>
              <a:t>: </a:t>
            </a:r>
            <a:endParaRPr lang="en-US"/>
          </a:p>
          <a:p>
            <a:pPr>
              <a:lnSpc>
                <a:spcPct val="100000"/>
              </a:lnSpc>
            </a:pPr>
            <a:endParaRPr lang="en-US" dirty="0">
              <a:solidFill>
                <a:srgbClr val="000000"/>
              </a:solidFill>
            </a:endParaRPr>
          </a:p>
          <a:p>
            <a:pPr>
              <a:lnSpc>
                <a:spcPct val="100000"/>
              </a:lnSpc>
            </a:pPr>
            <a:r>
              <a:rPr lang="en-US" b="1" dirty="0">
                <a:solidFill>
                  <a:schemeClr val="accent2"/>
                </a:solidFill>
              </a:rPr>
              <a:t>“I have to tell people that they are not responsible for their behavior.</a:t>
            </a:r>
            <a:r>
              <a:rPr lang="en-US" dirty="0"/>
              <a:t> They’re not creating it; they’re not initiating anything. It’s all found somewhere else.” </a:t>
            </a:r>
          </a:p>
        </p:txBody>
      </p:sp>
      <p:sp>
        <p:nvSpPr>
          <p:cNvPr id="3" name="Title 2">
            <a:extLst>
              <a:ext uri="{FF2B5EF4-FFF2-40B4-BE49-F238E27FC236}">
                <a16:creationId xmlns:a16="http://schemas.microsoft.com/office/drawing/2014/main" id="{B4F41440-F4D9-6904-3D2E-8130CE4C7360}"/>
              </a:ext>
            </a:extLst>
          </p:cNvPr>
          <p:cNvSpPr>
            <a:spLocks noGrp="1"/>
          </p:cNvSpPr>
          <p:nvPr>
            <p:ph type="title"/>
          </p:nvPr>
        </p:nvSpPr>
        <p:spPr/>
        <p:txBody>
          <a:bodyPr/>
          <a:lstStyle/>
          <a:p>
            <a:endParaRPr lang="en-US"/>
          </a:p>
        </p:txBody>
      </p:sp>
      <p:sp>
        <p:nvSpPr>
          <p:cNvPr id="6" name="Title 3">
            <a:extLst>
              <a:ext uri="{FF2B5EF4-FFF2-40B4-BE49-F238E27FC236}">
                <a16:creationId xmlns:a16="http://schemas.microsoft.com/office/drawing/2014/main" id="{7EF18FCA-51E5-B0BF-BA0B-B1C9FCBCC86C}"/>
              </a:ext>
            </a:extLst>
          </p:cNvPr>
          <p:cNvSpPr txBox="1">
            <a:spLocks/>
          </p:cNvSpPr>
          <p:nvPr/>
        </p:nvSpPr>
        <p:spPr>
          <a:xfrm>
            <a:off x="2439811" y="1048457"/>
            <a:ext cx="10089445" cy="645284"/>
          </a:xfrm>
          <a:prstGeom prst="rect">
            <a:avLst/>
          </a:prstGeom>
        </p:spPr>
        <p:txBody>
          <a:bodyPr lIns="91440" tIns="45720" rIns="91440" bIns="45720" anchor="t"/>
          <a:lstStyle>
            <a:lvl1pPr algn="l" defTabSz="914400" rtl="0" eaLnBrk="1" latinLnBrk="0" hangingPunct="1">
              <a:lnSpc>
                <a:spcPct val="90000"/>
              </a:lnSpc>
              <a:spcBef>
                <a:spcPct val="0"/>
              </a:spcBef>
              <a:buNone/>
              <a:defRPr sz="200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Arial Nova"/>
                <a:ea typeface="+mj-ea"/>
                <a:cs typeface="+mj-cs"/>
              </a:rPr>
              <a:t>Re-Externalizing the External</a:t>
            </a:r>
          </a:p>
        </p:txBody>
      </p:sp>
    </p:spTree>
    <p:extLst>
      <p:ext uri="{BB962C8B-B14F-4D97-AF65-F5344CB8AC3E}">
        <p14:creationId xmlns:p14="http://schemas.microsoft.com/office/powerpoint/2010/main" val="20316383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219090"/>
            <a:ext cx="10802581" cy="1942138"/>
          </a:xfrm>
        </p:spPr>
        <p:txBody>
          <a:bodyPr/>
          <a:lstStyle/>
          <a:p>
            <a:pPr marL="457200" indent="-457200">
              <a:lnSpc>
                <a:spcPct val="100000"/>
              </a:lnSpc>
              <a:buFont typeface="Courier New" pitchFamily="2" charset="2"/>
              <a:buChar char="o"/>
            </a:pPr>
            <a:r>
              <a:rPr lang="en-US" sz="2800" dirty="0"/>
              <a:t>Empathic </a:t>
            </a:r>
            <a:r>
              <a:rPr lang="en-US" sz="2800" b="1" dirty="0">
                <a:solidFill>
                  <a:schemeClr val="accent2"/>
                </a:solidFill>
              </a:rPr>
              <a:t>commiseration and affirmation</a:t>
            </a:r>
          </a:p>
          <a:p>
            <a:pPr marL="457200" indent="-457200">
              <a:lnSpc>
                <a:spcPct val="100000"/>
              </a:lnSpc>
              <a:buFont typeface="Courier New" pitchFamily="2" charset="2"/>
              <a:buChar char="o"/>
            </a:pPr>
            <a:r>
              <a:rPr lang="en-US" sz="2800" b="1" dirty="0">
                <a:solidFill>
                  <a:schemeClr val="accent2"/>
                </a:solidFill>
              </a:rPr>
              <a:t>Use externalization: </a:t>
            </a:r>
            <a:r>
              <a:rPr lang="en-US" sz="2800" dirty="0"/>
              <a:t>Put the pattern and problem outside the person and </a:t>
            </a:r>
            <a:r>
              <a:rPr lang="en-US" sz="2800" b="1" dirty="0">
                <a:solidFill>
                  <a:schemeClr val="accent2"/>
                </a:solidFill>
              </a:rPr>
              <a:t>team with them to address the distress </a:t>
            </a:r>
            <a:r>
              <a:rPr lang="en-US" sz="2800" dirty="0"/>
              <a:t>(Skinner; narrative treatments)</a:t>
            </a:r>
          </a:p>
          <a:p>
            <a:pPr marL="457200" indent="-457200">
              <a:lnSpc>
                <a:spcPct val="100000"/>
              </a:lnSpc>
              <a:buFont typeface="Courier New" pitchFamily="2" charset="2"/>
              <a:buChar char="o"/>
            </a:pPr>
            <a:r>
              <a:rPr lang="en-US" sz="2800" dirty="0"/>
              <a:t>Discernment and Goal-Setting</a:t>
            </a:r>
          </a:p>
          <a:p>
            <a:pPr marL="457200" indent="-457200">
              <a:lnSpc>
                <a:spcPct val="100000"/>
              </a:lnSpc>
              <a:buFont typeface="Courier New" pitchFamily="2" charset="2"/>
              <a:buChar char="o"/>
            </a:pPr>
            <a:r>
              <a:rPr lang="en-US" sz="2800" b="1" dirty="0">
                <a:solidFill>
                  <a:schemeClr val="accent2"/>
                </a:solidFill>
              </a:rPr>
              <a:t>Opportunity Ameliorates </a:t>
            </a:r>
            <a:r>
              <a:rPr lang="en-US" sz="2800" dirty="0"/>
              <a:t>(advocate for opportunity – especially with like-minded prosocial groups)</a:t>
            </a:r>
          </a:p>
          <a:p>
            <a:pPr marL="457200" indent="-457200">
              <a:lnSpc>
                <a:spcPct val="100000"/>
              </a:lnSpc>
              <a:buFont typeface="Courier New" pitchFamily="2" charset="2"/>
              <a:buChar char="o"/>
            </a:pPr>
            <a:r>
              <a:rPr lang="en-US" sz="2800" dirty="0"/>
              <a:t>Building hope from the bottom up</a:t>
            </a:r>
          </a:p>
          <a:p>
            <a:pPr marL="0" indent="0">
              <a:buNone/>
            </a:pPr>
            <a:endParaRPr lang="en-US" dirty="0"/>
          </a:p>
          <a:p>
            <a:pPr>
              <a:buFont typeface="Courier New" pitchFamily="2" charset="2"/>
              <a:buChar char="o"/>
            </a:pPr>
            <a:endParaRPr lang="en-US" dirty="0"/>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Social Justice and Therapeutic Tools</a:t>
            </a:r>
          </a:p>
        </p:txBody>
      </p:sp>
    </p:spTree>
    <p:extLst>
      <p:ext uri="{BB962C8B-B14F-4D97-AF65-F5344CB8AC3E}">
        <p14:creationId xmlns:p14="http://schemas.microsoft.com/office/powerpoint/2010/main" val="42347443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29241-5517-094D-8365-77164D7362C0}"/>
              </a:ext>
            </a:extLst>
          </p:cNvPr>
          <p:cNvSpPr>
            <a:spLocks noGrp="1"/>
          </p:cNvSpPr>
          <p:nvPr>
            <p:ph sz="half" idx="2"/>
          </p:nvPr>
        </p:nvSpPr>
        <p:spPr>
          <a:xfrm>
            <a:off x="1036641" y="2014479"/>
            <a:ext cx="10802581" cy="1942138"/>
          </a:xfrm>
        </p:spPr>
        <p:txBody>
          <a:bodyPr/>
          <a:lstStyle/>
          <a:p>
            <a:pPr marL="0" indent="0">
              <a:buNone/>
            </a:pPr>
            <a:r>
              <a:rPr lang="en-US" sz="4000" b="1">
                <a:solidFill>
                  <a:schemeClr val="accent2"/>
                </a:solidFill>
              </a:rPr>
              <a:t>Main Treatment Planning Targets:</a:t>
            </a:r>
          </a:p>
          <a:p>
            <a:pPr marL="0" indent="0">
              <a:buNone/>
            </a:pPr>
            <a:endParaRPr lang="en-US" sz="4000" b="1">
              <a:solidFill>
                <a:schemeClr val="accent2"/>
              </a:solidFill>
              <a:latin typeface="Arial Nova"/>
              <a:cs typeface="Calibri"/>
            </a:endParaRPr>
          </a:p>
          <a:p>
            <a:pPr marL="342900" indent="-342900">
              <a:buFont typeface="Wingdings" pitchFamily="2" charset="2"/>
              <a:buAutoNum type="arabicPeriod"/>
            </a:pPr>
            <a:r>
              <a:rPr lang="en-US" sz="3600">
                <a:solidFill>
                  <a:srgbClr val="000000"/>
                </a:solidFill>
                <a:latin typeface="Arial Nova"/>
                <a:cs typeface="Calibri"/>
              </a:rPr>
              <a:t>Unwanted Social Disconnection* </a:t>
            </a:r>
            <a:endParaRPr lang="en-US" sz="3600">
              <a:latin typeface="Arial Nova"/>
              <a:cs typeface="Calibri"/>
            </a:endParaRPr>
          </a:p>
          <a:p>
            <a:pPr marL="342900" indent="-342900">
              <a:buAutoNum type="arabicPeriod"/>
            </a:pPr>
            <a:r>
              <a:rPr lang="en-US" sz="3600">
                <a:solidFill>
                  <a:srgbClr val="000000"/>
                </a:solidFill>
                <a:latin typeface="Arial Nova"/>
                <a:cs typeface="Calibri"/>
              </a:rPr>
              <a:t>Social Skill Deficits</a:t>
            </a:r>
            <a:endParaRPr lang="en-US" sz="3600"/>
          </a:p>
          <a:p>
            <a:pPr marL="342900" indent="-342900">
              <a:buAutoNum type="arabicPeriod"/>
            </a:pPr>
            <a:r>
              <a:rPr lang="en-US" sz="3600">
                <a:solidFill>
                  <a:srgbClr val="000000"/>
                </a:solidFill>
                <a:latin typeface="Arial Nova"/>
                <a:cs typeface="Calibri"/>
              </a:rPr>
              <a:t>Social Burden</a:t>
            </a:r>
            <a:endParaRPr lang="en-US" sz="3600"/>
          </a:p>
          <a:p>
            <a:pPr marL="0" indent="0">
              <a:buNone/>
            </a:pPr>
            <a:endParaRPr lang="en-US">
              <a:solidFill>
                <a:srgbClr val="000000"/>
              </a:solidFill>
            </a:endParaRPr>
          </a:p>
          <a:p>
            <a:pPr>
              <a:buAutoNum type="arabicPeriod"/>
            </a:pPr>
            <a:endParaRPr lang="en-US"/>
          </a:p>
        </p:txBody>
      </p:sp>
      <p:sp>
        <p:nvSpPr>
          <p:cNvPr id="4" name="Title 3">
            <a:extLst>
              <a:ext uri="{FF2B5EF4-FFF2-40B4-BE49-F238E27FC236}">
                <a16:creationId xmlns:a16="http://schemas.microsoft.com/office/drawing/2014/main" id="{084A840E-9000-7441-BEB7-FFEE48A4F70D}"/>
              </a:ext>
            </a:extLst>
          </p:cNvPr>
          <p:cNvSpPr>
            <a:spLocks noGrp="1"/>
          </p:cNvSpPr>
          <p:nvPr>
            <p:ph type="title"/>
          </p:nvPr>
        </p:nvSpPr>
        <p:spPr>
          <a:xfrm>
            <a:off x="1035755" y="999068"/>
            <a:ext cx="10089445" cy="645284"/>
          </a:xfrm>
        </p:spPr>
        <p:txBody>
          <a:bodyPr/>
          <a:lstStyle/>
          <a:p>
            <a:r>
              <a:rPr lang="en-US"/>
              <a:t>Interpersonal [Social]</a:t>
            </a:r>
          </a:p>
        </p:txBody>
      </p:sp>
    </p:spTree>
    <p:extLst>
      <p:ext uri="{BB962C8B-B14F-4D97-AF65-F5344CB8AC3E}">
        <p14:creationId xmlns:p14="http://schemas.microsoft.com/office/powerpoint/2010/main" val="3250787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19937-5EE9-4185-A25E-9748C717E2EF}"/>
              </a:ext>
            </a:extLst>
          </p:cNvPr>
          <p:cNvSpPr>
            <a:spLocks noGrp="1"/>
          </p:cNvSpPr>
          <p:nvPr>
            <p:ph type="title"/>
          </p:nvPr>
        </p:nvSpPr>
        <p:spPr>
          <a:xfrm>
            <a:off x="8797771" y="240145"/>
            <a:ext cx="3311371" cy="887319"/>
          </a:xfrm>
        </p:spPr>
        <p:txBody>
          <a:bodyPr>
            <a:noAutofit/>
          </a:bodyPr>
          <a:lstStyle/>
          <a:p>
            <a:r>
              <a:rPr lang="en-US" b="1" dirty="0">
                <a:solidFill>
                  <a:srgbClr val="FFFF00"/>
                </a:solidFill>
              </a:rPr>
              <a:t>Social Connection</a:t>
            </a:r>
          </a:p>
        </p:txBody>
      </p:sp>
      <p:sp>
        <p:nvSpPr>
          <p:cNvPr id="5" name="Footer Placeholder 4">
            <a:extLst>
              <a:ext uri="{FF2B5EF4-FFF2-40B4-BE49-F238E27FC236}">
                <a16:creationId xmlns:a16="http://schemas.microsoft.com/office/drawing/2014/main" id="{21F348F5-A2EF-418C-922A-CB77F0AF392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a:ln>
                  <a:noFill/>
                </a:ln>
                <a:solidFill>
                  <a:prstClr val="white">
                    <a:alpha val="70000"/>
                  </a:prstClr>
                </a:solidFill>
                <a:effectLst/>
                <a:uLnTx/>
                <a:uFillTx/>
                <a:latin typeface="Avenir Next LT Pro Light"/>
                <a:ea typeface="+mn-ea"/>
                <a:cs typeface="+mn-cs"/>
              </a:rPr>
              <a:t>Group is Open</a:t>
            </a:r>
          </a:p>
        </p:txBody>
      </p:sp>
      <p:sp>
        <p:nvSpPr>
          <p:cNvPr id="6" name="Slide Number Placeholder 5">
            <a:extLst>
              <a:ext uri="{FF2B5EF4-FFF2-40B4-BE49-F238E27FC236}">
                <a16:creationId xmlns:a16="http://schemas.microsoft.com/office/drawing/2014/main" id="{58CB0DE7-CD62-4717-BC1B-79C23454646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pic>
        <p:nvPicPr>
          <p:cNvPr id="9" name="Picture Placeholder 8">
            <a:extLst>
              <a:ext uri="{FF2B5EF4-FFF2-40B4-BE49-F238E27FC236}">
                <a16:creationId xmlns:a16="http://schemas.microsoft.com/office/drawing/2014/main" id="{0A23E3C5-4467-4F78-A46B-B5A0DF423B6C}"/>
              </a:ext>
            </a:extLst>
          </p:cNvPr>
          <p:cNvPicPr>
            <a:picLocks noGrp="1" noChangeAspect="1"/>
          </p:cNvPicPr>
          <p:nvPr>
            <p:ph type="pic" sz="quarter" idx="13"/>
          </p:nvPr>
        </p:nvPicPr>
        <p:blipFill>
          <a:blip r:embed="rId2"/>
          <a:srcRect t="4916" b="4916"/>
          <a:stretch>
            <a:fillRect/>
          </a:stretch>
        </p:blipFill>
        <p:spPr>
          <a:xfrm>
            <a:off x="-1" y="0"/>
            <a:ext cx="8722659" cy="6858000"/>
          </a:xfrm>
          <a:prstGeom prst="rect">
            <a:avLst/>
          </a:prstGeom>
        </p:spPr>
      </p:pic>
      <p:sp>
        <p:nvSpPr>
          <p:cNvPr id="7" name="Content Placeholder 6">
            <a:extLst>
              <a:ext uri="{FF2B5EF4-FFF2-40B4-BE49-F238E27FC236}">
                <a16:creationId xmlns:a16="http://schemas.microsoft.com/office/drawing/2014/main" id="{D8A2EBAE-C398-4C76-8986-F37437488FEE}"/>
              </a:ext>
            </a:extLst>
          </p:cNvPr>
          <p:cNvSpPr>
            <a:spLocks noGrp="1"/>
          </p:cNvSpPr>
          <p:nvPr>
            <p:ph idx="1"/>
          </p:nvPr>
        </p:nvSpPr>
        <p:spPr>
          <a:xfrm>
            <a:off x="8883650" y="1313895"/>
            <a:ext cx="2959162" cy="5457435"/>
          </a:xfrm>
        </p:spPr>
        <p:txBody>
          <a:bodyPr>
            <a:normAutofit/>
          </a:bodyPr>
          <a:lstStyle/>
          <a:p>
            <a:r>
              <a:rPr lang="en-US" sz="2400" dirty="0">
                <a:latin typeface="Abadi" panose="020B0604020104020204" pitchFamily="34" charset="0"/>
              </a:rPr>
              <a:t>Getting connected can be in-person and online. </a:t>
            </a:r>
          </a:p>
          <a:p>
            <a:r>
              <a:rPr lang="en-US" sz="2400" dirty="0">
                <a:latin typeface="Abadi" panose="020B0604020104020204" pitchFamily="34" charset="0"/>
              </a:rPr>
              <a:t>Finding relatable people who generate hope is important.</a:t>
            </a:r>
          </a:p>
          <a:p>
            <a:r>
              <a:rPr lang="en-US" sz="2400" dirty="0">
                <a:latin typeface="Abadi" panose="020B0604020104020204" pitchFamily="34" charset="0"/>
              </a:rPr>
              <a:t>This is </a:t>
            </a:r>
            <a:r>
              <a:rPr lang="en-US" sz="2400" dirty="0">
                <a:solidFill>
                  <a:srgbClr val="FFFF00">
                    <a:alpha val="70000"/>
                  </a:srgbClr>
                </a:solidFill>
                <a:latin typeface="Abadi" panose="020B0604020104020204" pitchFamily="34" charset="0"/>
              </a:rPr>
              <a:t>Victor Armstrong </a:t>
            </a:r>
            <a:r>
              <a:rPr lang="en-US" sz="2400" dirty="0">
                <a:latin typeface="Abadi" panose="020B0604020104020204" pitchFamily="34" charset="0"/>
              </a:rPr>
              <a:t>who gives encouraging and insightful messages on Twitter (X).</a:t>
            </a:r>
          </a:p>
          <a:p>
            <a:endParaRPr lang="en-US" dirty="0"/>
          </a:p>
        </p:txBody>
      </p:sp>
    </p:spTree>
    <p:extLst>
      <p:ext uri="{BB962C8B-B14F-4D97-AF65-F5344CB8AC3E}">
        <p14:creationId xmlns:p14="http://schemas.microsoft.com/office/powerpoint/2010/main" val="3138407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57AC-180B-C05A-82E6-C09AF977E89B}"/>
              </a:ext>
            </a:extLst>
          </p:cNvPr>
          <p:cNvSpPr>
            <a:spLocks noGrp="1"/>
          </p:cNvSpPr>
          <p:nvPr>
            <p:ph type="title"/>
          </p:nvPr>
        </p:nvSpPr>
        <p:spPr>
          <a:xfrm>
            <a:off x="6257107" y="999068"/>
            <a:ext cx="4876800" cy="645284"/>
          </a:xfrm>
        </p:spPr>
        <p:txBody>
          <a:bodyPr anchor="b">
            <a:normAutofit/>
          </a:bodyPr>
          <a:lstStyle/>
          <a:p>
            <a:r>
              <a:rPr lang="en-US" dirty="0"/>
              <a:t>In Closing</a:t>
            </a:r>
          </a:p>
        </p:txBody>
      </p:sp>
      <p:sp>
        <p:nvSpPr>
          <p:cNvPr id="3" name="Text Placeholder 2">
            <a:extLst>
              <a:ext uri="{FF2B5EF4-FFF2-40B4-BE49-F238E27FC236}">
                <a16:creationId xmlns:a16="http://schemas.microsoft.com/office/drawing/2014/main" id="{A5CFC67F-D21D-70B5-74F3-98A1DD5A38AF}"/>
              </a:ext>
            </a:extLst>
          </p:cNvPr>
          <p:cNvSpPr>
            <a:spLocks noGrp="1"/>
          </p:cNvSpPr>
          <p:nvPr>
            <p:ph sz="half" idx="1"/>
          </p:nvPr>
        </p:nvSpPr>
        <p:spPr>
          <a:xfrm>
            <a:off x="6257107" y="2286003"/>
            <a:ext cx="5484470" cy="2332729"/>
          </a:xfrm>
        </p:spPr>
        <p:txBody>
          <a:bodyPr lIns="91440" tIns="45720" rIns="91440" bIns="45720" anchor="t">
            <a:noAutofit/>
          </a:bodyPr>
          <a:lstStyle/>
          <a:p>
            <a:pPr marL="285750" indent="-285750">
              <a:lnSpc>
                <a:spcPct val="90000"/>
              </a:lnSpc>
              <a:spcBef>
                <a:spcPts val="1800"/>
              </a:spcBef>
              <a:buFont typeface="Courier New" panose="020B0604020202020204" pitchFamily="34" charset="0"/>
              <a:buChar char="o"/>
            </a:pPr>
            <a:r>
              <a:rPr lang="en-US" sz="2800" dirty="0"/>
              <a:t>Closing story</a:t>
            </a:r>
          </a:p>
          <a:p>
            <a:pPr marL="285750" indent="-285750">
              <a:lnSpc>
                <a:spcPct val="90000"/>
              </a:lnSpc>
              <a:spcBef>
                <a:spcPts val="1800"/>
              </a:spcBef>
              <a:buFont typeface="Courier New" panose="020B0604020202020204" pitchFamily="34" charset="0"/>
              <a:buChar char="o"/>
            </a:pPr>
            <a:r>
              <a:rPr lang="en-US" sz="2800" dirty="0"/>
              <a:t>What do you want to remember?</a:t>
            </a:r>
          </a:p>
          <a:p>
            <a:pPr marL="285750" indent="-285750">
              <a:lnSpc>
                <a:spcPct val="90000"/>
              </a:lnSpc>
              <a:spcBef>
                <a:spcPts val="1800"/>
              </a:spcBef>
              <a:buFont typeface="Courier New" panose="020B0604020202020204" pitchFamily="34" charset="0"/>
              <a:buChar char="o"/>
            </a:pPr>
            <a:r>
              <a:rPr lang="en-US" sz="2800" dirty="0"/>
              <a:t>What can you implement soon?</a:t>
            </a:r>
          </a:p>
          <a:p>
            <a:pPr marL="285750" indent="-285750">
              <a:lnSpc>
                <a:spcPct val="90000"/>
              </a:lnSpc>
              <a:spcBef>
                <a:spcPts val="1800"/>
              </a:spcBef>
              <a:buFont typeface="Courier New" panose="020B0604020202020204" pitchFamily="34" charset="0"/>
              <a:buChar char="o"/>
            </a:pPr>
            <a:r>
              <a:rPr lang="en-US" sz="2800" b="1" dirty="0">
                <a:solidFill>
                  <a:schemeClr val="accent2"/>
                </a:solidFill>
              </a:rPr>
              <a:t>Thanks for being you . . .</a:t>
            </a:r>
          </a:p>
          <a:p>
            <a:pPr marL="285750" indent="-285750">
              <a:lnSpc>
                <a:spcPct val="90000"/>
              </a:lnSpc>
              <a:spcBef>
                <a:spcPts val="1800"/>
              </a:spcBef>
              <a:buFont typeface="Courier New" panose="020B0604020202020204" pitchFamily="34" charset="0"/>
              <a:buChar char="o"/>
            </a:pPr>
            <a:r>
              <a:rPr lang="en-US" sz="2800" dirty="0"/>
              <a:t>Monitor and take care of yourself and your colleagues</a:t>
            </a:r>
          </a:p>
        </p:txBody>
      </p:sp>
      <p:pic>
        <p:nvPicPr>
          <p:cNvPr id="6" name="Picture 5" descr="Person with idea concept">
            <a:extLst>
              <a:ext uri="{FF2B5EF4-FFF2-40B4-BE49-F238E27FC236}">
                <a16:creationId xmlns:a16="http://schemas.microsoft.com/office/drawing/2014/main" id="{1DB6F43A-B6DF-23BB-DDAC-F060BDFF93B9}"/>
              </a:ext>
            </a:extLst>
          </p:cNvPr>
          <p:cNvPicPr>
            <a:picLocks noChangeAspect="1"/>
          </p:cNvPicPr>
          <p:nvPr/>
        </p:nvPicPr>
        <p:blipFill rotWithShape="1">
          <a:blip r:embed="rId2"/>
          <a:srcRect l="22844" r="10407" b="1"/>
          <a:stretch/>
        </p:blipFill>
        <p:spPr>
          <a:xfrm>
            <a:off x="20" y="990600"/>
            <a:ext cx="4837156" cy="4837176"/>
          </a:xfrm>
          <a:prstGeom prst="rect">
            <a:avLst/>
          </a:prstGeom>
          <a:noFill/>
        </p:spPr>
      </p:pic>
    </p:spTree>
    <p:extLst>
      <p:ext uri="{BB962C8B-B14F-4D97-AF65-F5344CB8AC3E}">
        <p14:creationId xmlns:p14="http://schemas.microsoft.com/office/powerpoint/2010/main" val="3870015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FBA20B-83C4-D167-8F8C-7438037E2BAF}"/>
              </a:ext>
            </a:extLst>
          </p:cNvPr>
          <p:cNvSpPr>
            <a:spLocks noGrp="1"/>
          </p:cNvSpPr>
          <p:nvPr>
            <p:ph type="title"/>
          </p:nvPr>
        </p:nvSpPr>
        <p:spPr/>
        <p:txBody>
          <a:bodyPr/>
          <a:lstStyle/>
          <a:p>
            <a:r>
              <a:rPr lang="en-US"/>
              <a:t>Free Resources</a:t>
            </a:r>
          </a:p>
        </p:txBody>
      </p:sp>
      <p:sp>
        <p:nvSpPr>
          <p:cNvPr id="4" name="TextBox 3">
            <a:extLst>
              <a:ext uri="{FF2B5EF4-FFF2-40B4-BE49-F238E27FC236}">
                <a16:creationId xmlns:a16="http://schemas.microsoft.com/office/drawing/2014/main" id="{11C25C3D-101C-743F-8AAD-0841D95ED8BC}"/>
              </a:ext>
            </a:extLst>
          </p:cNvPr>
          <p:cNvSpPr txBox="1"/>
          <p:nvPr/>
        </p:nvSpPr>
        <p:spPr>
          <a:xfrm>
            <a:off x="1027289" y="2325511"/>
            <a:ext cx="912142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solidFill>
                  <a:schemeClr val="accent6"/>
                </a:solidFill>
                <a:cs typeface="Arial"/>
                <a:hlinkClick r:id="rId2"/>
              </a:rPr>
              <a:t>https://montanahappinessproject.com/</a:t>
            </a:r>
            <a:endParaRPr lang="en-US" sz="4000" dirty="0">
              <a:solidFill>
                <a:schemeClr val="accent6"/>
              </a:solidFill>
            </a:endParaRPr>
          </a:p>
          <a:p>
            <a:endParaRPr lang="en-US" sz="4000" dirty="0">
              <a:solidFill>
                <a:schemeClr val="accent6"/>
              </a:solidFill>
              <a:cs typeface="Arial"/>
            </a:endParaRPr>
          </a:p>
          <a:p>
            <a:r>
              <a:rPr lang="en-US" sz="4000" dirty="0">
                <a:solidFill>
                  <a:schemeClr val="accent6"/>
                </a:solidFill>
                <a:cs typeface="Arial"/>
                <a:hlinkClick r:id="rId3"/>
              </a:rPr>
              <a:t>https://johnsommersflanagan.com/  </a:t>
            </a:r>
            <a:endParaRPr lang="en-US" sz="4000" dirty="0">
              <a:solidFill>
                <a:schemeClr val="accent6"/>
              </a:solidFill>
            </a:endParaRPr>
          </a:p>
        </p:txBody>
      </p:sp>
    </p:spTree>
    <p:extLst>
      <p:ext uri="{BB962C8B-B14F-4D97-AF65-F5344CB8AC3E}">
        <p14:creationId xmlns:p14="http://schemas.microsoft.com/office/powerpoint/2010/main" val="2120608279"/>
      </p:ext>
    </p:extLst>
  </p:cSld>
  <p:clrMapOvr>
    <a:masterClrMapping/>
  </p:clrMapOvr>
</p:sld>
</file>

<file path=ppt/theme/theme1.xml><?xml version="1.0" encoding="utf-8"?>
<a:theme xmlns:a="http://schemas.openxmlformats.org/drawingml/2006/main" name="Theme1">
  <a:themeElements>
    <a:clrScheme name="Custom 3">
      <a:dk1>
        <a:sysClr val="windowText" lastClr="000000"/>
      </a:dk1>
      <a:lt1>
        <a:sysClr val="window" lastClr="FFFFFF"/>
      </a:lt1>
      <a:dk2>
        <a:srgbClr val="4E3B30"/>
      </a:dk2>
      <a:lt2>
        <a:srgbClr val="FBEEC9"/>
      </a:lt2>
      <a:accent1>
        <a:srgbClr val="F2EAE1"/>
      </a:accent1>
      <a:accent2>
        <a:srgbClr val="AD1F1F"/>
      </a:accent2>
      <a:accent3>
        <a:srgbClr val="B58B80"/>
      </a:accent3>
      <a:accent4>
        <a:srgbClr val="C3986D"/>
      </a:accent4>
      <a:accent5>
        <a:srgbClr val="A19574"/>
      </a:accent5>
      <a:accent6>
        <a:srgbClr val="C17529"/>
      </a:accent6>
      <a:hlink>
        <a:srgbClr val="AD1F1F"/>
      </a:hlink>
      <a:folHlink>
        <a:srgbClr val="811717"/>
      </a:folHlink>
    </a:clrScheme>
    <a:fontScheme name="Custom 35">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A_Win32_MW_JS_SL_v2.potx" id="{F3EA0D10-81D8-413D-A4CA-F5D1D5CC8037}" vid="{9BA86A48-81B4-441C-9F07-EEAF91A8FC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eafVTI">
  <a:themeElements>
    <a:clrScheme name="Leaf">
      <a:dk1>
        <a:sysClr val="windowText" lastClr="000000"/>
      </a:dk1>
      <a:lt1>
        <a:sysClr val="window" lastClr="FFFFFF"/>
      </a:lt1>
      <a:dk2>
        <a:srgbClr val="732124"/>
      </a:dk2>
      <a:lt2>
        <a:srgbClr val="F0EDE5"/>
      </a:lt2>
      <a:accent1>
        <a:srgbClr val="D34817"/>
      </a:accent1>
      <a:accent2>
        <a:srgbClr val="A68D65"/>
      </a:accent2>
      <a:accent3>
        <a:srgbClr val="728377"/>
      </a:accent3>
      <a:accent4>
        <a:srgbClr val="B4797B"/>
      </a:accent4>
      <a:accent5>
        <a:srgbClr val="CE8439"/>
      </a:accent5>
      <a:accent6>
        <a:srgbClr val="CF3A2A"/>
      </a:accent6>
      <a:hlink>
        <a:srgbClr val="D06853"/>
      </a:hlink>
      <a:folHlink>
        <a:srgbClr val="B67779"/>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2F651C-E5DA-470F-A6A6-D70E9A5EBFB8}">
  <ds:schemaRefs>
    <ds:schemaRef ds:uri="http://schemas.microsoft.com/sharepoint/v3/contenttype/forms"/>
  </ds:schemaRefs>
</ds:datastoreItem>
</file>

<file path=customXml/itemProps2.xml><?xml version="1.0" encoding="utf-8"?>
<ds:datastoreItem xmlns:ds="http://schemas.openxmlformats.org/officeDocument/2006/customXml" ds:itemID="{E24273A0-A4DF-47AA-BF1F-8758123399CE}">
  <ds:schemaRefs>
    <ds:schemaRef ds:uri="71af3243-3dd4-4a8d-8c0d-dd76da1f02a5"/>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D975AF8-B1C6-436B-A274-2C3ADC7798ED}">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2177</TotalTime>
  <Words>1992</Words>
  <Application>Microsoft Office PowerPoint</Application>
  <PresentationFormat>Widescreen</PresentationFormat>
  <Paragraphs>209</Paragraphs>
  <Slides>37</Slides>
  <Notes>7</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37</vt:i4>
      </vt:variant>
    </vt:vector>
  </HeadingPairs>
  <TitlesOfParts>
    <vt:vector size="51" baseType="lpstr">
      <vt:lpstr>Abadi</vt:lpstr>
      <vt:lpstr>Arial</vt:lpstr>
      <vt:lpstr>Arial Nova</vt:lpstr>
      <vt:lpstr>Avenir Next LT Pro Light</vt:lpstr>
      <vt:lpstr>Calibri</vt:lpstr>
      <vt:lpstr>Calibri Light</vt:lpstr>
      <vt:lpstr>Courier New</vt:lpstr>
      <vt:lpstr>Rockwell Nova Light</vt:lpstr>
      <vt:lpstr>Segoe UI</vt:lpstr>
      <vt:lpstr>Verdana</vt:lpstr>
      <vt:lpstr>Wingdings</vt:lpstr>
      <vt:lpstr>Theme1</vt:lpstr>
      <vt:lpstr>Office Theme</vt:lpstr>
      <vt:lpstr>LeafVTI</vt:lpstr>
      <vt:lpstr>Strengths-Based Assessment, Treatment,  and Prevention with Diverse Populations         Presented on behalf of the Office of Suicide Prevention Maryland Department of Health – 10/2/24  </vt:lpstr>
      <vt:lpstr>Preparation</vt:lpstr>
      <vt:lpstr>Learning Objectives</vt:lpstr>
      <vt:lpstr>Learning Process</vt:lpstr>
      <vt:lpstr>Why a Strengths-Based Approach?</vt:lpstr>
      <vt:lpstr>Inside the Box The Traditional Medical Model</vt:lpstr>
      <vt:lpstr>Basic Principles – Positivistic Philosophy</vt:lpstr>
      <vt:lpstr>Example: The PHQ-9</vt:lpstr>
      <vt:lpstr>Outside the Box Strengths and Suicide</vt:lpstr>
      <vt:lpstr>Strengths-Based Principles – I </vt:lpstr>
      <vt:lpstr>Strengths-Based Principles – 2 </vt:lpstr>
      <vt:lpstr>Strengths-Based Principles – 3</vt:lpstr>
      <vt:lpstr>Strengths-Based Principles – 4</vt:lpstr>
      <vt:lpstr>Strengths-Based Principles – 5</vt:lpstr>
      <vt:lpstr>Strengths-Based Principles – 6</vt:lpstr>
      <vt:lpstr>Strengths-Based Principles – 7</vt:lpstr>
      <vt:lpstr>Medical Model vs. Strengths-Based An Overview</vt:lpstr>
      <vt:lpstr>PowerPoint Presentation</vt:lpstr>
      <vt:lpstr>#1</vt:lpstr>
      <vt:lpstr>#1</vt:lpstr>
      <vt:lpstr>#2</vt:lpstr>
      <vt:lpstr>#3</vt:lpstr>
      <vt:lpstr>#3</vt:lpstr>
      <vt:lpstr>#4</vt:lpstr>
      <vt:lpstr>#4</vt:lpstr>
      <vt:lpstr>Additional Assessment Information</vt:lpstr>
      <vt:lpstr>Part 3</vt:lpstr>
      <vt:lpstr>Seven Organizing Life Dimensions</vt:lpstr>
      <vt:lpstr>Emotional Dimension</vt:lpstr>
      <vt:lpstr>Emotional: Separate Pain From Self</vt:lpstr>
      <vt:lpstr>Contextual Dimension</vt:lpstr>
      <vt:lpstr>PowerPoint Presentation</vt:lpstr>
      <vt:lpstr>Social Justice and Therapeutic Tools</vt:lpstr>
      <vt:lpstr>Interpersonal [Social]</vt:lpstr>
      <vt:lpstr>Social Connection</vt:lpstr>
      <vt:lpstr>In Closing</vt:lpstr>
      <vt:lpstr>Free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Strengths-Based Approach to Suicide Assessment and Treatment with Culturally Oppressed Groups  Presented on behalf of WVU – December 8, 2023</dc:title>
  <dc:creator>Jeanice Robins</dc:creator>
  <cp:lastModifiedBy>Sommers-Flanagan, John</cp:lastModifiedBy>
  <cp:revision>169</cp:revision>
  <dcterms:created xsi:type="dcterms:W3CDTF">2023-12-07T16:54:21Z</dcterms:created>
  <dcterms:modified xsi:type="dcterms:W3CDTF">2024-10-02T03:55:31Z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