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5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8" r:id="rId1"/>
    <p:sldMasterId id="2147483797" r:id="rId2"/>
    <p:sldMasterId id="2147483809" r:id="rId3"/>
    <p:sldMasterId id="2147483852" r:id="rId4"/>
    <p:sldMasterId id="2147483877" r:id="rId5"/>
    <p:sldMasterId id="2147483895" r:id="rId6"/>
  </p:sldMasterIdLst>
  <p:notesMasterIdLst>
    <p:notesMasterId r:id="rId32"/>
  </p:notesMasterIdLst>
  <p:sldIdLst>
    <p:sldId id="256" r:id="rId7"/>
    <p:sldId id="274" r:id="rId8"/>
    <p:sldId id="509" r:id="rId9"/>
    <p:sldId id="510" r:id="rId10"/>
    <p:sldId id="511" r:id="rId11"/>
    <p:sldId id="512" r:id="rId12"/>
    <p:sldId id="402" r:id="rId13"/>
    <p:sldId id="500" r:id="rId14"/>
    <p:sldId id="501" r:id="rId15"/>
    <p:sldId id="502" r:id="rId16"/>
    <p:sldId id="483" r:id="rId17"/>
    <p:sldId id="507" r:id="rId18"/>
    <p:sldId id="477" r:id="rId19"/>
    <p:sldId id="327" r:id="rId20"/>
    <p:sldId id="508" r:id="rId21"/>
    <p:sldId id="474" r:id="rId22"/>
    <p:sldId id="438" r:id="rId23"/>
    <p:sldId id="513" r:id="rId24"/>
    <p:sldId id="566" r:id="rId25"/>
    <p:sldId id="497" r:id="rId26"/>
    <p:sldId id="481" r:id="rId27"/>
    <p:sldId id="567" r:id="rId28"/>
    <p:sldId id="482" r:id="rId29"/>
    <p:sldId id="506" r:id="rId30"/>
    <p:sldId id="469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339933"/>
    <a:srgbClr val="FF9900"/>
    <a:srgbClr val="33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9" autoAdjust="0"/>
    <p:restoredTop sz="77778" autoAdjust="0"/>
  </p:normalViewPr>
  <p:slideViewPr>
    <p:cSldViewPr snapToGrid="0">
      <p:cViewPr varScale="1">
        <p:scale>
          <a:sx n="59" d="100"/>
          <a:sy n="59" d="100"/>
        </p:scale>
        <p:origin x="9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D1594D-0236-438B-B720-887E91A4BB59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64D3CC7-D655-4D9D-8101-F18F6444DB27}">
      <dgm:prSet/>
      <dgm:spPr/>
      <dgm:t>
        <a:bodyPr/>
        <a:lstStyle/>
        <a:p>
          <a:pPr algn="ctr"/>
          <a:r>
            <a:rPr lang="en-US" dirty="0">
              <a:solidFill>
                <a:srgbClr val="FFFF00"/>
              </a:solidFill>
            </a:rPr>
            <a:t>Step One</a:t>
          </a:r>
        </a:p>
        <a:p>
          <a:pPr algn="ctr"/>
          <a:r>
            <a:rPr lang="en-US" dirty="0"/>
            <a:t>Honor YOUR Emotion</a:t>
          </a:r>
        </a:p>
      </dgm:t>
    </dgm:pt>
    <dgm:pt modelId="{C8D9DD11-6EC0-45FD-AAE8-F7DDC665F38D}" type="parTrans" cxnId="{94EE5C6D-DCE3-4F05-BCDF-B329FEDDF704}">
      <dgm:prSet/>
      <dgm:spPr/>
      <dgm:t>
        <a:bodyPr/>
        <a:lstStyle/>
        <a:p>
          <a:endParaRPr lang="en-US"/>
        </a:p>
      </dgm:t>
    </dgm:pt>
    <dgm:pt modelId="{1A515DF2-7298-43A4-8965-6E601D238324}" type="sibTrans" cxnId="{94EE5C6D-DCE3-4F05-BCDF-B329FEDDF704}">
      <dgm:prSet/>
      <dgm:spPr/>
      <dgm:t>
        <a:bodyPr/>
        <a:lstStyle/>
        <a:p>
          <a:endParaRPr lang="en-US"/>
        </a:p>
      </dgm:t>
    </dgm:pt>
    <dgm:pt modelId="{5DE96E6C-8A2C-4EFA-A3E3-37CD4BA33087}" type="pres">
      <dgm:prSet presAssocID="{8DD1594D-0236-438B-B720-887E91A4BB59}" presName="linear" presStyleCnt="0">
        <dgm:presLayoutVars>
          <dgm:animLvl val="lvl"/>
          <dgm:resizeHandles val="exact"/>
        </dgm:presLayoutVars>
      </dgm:prSet>
      <dgm:spPr/>
    </dgm:pt>
    <dgm:pt modelId="{ABD0436D-FA4A-4679-8454-4E5394BECF39}" type="pres">
      <dgm:prSet presAssocID="{C64D3CC7-D655-4D9D-8101-F18F6444DB2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4EE5C6D-DCE3-4F05-BCDF-B329FEDDF704}" srcId="{8DD1594D-0236-438B-B720-887E91A4BB59}" destId="{C64D3CC7-D655-4D9D-8101-F18F6444DB27}" srcOrd="0" destOrd="0" parTransId="{C8D9DD11-6EC0-45FD-AAE8-F7DDC665F38D}" sibTransId="{1A515DF2-7298-43A4-8965-6E601D238324}"/>
    <dgm:cxn modelId="{3FDEA396-50BF-4322-BD41-544182043E9A}" type="presOf" srcId="{C64D3CC7-D655-4D9D-8101-F18F6444DB27}" destId="{ABD0436D-FA4A-4679-8454-4E5394BECF39}" srcOrd="0" destOrd="0" presId="urn:microsoft.com/office/officeart/2005/8/layout/vList2"/>
    <dgm:cxn modelId="{895122E6-4FC8-49F3-8954-70CE8286331C}" type="presOf" srcId="{8DD1594D-0236-438B-B720-887E91A4BB59}" destId="{5DE96E6C-8A2C-4EFA-A3E3-37CD4BA33087}" srcOrd="0" destOrd="0" presId="urn:microsoft.com/office/officeart/2005/8/layout/vList2"/>
    <dgm:cxn modelId="{4CC56B26-BD6A-4CA4-B75A-3CFE11965B69}" type="presParOf" srcId="{5DE96E6C-8A2C-4EFA-A3E3-37CD4BA33087}" destId="{ABD0436D-FA4A-4679-8454-4E5394BECF3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D1594D-0236-438B-B720-887E91A4BB59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BE6C7F7-EDBA-4148-8009-35076B6EDF07}">
      <dgm:prSet custT="1"/>
      <dgm:spPr/>
      <dgm:t>
        <a:bodyPr/>
        <a:lstStyle/>
        <a:p>
          <a:pPr algn="ctr">
            <a:spcAft>
              <a:spcPct val="35000"/>
            </a:spcAft>
          </a:pPr>
          <a:r>
            <a:rPr lang="en-US" sz="7200" dirty="0">
              <a:solidFill>
                <a:srgbClr val="FFFF00"/>
              </a:solidFill>
            </a:rPr>
            <a:t>Step Two</a:t>
          </a:r>
        </a:p>
        <a:p>
          <a:pPr algn="ctr">
            <a:spcAft>
              <a:spcPts val="600"/>
            </a:spcAft>
          </a:pPr>
          <a:r>
            <a:rPr lang="en-US" sz="6300" dirty="0"/>
            <a:t>Think a New Thought </a:t>
          </a:r>
        </a:p>
        <a:p>
          <a:pPr algn="ctr">
            <a:spcAft>
              <a:spcPts val="600"/>
            </a:spcAft>
          </a:pPr>
          <a:r>
            <a:rPr lang="en-US" sz="6300" dirty="0"/>
            <a:t>or </a:t>
          </a:r>
        </a:p>
        <a:p>
          <a:pPr algn="ctr">
            <a:spcAft>
              <a:spcPts val="600"/>
            </a:spcAft>
          </a:pPr>
          <a:r>
            <a:rPr lang="en-US" sz="6300" dirty="0"/>
            <a:t>Do Something Different</a:t>
          </a:r>
        </a:p>
      </dgm:t>
    </dgm:pt>
    <dgm:pt modelId="{9F6C4F77-E3C5-4310-A1EC-039AC9D6AC4C}" type="parTrans" cxnId="{3D2167CD-6185-47E0-8078-83EDBEFBD8E1}">
      <dgm:prSet/>
      <dgm:spPr/>
      <dgm:t>
        <a:bodyPr/>
        <a:lstStyle/>
        <a:p>
          <a:endParaRPr lang="en-US"/>
        </a:p>
      </dgm:t>
    </dgm:pt>
    <dgm:pt modelId="{681F2AFF-1CBB-4872-BB39-637DE609F093}" type="sibTrans" cxnId="{3D2167CD-6185-47E0-8078-83EDBEFBD8E1}">
      <dgm:prSet/>
      <dgm:spPr/>
      <dgm:t>
        <a:bodyPr/>
        <a:lstStyle/>
        <a:p>
          <a:endParaRPr lang="en-US"/>
        </a:p>
      </dgm:t>
    </dgm:pt>
    <dgm:pt modelId="{5DE96E6C-8A2C-4EFA-A3E3-37CD4BA33087}" type="pres">
      <dgm:prSet presAssocID="{8DD1594D-0236-438B-B720-887E91A4BB59}" presName="linear" presStyleCnt="0">
        <dgm:presLayoutVars>
          <dgm:animLvl val="lvl"/>
          <dgm:resizeHandles val="exact"/>
        </dgm:presLayoutVars>
      </dgm:prSet>
      <dgm:spPr/>
    </dgm:pt>
    <dgm:pt modelId="{B3E1D793-733D-4D5F-AD71-EF0027D5C2C6}" type="pres">
      <dgm:prSet presAssocID="{FBE6C7F7-EDBA-4148-8009-35076B6EDF0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756C363-4132-4146-8715-EBCF29C9900B}" type="presOf" srcId="{FBE6C7F7-EDBA-4148-8009-35076B6EDF07}" destId="{B3E1D793-733D-4D5F-AD71-EF0027D5C2C6}" srcOrd="0" destOrd="0" presId="urn:microsoft.com/office/officeart/2005/8/layout/vList2"/>
    <dgm:cxn modelId="{3D2167CD-6185-47E0-8078-83EDBEFBD8E1}" srcId="{8DD1594D-0236-438B-B720-887E91A4BB59}" destId="{FBE6C7F7-EDBA-4148-8009-35076B6EDF07}" srcOrd="0" destOrd="0" parTransId="{9F6C4F77-E3C5-4310-A1EC-039AC9D6AC4C}" sibTransId="{681F2AFF-1CBB-4872-BB39-637DE609F093}"/>
    <dgm:cxn modelId="{895122E6-4FC8-49F3-8954-70CE8286331C}" type="presOf" srcId="{8DD1594D-0236-438B-B720-887E91A4BB59}" destId="{5DE96E6C-8A2C-4EFA-A3E3-37CD4BA33087}" srcOrd="0" destOrd="0" presId="urn:microsoft.com/office/officeart/2005/8/layout/vList2"/>
    <dgm:cxn modelId="{C1E2DC85-FED3-47AB-BE9A-76E60FCD0ED2}" type="presParOf" srcId="{5DE96E6C-8A2C-4EFA-A3E3-37CD4BA33087}" destId="{B3E1D793-733D-4D5F-AD71-EF0027D5C2C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D1594D-0236-438B-B720-887E91A4BB59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29AE4D5-7C5E-4FE3-A8E9-62C54904BF3E}">
      <dgm:prSet/>
      <dgm:spPr/>
      <dgm:t>
        <a:bodyPr/>
        <a:lstStyle/>
        <a:p>
          <a:pPr algn="ctr"/>
          <a:r>
            <a:rPr lang="en-US" dirty="0">
              <a:solidFill>
                <a:srgbClr val="FFFF00"/>
              </a:solidFill>
            </a:rPr>
            <a:t>Step Three</a:t>
          </a:r>
        </a:p>
        <a:p>
          <a:pPr algn="ctr"/>
          <a:r>
            <a:rPr lang="en-US" dirty="0"/>
            <a:t>Share the Good Mood</a:t>
          </a:r>
        </a:p>
      </dgm:t>
    </dgm:pt>
    <dgm:pt modelId="{C1BC0502-4025-45C4-B775-AB5766440217}" type="parTrans" cxnId="{AA73D454-E0C2-43B1-943B-B0A67B02B7B7}">
      <dgm:prSet/>
      <dgm:spPr/>
      <dgm:t>
        <a:bodyPr/>
        <a:lstStyle/>
        <a:p>
          <a:endParaRPr lang="en-US"/>
        </a:p>
      </dgm:t>
    </dgm:pt>
    <dgm:pt modelId="{4F4E19B6-0B89-4B4C-B680-4BE4B4DF0E79}" type="sibTrans" cxnId="{AA73D454-E0C2-43B1-943B-B0A67B02B7B7}">
      <dgm:prSet/>
      <dgm:spPr/>
      <dgm:t>
        <a:bodyPr/>
        <a:lstStyle/>
        <a:p>
          <a:endParaRPr lang="en-US"/>
        </a:p>
      </dgm:t>
    </dgm:pt>
    <dgm:pt modelId="{5DE96E6C-8A2C-4EFA-A3E3-37CD4BA33087}" type="pres">
      <dgm:prSet presAssocID="{8DD1594D-0236-438B-B720-887E91A4BB59}" presName="linear" presStyleCnt="0">
        <dgm:presLayoutVars>
          <dgm:animLvl val="lvl"/>
          <dgm:resizeHandles val="exact"/>
        </dgm:presLayoutVars>
      </dgm:prSet>
      <dgm:spPr/>
    </dgm:pt>
    <dgm:pt modelId="{25911C6B-2029-4CE4-B44A-E8D2FD55416B}" type="pres">
      <dgm:prSet presAssocID="{A29AE4D5-7C5E-4FE3-A8E9-62C54904BF3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1EC1C3A-83C5-4BAE-9761-FF0DD23A091E}" type="presOf" srcId="{A29AE4D5-7C5E-4FE3-A8E9-62C54904BF3E}" destId="{25911C6B-2029-4CE4-B44A-E8D2FD55416B}" srcOrd="0" destOrd="0" presId="urn:microsoft.com/office/officeart/2005/8/layout/vList2"/>
    <dgm:cxn modelId="{AA73D454-E0C2-43B1-943B-B0A67B02B7B7}" srcId="{8DD1594D-0236-438B-B720-887E91A4BB59}" destId="{A29AE4D5-7C5E-4FE3-A8E9-62C54904BF3E}" srcOrd="0" destOrd="0" parTransId="{C1BC0502-4025-45C4-B775-AB5766440217}" sibTransId="{4F4E19B6-0B89-4B4C-B680-4BE4B4DF0E79}"/>
    <dgm:cxn modelId="{895122E6-4FC8-49F3-8954-70CE8286331C}" type="presOf" srcId="{8DD1594D-0236-438B-B720-887E91A4BB59}" destId="{5DE96E6C-8A2C-4EFA-A3E3-37CD4BA33087}" srcOrd="0" destOrd="0" presId="urn:microsoft.com/office/officeart/2005/8/layout/vList2"/>
    <dgm:cxn modelId="{086D5A69-E236-45D5-9194-E119CAB9483E}" type="presParOf" srcId="{5DE96E6C-8A2C-4EFA-A3E3-37CD4BA33087}" destId="{25911C6B-2029-4CE4-B44A-E8D2FD5541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D1594D-0236-438B-B720-887E91A4BB59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29AE4D5-7C5E-4FE3-A8E9-62C54904BF3E}">
      <dgm:prSet/>
      <dgm:spPr/>
      <dgm:t>
        <a:bodyPr/>
        <a:lstStyle/>
        <a:p>
          <a:pPr algn="ctr"/>
          <a:r>
            <a:rPr lang="en-US" dirty="0">
              <a:solidFill>
                <a:srgbClr val="FFFF00"/>
              </a:solidFill>
            </a:rPr>
            <a:t>Step Four </a:t>
          </a:r>
        </a:p>
        <a:p>
          <a:pPr algn="ctr"/>
          <a:r>
            <a:rPr lang="en-US" dirty="0"/>
            <a:t>Teach Someone the 3 Steps</a:t>
          </a:r>
        </a:p>
      </dgm:t>
    </dgm:pt>
    <dgm:pt modelId="{C1BC0502-4025-45C4-B775-AB5766440217}" type="parTrans" cxnId="{AA73D454-E0C2-43B1-943B-B0A67B02B7B7}">
      <dgm:prSet/>
      <dgm:spPr/>
      <dgm:t>
        <a:bodyPr/>
        <a:lstStyle/>
        <a:p>
          <a:endParaRPr lang="en-US"/>
        </a:p>
      </dgm:t>
    </dgm:pt>
    <dgm:pt modelId="{4F4E19B6-0B89-4B4C-B680-4BE4B4DF0E79}" type="sibTrans" cxnId="{AA73D454-E0C2-43B1-943B-B0A67B02B7B7}">
      <dgm:prSet/>
      <dgm:spPr/>
      <dgm:t>
        <a:bodyPr/>
        <a:lstStyle/>
        <a:p>
          <a:endParaRPr lang="en-US"/>
        </a:p>
      </dgm:t>
    </dgm:pt>
    <dgm:pt modelId="{5DE96E6C-8A2C-4EFA-A3E3-37CD4BA33087}" type="pres">
      <dgm:prSet presAssocID="{8DD1594D-0236-438B-B720-887E91A4BB59}" presName="linear" presStyleCnt="0">
        <dgm:presLayoutVars>
          <dgm:animLvl val="lvl"/>
          <dgm:resizeHandles val="exact"/>
        </dgm:presLayoutVars>
      </dgm:prSet>
      <dgm:spPr/>
    </dgm:pt>
    <dgm:pt modelId="{25911C6B-2029-4CE4-B44A-E8D2FD55416B}" type="pres">
      <dgm:prSet presAssocID="{A29AE4D5-7C5E-4FE3-A8E9-62C54904BF3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1EC1C3A-83C5-4BAE-9761-FF0DD23A091E}" type="presOf" srcId="{A29AE4D5-7C5E-4FE3-A8E9-62C54904BF3E}" destId="{25911C6B-2029-4CE4-B44A-E8D2FD55416B}" srcOrd="0" destOrd="0" presId="urn:microsoft.com/office/officeart/2005/8/layout/vList2"/>
    <dgm:cxn modelId="{AA73D454-E0C2-43B1-943B-B0A67B02B7B7}" srcId="{8DD1594D-0236-438B-B720-887E91A4BB59}" destId="{A29AE4D5-7C5E-4FE3-A8E9-62C54904BF3E}" srcOrd="0" destOrd="0" parTransId="{C1BC0502-4025-45C4-B775-AB5766440217}" sibTransId="{4F4E19B6-0B89-4B4C-B680-4BE4B4DF0E79}"/>
    <dgm:cxn modelId="{895122E6-4FC8-49F3-8954-70CE8286331C}" type="presOf" srcId="{8DD1594D-0236-438B-B720-887E91A4BB59}" destId="{5DE96E6C-8A2C-4EFA-A3E3-37CD4BA33087}" srcOrd="0" destOrd="0" presId="urn:microsoft.com/office/officeart/2005/8/layout/vList2"/>
    <dgm:cxn modelId="{086D5A69-E236-45D5-9194-E119CAB9483E}" type="presParOf" srcId="{5DE96E6C-8A2C-4EFA-A3E3-37CD4BA33087}" destId="{25911C6B-2029-4CE4-B44A-E8D2FD5541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0436D-FA4A-4679-8454-4E5394BECF39}">
      <dsp:nvSpPr>
        <dsp:cNvPr id="0" name=""/>
        <dsp:cNvSpPr/>
      </dsp:nvSpPr>
      <dsp:spPr>
        <a:xfrm>
          <a:off x="0" y="378638"/>
          <a:ext cx="9604375" cy="296594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rgbClr val="FFFF00"/>
              </a:solidFill>
            </a:rPr>
            <a:t>Step One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Honor YOUR Emotion</a:t>
          </a:r>
        </a:p>
      </dsp:txBody>
      <dsp:txXfrm>
        <a:off x="144786" y="523424"/>
        <a:ext cx="9314803" cy="26763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E1D793-733D-4D5F-AD71-EF0027D5C2C6}">
      <dsp:nvSpPr>
        <dsp:cNvPr id="0" name=""/>
        <dsp:cNvSpPr/>
      </dsp:nvSpPr>
      <dsp:spPr>
        <a:xfrm>
          <a:off x="0" y="1677"/>
          <a:ext cx="9604375" cy="416291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200" kern="1200" dirty="0">
              <a:solidFill>
                <a:srgbClr val="FFFF00"/>
              </a:solidFill>
            </a:rPr>
            <a:t>Step Two</a:t>
          </a:r>
        </a:p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6300" kern="1200" dirty="0"/>
            <a:t>Think a New Thought </a:t>
          </a:r>
        </a:p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6300" kern="1200" dirty="0"/>
            <a:t>or </a:t>
          </a:r>
        </a:p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6300" kern="1200" dirty="0"/>
            <a:t>Do Something Different</a:t>
          </a:r>
        </a:p>
      </dsp:txBody>
      <dsp:txXfrm>
        <a:off x="203217" y="204894"/>
        <a:ext cx="9197941" cy="37564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911C6B-2029-4CE4-B44A-E8D2FD55416B}">
      <dsp:nvSpPr>
        <dsp:cNvPr id="0" name=""/>
        <dsp:cNvSpPr/>
      </dsp:nvSpPr>
      <dsp:spPr>
        <a:xfrm>
          <a:off x="0" y="378638"/>
          <a:ext cx="9604375" cy="296594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rgbClr val="FFFF00"/>
              </a:solidFill>
            </a:rPr>
            <a:t>Step Three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Share the Good Mood</a:t>
          </a:r>
        </a:p>
      </dsp:txBody>
      <dsp:txXfrm>
        <a:off x="144786" y="523424"/>
        <a:ext cx="9314803" cy="26763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911C6B-2029-4CE4-B44A-E8D2FD55416B}">
      <dsp:nvSpPr>
        <dsp:cNvPr id="0" name=""/>
        <dsp:cNvSpPr/>
      </dsp:nvSpPr>
      <dsp:spPr>
        <a:xfrm>
          <a:off x="0" y="447083"/>
          <a:ext cx="9604375" cy="28290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 dirty="0">
              <a:solidFill>
                <a:srgbClr val="FFFF00"/>
              </a:solidFill>
            </a:rPr>
            <a:t>Step Four </a:t>
          </a:r>
        </a:p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 dirty="0"/>
            <a:t>Teach Someone the 3 Steps</a:t>
          </a:r>
        </a:p>
      </dsp:txBody>
      <dsp:txXfrm>
        <a:off x="138103" y="585186"/>
        <a:ext cx="9328169" cy="25528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5A9A7-6F5D-48AC-842E-8AF71B61D0AA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B79B4-4715-452B-BB03-F44567C8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49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B79B4-4715-452B-BB03-F44567C815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95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may or may not do this-John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951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may or may not do this-John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965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may or may not do this-John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512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may or may not do this-John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985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9715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422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369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5636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618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04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093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86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95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56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371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396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746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21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079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547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954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401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03AE-F21A-23BD-05C6-36DF6B513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D6E506-7A62-113F-654C-F7904CF1E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ADCDF-C05D-F4C5-796F-FFEDCC48C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92EDD-09BC-2522-CFD9-DC0994326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10D89-B2A9-E4ED-837E-14CBF67B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762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886DE-49AA-5E1A-8621-0D2CEEA8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9EFEE-04EA-94F5-07B6-1C5C7A7DE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236FC-DD61-ED7A-59C8-9F6119A9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545E2-3E44-12C1-073E-06D0000EF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A367D-349E-D092-32E5-2174227F0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222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DCC51-B2EE-5B82-ECA6-D59B3EEE0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14B16-5EF4-D278-37FB-4B65F346D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EF382-4767-B70B-942B-94AE3A6C4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AE314-0A81-D3BF-A61C-A17CAF94D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65F43-B6ED-338E-2E3F-2AF804BD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9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B3A48-B432-0F5E-65C6-C963D8D8D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A51E2-FEC0-AB8B-4D78-5AB0FEBDCA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C1B95-E60F-B6E2-50C5-757B352B9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FDD06-6091-0FA8-BD6D-429A3D61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70F24-E2C4-DE47-FB07-BC03C5410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F301-7E95-4ED1-E15B-37E550A57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910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A76C7-0B65-AEBB-493A-41708E02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7C85C-B1EB-82B3-75AC-FC26EB195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2BB2C3-56B0-0F86-5960-A4DF9D1D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AA853-74FA-745A-97E8-AF084D1F39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919CC3-7AAB-CC8F-F6CA-3988054120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4A4704-3FFF-8DBB-95C3-CFBE75727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E7E44A-623F-233C-2ECF-6F349D190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19125-5A45-4B2C-ACE7-5F54F16D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55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CE988-F743-E963-4570-6E746270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879EE-3E37-5D81-8FB4-A266A6C75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16136-81B0-C7D9-01FE-1EA3E821C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A915D2-08B0-EB4E-B667-44326E3DF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292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7BB04A-8EAC-8AFC-331E-2FA20BED2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A8D1B-AA62-FB45-2FDD-F8C41719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D0726-2DEF-CCE4-35DD-DF88AF6D5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950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4D7EC-508D-FCCD-4AF1-DF2AF3ACE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71C22-6691-EE89-2692-03805C00C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84A19-10A3-2C60-E3C9-7F0AD5BCE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37079-80F0-EF46-44A2-B4EE6C28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22CCD5-0E66-F5AA-A4C6-67E0BBB8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18AAA-FB66-FCE9-5947-294A418D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077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6B5EF-910A-3B66-E759-79CF8BD2E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055B96-AAD6-55A2-3E1D-9CA12BD8E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8984D-6478-BEC1-1EC3-E3B46E14D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C1DB2-EBE9-B4B1-22C8-93A10DAE2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68FAA-3E8E-9DF6-6CB4-52A90F5D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F46CB-5FEC-1E7B-CD7D-72347B10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0364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3C060-A934-66EF-8184-DF2801ABF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33510-32C2-4B38-7839-9136B9851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7D43E-7FA4-3E89-1D38-4EE5482B7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A6DA3-C7E4-0FDD-09BD-7158E51D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8DCF1-8DFD-CF24-09BA-6AE868E3D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2700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8FB78F-A16F-9419-856B-8960BE807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98631-7396-C40C-62C5-0195E8539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1BF1E-2A6D-66A0-DE64-C09F200D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3A011-86BE-3A01-2FF9-9E020E3D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741E-7233-2972-FD3B-38F062DAF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9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301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575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6331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313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4867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4234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3478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3515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5315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6188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514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30336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316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8492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591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0551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0075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 descr="Tag=AccentColor&#10;Flavor=Light&#10;Target=FillAndLine">
            <a:extLst>
              <a:ext uri="{FF2B5EF4-FFF2-40B4-BE49-F238E27FC236}">
                <a16:creationId xmlns:a16="http://schemas.microsoft.com/office/drawing/2014/main" id="{61B25873-28E3-4D1A-BB20-2E6B7A063965}"/>
              </a:ext>
            </a:extLst>
          </p:cNvPr>
          <p:cNvSpPr/>
          <p:nvPr/>
        </p:nvSpPr>
        <p:spPr>
          <a:xfrm>
            <a:off x="838200" y="4737100"/>
            <a:ext cx="4243917" cy="27517"/>
          </a:xfrm>
          <a:custGeom>
            <a:avLst/>
            <a:gdLst>
              <a:gd name="connsiteX0" fmla="*/ 0 w 3182692"/>
              <a:gd name="connsiteY0" fmla="*/ 0 h 20574"/>
              <a:gd name="connsiteX1" fmla="*/ 604711 w 3182692"/>
              <a:gd name="connsiteY1" fmla="*/ 0 h 20574"/>
              <a:gd name="connsiteX2" fmla="*/ 1241250 w 3182692"/>
              <a:gd name="connsiteY2" fmla="*/ 0 h 20574"/>
              <a:gd name="connsiteX3" fmla="*/ 1909615 w 3182692"/>
              <a:gd name="connsiteY3" fmla="*/ 0 h 20574"/>
              <a:gd name="connsiteX4" fmla="*/ 2577981 w 3182692"/>
              <a:gd name="connsiteY4" fmla="*/ 0 h 20574"/>
              <a:gd name="connsiteX5" fmla="*/ 3182692 w 3182692"/>
              <a:gd name="connsiteY5" fmla="*/ 0 h 20574"/>
              <a:gd name="connsiteX6" fmla="*/ 3182692 w 3182692"/>
              <a:gd name="connsiteY6" fmla="*/ 20574 h 20574"/>
              <a:gd name="connsiteX7" fmla="*/ 2482500 w 3182692"/>
              <a:gd name="connsiteY7" fmla="*/ 20574 h 20574"/>
              <a:gd name="connsiteX8" fmla="*/ 1782308 w 3182692"/>
              <a:gd name="connsiteY8" fmla="*/ 20574 h 20574"/>
              <a:gd name="connsiteX9" fmla="*/ 1145769 w 3182692"/>
              <a:gd name="connsiteY9" fmla="*/ 20574 h 20574"/>
              <a:gd name="connsiteX10" fmla="*/ 0 w 3182692"/>
              <a:gd name="connsiteY10" fmla="*/ 20574 h 20574"/>
              <a:gd name="connsiteX11" fmla="*/ 0 w 3182692"/>
              <a:gd name="connsiteY11" fmla="*/ 0 h 2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82692" h="20574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869" y="8892"/>
                  <a:pt x="3183080" y="12703"/>
                  <a:pt x="3182692" y="20574"/>
                </a:cubicBezTo>
                <a:cubicBezTo>
                  <a:pt x="2998421" y="24028"/>
                  <a:pt x="2675038" y="21300"/>
                  <a:pt x="2482500" y="20574"/>
                </a:cubicBezTo>
                <a:cubicBezTo>
                  <a:pt x="2289962" y="19848"/>
                  <a:pt x="1930644" y="9120"/>
                  <a:pt x="1782308" y="20574"/>
                </a:cubicBezTo>
                <a:cubicBezTo>
                  <a:pt x="1633972" y="32028"/>
                  <a:pt x="1287388" y="294"/>
                  <a:pt x="1145769" y="20574"/>
                </a:cubicBezTo>
                <a:cubicBezTo>
                  <a:pt x="1004150" y="40854"/>
                  <a:pt x="256377" y="-35152"/>
                  <a:pt x="0" y="20574"/>
                </a:cubicBezTo>
                <a:cubicBezTo>
                  <a:pt x="-161" y="11630"/>
                  <a:pt x="139" y="4527"/>
                  <a:pt x="0" y="0"/>
                </a:cubicBezTo>
                <a:close/>
              </a:path>
              <a:path w="3182692" h="20574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3228" y="8886"/>
                  <a:pt x="3182047" y="10327"/>
                  <a:pt x="3182692" y="20574"/>
                </a:cubicBezTo>
                <a:cubicBezTo>
                  <a:pt x="3039109" y="-10415"/>
                  <a:pt x="2823860" y="16134"/>
                  <a:pt x="2546154" y="20574"/>
                </a:cubicBezTo>
                <a:cubicBezTo>
                  <a:pt x="2268448" y="25014"/>
                  <a:pt x="2098674" y="7577"/>
                  <a:pt x="1845961" y="20574"/>
                </a:cubicBezTo>
                <a:cubicBezTo>
                  <a:pt x="1593248" y="33571"/>
                  <a:pt x="1456743" y="29846"/>
                  <a:pt x="1304904" y="20574"/>
                </a:cubicBezTo>
                <a:cubicBezTo>
                  <a:pt x="1153065" y="11302"/>
                  <a:pt x="947204" y="13412"/>
                  <a:pt x="668365" y="20574"/>
                </a:cubicBezTo>
                <a:cubicBezTo>
                  <a:pt x="389526" y="27736"/>
                  <a:pt x="288244" y="-2342"/>
                  <a:pt x="0" y="20574"/>
                </a:cubicBezTo>
                <a:cubicBezTo>
                  <a:pt x="271" y="13936"/>
                  <a:pt x="-429" y="8006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A163B4D-4DBF-4317-976D-287BF31B7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5051-2045-45DA-935E-2E3CA1A69ADC}" type="datetimeFigureOut">
              <a:rPr lang="en-US"/>
              <a:pPr>
                <a:defRPr/>
              </a:pPr>
              <a:t>7/15/2024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587129-6F02-4AFB-B10B-209337768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521F7E0-2208-48E1-A168-740B9E796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4CC1-5954-4F02-AFCD-B6F453976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6377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 descr="Tag=AccentColor&#10;Flavor=Light&#10;Target=FillAndLine">
            <a:extLst>
              <a:ext uri="{FF2B5EF4-FFF2-40B4-BE49-F238E27FC236}">
                <a16:creationId xmlns:a16="http://schemas.microsoft.com/office/drawing/2014/main" id="{93E6E349-C99F-40B2-9800-F7C1B4135160}"/>
              </a:ext>
            </a:extLst>
          </p:cNvPr>
          <p:cNvSpPr/>
          <p:nvPr/>
        </p:nvSpPr>
        <p:spPr>
          <a:xfrm>
            <a:off x="838200" y="1710267"/>
            <a:ext cx="10515600" cy="27517"/>
          </a:xfrm>
          <a:custGeom>
            <a:avLst/>
            <a:gdLst>
              <a:gd name="connsiteX0" fmla="*/ 0 w 7886700"/>
              <a:gd name="connsiteY0" fmla="*/ 0 h 20574"/>
              <a:gd name="connsiteX1" fmla="*/ 420624 w 7886700"/>
              <a:gd name="connsiteY1" fmla="*/ 0 h 20574"/>
              <a:gd name="connsiteX2" fmla="*/ 1156716 w 7886700"/>
              <a:gd name="connsiteY2" fmla="*/ 0 h 20574"/>
              <a:gd name="connsiteX3" fmla="*/ 1577340 w 7886700"/>
              <a:gd name="connsiteY3" fmla="*/ 0 h 20574"/>
              <a:gd name="connsiteX4" fmla="*/ 2155698 w 7886700"/>
              <a:gd name="connsiteY4" fmla="*/ 0 h 20574"/>
              <a:gd name="connsiteX5" fmla="*/ 2970657 w 7886700"/>
              <a:gd name="connsiteY5" fmla="*/ 0 h 20574"/>
              <a:gd name="connsiteX6" fmla="*/ 3627882 w 7886700"/>
              <a:gd name="connsiteY6" fmla="*/ 0 h 20574"/>
              <a:gd name="connsiteX7" fmla="*/ 4363974 w 7886700"/>
              <a:gd name="connsiteY7" fmla="*/ 0 h 20574"/>
              <a:gd name="connsiteX8" fmla="*/ 4942332 w 7886700"/>
              <a:gd name="connsiteY8" fmla="*/ 0 h 20574"/>
              <a:gd name="connsiteX9" fmla="*/ 5599557 w 7886700"/>
              <a:gd name="connsiteY9" fmla="*/ 0 h 20574"/>
              <a:gd name="connsiteX10" fmla="*/ 6414516 w 7886700"/>
              <a:gd name="connsiteY10" fmla="*/ 0 h 20574"/>
              <a:gd name="connsiteX11" fmla="*/ 6914007 w 7886700"/>
              <a:gd name="connsiteY11" fmla="*/ 0 h 20574"/>
              <a:gd name="connsiteX12" fmla="*/ 7886700 w 7886700"/>
              <a:gd name="connsiteY12" fmla="*/ 0 h 20574"/>
              <a:gd name="connsiteX13" fmla="*/ 7886700 w 7886700"/>
              <a:gd name="connsiteY13" fmla="*/ 20574 h 20574"/>
              <a:gd name="connsiteX14" fmla="*/ 7308342 w 7886700"/>
              <a:gd name="connsiteY14" fmla="*/ 20574 h 20574"/>
              <a:gd name="connsiteX15" fmla="*/ 6887718 w 7886700"/>
              <a:gd name="connsiteY15" fmla="*/ 20574 h 20574"/>
              <a:gd name="connsiteX16" fmla="*/ 6230493 w 7886700"/>
              <a:gd name="connsiteY16" fmla="*/ 20574 h 20574"/>
              <a:gd name="connsiteX17" fmla="*/ 5731002 w 7886700"/>
              <a:gd name="connsiteY17" fmla="*/ 20574 h 20574"/>
              <a:gd name="connsiteX18" fmla="*/ 5073777 w 7886700"/>
              <a:gd name="connsiteY18" fmla="*/ 20574 h 20574"/>
              <a:gd name="connsiteX19" fmla="*/ 4416552 w 7886700"/>
              <a:gd name="connsiteY19" fmla="*/ 20574 h 20574"/>
              <a:gd name="connsiteX20" fmla="*/ 3759327 w 7886700"/>
              <a:gd name="connsiteY20" fmla="*/ 20574 h 20574"/>
              <a:gd name="connsiteX21" fmla="*/ 3102102 w 7886700"/>
              <a:gd name="connsiteY21" fmla="*/ 20574 h 20574"/>
              <a:gd name="connsiteX22" fmla="*/ 2523744 w 7886700"/>
              <a:gd name="connsiteY22" fmla="*/ 20574 h 20574"/>
              <a:gd name="connsiteX23" fmla="*/ 1787652 w 7886700"/>
              <a:gd name="connsiteY23" fmla="*/ 20574 h 20574"/>
              <a:gd name="connsiteX24" fmla="*/ 1130427 w 7886700"/>
              <a:gd name="connsiteY24" fmla="*/ 20574 h 20574"/>
              <a:gd name="connsiteX25" fmla="*/ 0 w 7886700"/>
              <a:gd name="connsiteY25" fmla="*/ 20574 h 20574"/>
              <a:gd name="connsiteX26" fmla="*/ 0 w 7886700"/>
              <a:gd name="connsiteY26" fmla="*/ 0 h 2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86700" h="20574" fill="none" extrusionOk="0">
                <a:moveTo>
                  <a:pt x="0" y="0"/>
                </a:moveTo>
                <a:cubicBezTo>
                  <a:pt x="157525" y="2723"/>
                  <a:pt x="287389" y="-6453"/>
                  <a:pt x="420624" y="0"/>
                </a:cubicBezTo>
                <a:cubicBezTo>
                  <a:pt x="553859" y="6453"/>
                  <a:pt x="825625" y="29874"/>
                  <a:pt x="1156716" y="0"/>
                </a:cubicBezTo>
                <a:cubicBezTo>
                  <a:pt x="1487807" y="-29874"/>
                  <a:pt x="1467015" y="9632"/>
                  <a:pt x="1577340" y="0"/>
                </a:cubicBezTo>
                <a:cubicBezTo>
                  <a:pt x="1687665" y="-9632"/>
                  <a:pt x="2024250" y="19395"/>
                  <a:pt x="2155698" y="0"/>
                </a:cubicBezTo>
                <a:cubicBezTo>
                  <a:pt x="2287146" y="-19395"/>
                  <a:pt x="2775210" y="-36481"/>
                  <a:pt x="2970657" y="0"/>
                </a:cubicBezTo>
                <a:cubicBezTo>
                  <a:pt x="3166104" y="36481"/>
                  <a:pt x="3456933" y="2822"/>
                  <a:pt x="3627882" y="0"/>
                </a:cubicBezTo>
                <a:cubicBezTo>
                  <a:pt x="3798831" y="-2822"/>
                  <a:pt x="4063535" y="23706"/>
                  <a:pt x="4363974" y="0"/>
                </a:cubicBezTo>
                <a:cubicBezTo>
                  <a:pt x="4664413" y="-23706"/>
                  <a:pt x="4721338" y="-85"/>
                  <a:pt x="4942332" y="0"/>
                </a:cubicBezTo>
                <a:cubicBezTo>
                  <a:pt x="5163326" y="85"/>
                  <a:pt x="5298512" y="10710"/>
                  <a:pt x="5599557" y="0"/>
                </a:cubicBezTo>
                <a:cubicBezTo>
                  <a:pt x="5900603" y="-10710"/>
                  <a:pt x="6095214" y="3467"/>
                  <a:pt x="6414516" y="0"/>
                </a:cubicBezTo>
                <a:cubicBezTo>
                  <a:pt x="6733818" y="-3467"/>
                  <a:pt x="6803711" y="5617"/>
                  <a:pt x="6914007" y="0"/>
                </a:cubicBezTo>
                <a:cubicBezTo>
                  <a:pt x="7024303" y="-5617"/>
                  <a:pt x="7602090" y="-33929"/>
                  <a:pt x="7886700" y="0"/>
                </a:cubicBezTo>
                <a:cubicBezTo>
                  <a:pt x="7887140" y="6295"/>
                  <a:pt x="7885688" y="11558"/>
                  <a:pt x="7886700" y="20574"/>
                </a:cubicBezTo>
                <a:cubicBezTo>
                  <a:pt x="7637258" y="10284"/>
                  <a:pt x="7575695" y="9871"/>
                  <a:pt x="7308342" y="20574"/>
                </a:cubicBezTo>
                <a:cubicBezTo>
                  <a:pt x="7040989" y="31277"/>
                  <a:pt x="7003134" y="37163"/>
                  <a:pt x="6887718" y="20574"/>
                </a:cubicBezTo>
                <a:cubicBezTo>
                  <a:pt x="6772302" y="3985"/>
                  <a:pt x="6488136" y="51389"/>
                  <a:pt x="6230493" y="20574"/>
                </a:cubicBezTo>
                <a:cubicBezTo>
                  <a:pt x="5972851" y="-10241"/>
                  <a:pt x="5929971" y="28764"/>
                  <a:pt x="5731002" y="20574"/>
                </a:cubicBezTo>
                <a:cubicBezTo>
                  <a:pt x="5532033" y="12384"/>
                  <a:pt x="5381360" y="21850"/>
                  <a:pt x="5073777" y="20574"/>
                </a:cubicBezTo>
                <a:cubicBezTo>
                  <a:pt x="4766194" y="19298"/>
                  <a:pt x="4713365" y="22453"/>
                  <a:pt x="4416552" y="20574"/>
                </a:cubicBezTo>
                <a:cubicBezTo>
                  <a:pt x="4119740" y="18695"/>
                  <a:pt x="3915304" y="21560"/>
                  <a:pt x="3759327" y="20574"/>
                </a:cubicBezTo>
                <a:cubicBezTo>
                  <a:pt x="3603351" y="19588"/>
                  <a:pt x="3375414" y="14360"/>
                  <a:pt x="3102102" y="20574"/>
                </a:cubicBezTo>
                <a:cubicBezTo>
                  <a:pt x="2828791" y="26788"/>
                  <a:pt x="2795766" y="12603"/>
                  <a:pt x="2523744" y="20574"/>
                </a:cubicBezTo>
                <a:cubicBezTo>
                  <a:pt x="2251722" y="28545"/>
                  <a:pt x="1947642" y="25435"/>
                  <a:pt x="1787652" y="20574"/>
                </a:cubicBezTo>
                <a:cubicBezTo>
                  <a:pt x="1627662" y="15713"/>
                  <a:pt x="1413335" y="22807"/>
                  <a:pt x="1130427" y="20574"/>
                </a:cubicBezTo>
                <a:cubicBezTo>
                  <a:pt x="847520" y="18341"/>
                  <a:pt x="292942" y="-20486"/>
                  <a:pt x="0" y="20574"/>
                </a:cubicBezTo>
                <a:cubicBezTo>
                  <a:pt x="929" y="11485"/>
                  <a:pt x="125" y="9213"/>
                  <a:pt x="0" y="0"/>
                </a:cubicBezTo>
                <a:close/>
              </a:path>
              <a:path w="7886700" h="20574" stroke="0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888520" y="-5136"/>
                  <a:pt x="998982" y="0"/>
                </a:cubicBezTo>
                <a:cubicBezTo>
                  <a:pt x="1109444" y="5136"/>
                  <a:pt x="1622600" y="-36529"/>
                  <a:pt x="1813941" y="0"/>
                </a:cubicBezTo>
                <a:cubicBezTo>
                  <a:pt x="2005282" y="36529"/>
                  <a:pt x="2177619" y="19108"/>
                  <a:pt x="2392299" y="0"/>
                </a:cubicBezTo>
                <a:cubicBezTo>
                  <a:pt x="2606979" y="-19108"/>
                  <a:pt x="2788556" y="-21788"/>
                  <a:pt x="2970657" y="0"/>
                </a:cubicBezTo>
                <a:cubicBezTo>
                  <a:pt x="3152758" y="21788"/>
                  <a:pt x="3596738" y="18723"/>
                  <a:pt x="3785616" y="0"/>
                </a:cubicBezTo>
                <a:cubicBezTo>
                  <a:pt x="3974494" y="-18723"/>
                  <a:pt x="4136501" y="9985"/>
                  <a:pt x="4285107" y="0"/>
                </a:cubicBezTo>
                <a:cubicBezTo>
                  <a:pt x="4433713" y="-9985"/>
                  <a:pt x="4710656" y="-6143"/>
                  <a:pt x="5100066" y="0"/>
                </a:cubicBezTo>
                <a:cubicBezTo>
                  <a:pt x="5489476" y="6143"/>
                  <a:pt x="5703885" y="5883"/>
                  <a:pt x="5915025" y="0"/>
                </a:cubicBezTo>
                <a:cubicBezTo>
                  <a:pt x="6126165" y="-5883"/>
                  <a:pt x="6308797" y="30350"/>
                  <a:pt x="6572250" y="0"/>
                </a:cubicBezTo>
                <a:cubicBezTo>
                  <a:pt x="6835703" y="-30350"/>
                  <a:pt x="7286910" y="4832"/>
                  <a:pt x="7886700" y="0"/>
                </a:cubicBezTo>
                <a:cubicBezTo>
                  <a:pt x="7887055" y="5465"/>
                  <a:pt x="7886440" y="14230"/>
                  <a:pt x="7886700" y="20574"/>
                </a:cubicBezTo>
                <a:cubicBezTo>
                  <a:pt x="7752936" y="30980"/>
                  <a:pt x="7671143" y="15382"/>
                  <a:pt x="7466076" y="20574"/>
                </a:cubicBezTo>
                <a:cubicBezTo>
                  <a:pt x="7261009" y="25766"/>
                  <a:pt x="7039949" y="39034"/>
                  <a:pt x="6651117" y="20574"/>
                </a:cubicBezTo>
                <a:cubicBezTo>
                  <a:pt x="6262285" y="2114"/>
                  <a:pt x="6379660" y="14574"/>
                  <a:pt x="6151626" y="20574"/>
                </a:cubicBezTo>
                <a:cubicBezTo>
                  <a:pt x="5923592" y="26574"/>
                  <a:pt x="5816137" y="42595"/>
                  <a:pt x="5494401" y="20574"/>
                </a:cubicBezTo>
                <a:cubicBezTo>
                  <a:pt x="5172665" y="-1447"/>
                  <a:pt x="5022009" y="7288"/>
                  <a:pt x="4679442" y="20574"/>
                </a:cubicBezTo>
                <a:cubicBezTo>
                  <a:pt x="4336875" y="33860"/>
                  <a:pt x="4169241" y="-11410"/>
                  <a:pt x="4022217" y="20574"/>
                </a:cubicBezTo>
                <a:cubicBezTo>
                  <a:pt x="3875193" y="52558"/>
                  <a:pt x="3723776" y="39340"/>
                  <a:pt x="3601593" y="20574"/>
                </a:cubicBezTo>
                <a:cubicBezTo>
                  <a:pt x="3479410" y="1808"/>
                  <a:pt x="3283834" y="13589"/>
                  <a:pt x="3102102" y="20574"/>
                </a:cubicBezTo>
                <a:cubicBezTo>
                  <a:pt x="2920370" y="27559"/>
                  <a:pt x="2467386" y="28546"/>
                  <a:pt x="2287143" y="20574"/>
                </a:cubicBezTo>
                <a:cubicBezTo>
                  <a:pt x="2106900" y="12602"/>
                  <a:pt x="1798848" y="52698"/>
                  <a:pt x="1629918" y="20574"/>
                </a:cubicBezTo>
                <a:cubicBezTo>
                  <a:pt x="1460989" y="-11550"/>
                  <a:pt x="1324115" y="28055"/>
                  <a:pt x="1130427" y="20574"/>
                </a:cubicBezTo>
                <a:cubicBezTo>
                  <a:pt x="936739" y="13093"/>
                  <a:pt x="302034" y="23285"/>
                  <a:pt x="0" y="20574"/>
                </a:cubicBezTo>
                <a:cubicBezTo>
                  <a:pt x="-40" y="12796"/>
                  <a:pt x="-161" y="5458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1DCEA0D-768E-4648-8EC1-9C1F75DA4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5051-2045-45DA-935E-2E3CA1A69ADC}" type="datetimeFigureOut">
              <a:rPr lang="en-US"/>
              <a:pPr>
                <a:defRPr/>
              </a:pPr>
              <a:t>7/15/2024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D85CF-D60A-4CDE-B2FF-007BE35DB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DDE91C-E727-4E88-A734-EDCB02E5E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D962C-E665-421D-9323-58805CCD88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552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CABC8B2-C3CB-4C6C-A4AA-FAD26F049F41}"/>
              </a:ext>
            </a:extLst>
          </p:cNvPr>
          <p:cNvSpPr/>
          <p:nvPr/>
        </p:nvSpPr>
        <p:spPr>
          <a:xfrm>
            <a:off x="838200" y="4737100"/>
            <a:ext cx="4243917" cy="27517"/>
          </a:xfrm>
          <a:custGeom>
            <a:avLst/>
            <a:gdLst>
              <a:gd name="connsiteX0" fmla="*/ 0 w 3182692"/>
              <a:gd name="connsiteY0" fmla="*/ 0 h 20574"/>
              <a:gd name="connsiteX1" fmla="*/ 604711 w 3182692"/>
              <a:gd name="connsiteY1" fmla="*/ 0 h 20574"/>
              <a:gd name="connsiteX2" fmla="*/ 1241250 w 3182692"/>
              <a:gd name="connsiteY2" fmla="*/ 0 h 20574"/>
              <a:gd name="connsiteX3" fmla="*/ 1909615 w 3182692"/>
              <a:gd name="connsiteY3" fmla="*/ 0 h 20574"/>
              <a:gd name="connsiteX4" fmla="*/ 2577981 w 3182692"/>
              <a:gd name="connsiteY4" fmla="*/ 0 h 20574"/>
              <a:gd name="connsiteX5" fmla="*/ 3182692 w 3182692"/>
              <a:gd name="connsiteY5" fmla="*/ 0 h 20574"/>
              <a:gd name="connsiteX6" fmla="*/ 3182692 w 3182692"/>
              <a:gd name="connsiteY6" fmla="*/ 20574 h 20574"/>
              <a:gd name="connsiteX7" fmla="*/ 2482500 w 3182692"/>
              <a:gd name="connsiteY7" fmla="*/ 20574 h 20574"/>
              <a:gd name="connsiteX8" fmla="*/ 1782308 w 3182692"/>
              <a:gd name="connsiteY8" fmla="*/ 20574 h 20574"/>
              <a:gd name="connsiteX9" fmla="*/ 1145769 w 3182692"/>
              <a:gd name="connsiteY9" fmla="*/ 20574 h 20574"/>
              <a:gd name="connsiteX10" fmla="*/ 0 w 3182692"/>
              <a:gd name="connsiteY10" fmla="*/ 20574 h 20574"/>
              <a:gd name="connsiteX11" fmla="*/ 0 w 3182692"/>
              <a:gd name="connsiteY11" fmla="*/ 0 h 2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82692" h="20574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869" y="8892"/>
                  <a:pt x="3183080" y="12703"/>
                  <a:pt x="3182692" y="20574"/>
                </a:cubicBezTo>
                <a:cubicBezTo>
                  <a:pt x="2998421" y="24028"/>
                  <a:pt x="2675038" y="21300"/>
                  <a:pt x="2482500" y="20574"/>
                </a:cubicBezTo>
                <a:cubicBezTo>
                  <a:pt x="2289962" y="19848"/>
                  <a:pt x="1930644" y="9120"/>
                  <a:pt x="1782308" y="20574"/>
                </a:cubicBezTo>
                <a:cubicBezTo>
                  <a:pt x="1633972" y="32028"/>
                  <a:pt x="1287388" y="294"/>
                  <a:pt x="1145769" y="20574"/>
                </a:cubicBezTo>
                <a:cubicBezTo>
                  <a:pt x="1004150" y="40854"/>
                  <a:pt x="256377" y="-35152"/>
                  <a:pt x="0" y="20574"/>
                </a:cubicBezTo>
                <a:cubicBezTo>
                  <a:pt x="-161" y="11630"/>
                  <a:pt x="139" y="4527"/>
                  <a:pt x="0" y="0"/>
                </a:cubicBezTo>
                <a:close/>
              </a:path>
              <a:path w="3182692" h="20574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3228" y="8886"/>
                  <a:pt x="3182047" y="10327"/>
                  <a:pt x="3182692" y="20574"/>
                </a:cubicBezTo>
                <a:cubicBezTo>
                  <a:pt x="3039109" y="-10415"/>
                  <a:pt x="2823860" y="16134"/>
                  <a:pt x="2546154" y="20574"/>
                </a:cubicBezTo>
                <a:cubicBezTo>
                  <a:pt x="2268448" y="25014"/>
                  <a:pt x="2098674" y="7577"/>
                  <a:pt x="1845961" y="20574"/>
                </a:cubicBezTo>
                <a:cubicBezTo>
                  <a:pt x="1593248" y="33571"/>
                  <a:pt x="1456743" y="29846"/>
                  <a:pt x="1304904" y="20574"/>
                </a:cubicBezTo>
                <a:cubicBezTo>
                  <a:pt x="1153065" y="11302"/>
                  <a:pt x="947204" y="13412"/>
                  <a:pt x="668365" y="20574"/>
                </a:cubicBezTo>
                <a:cubicBezTo>
                  <a:pt x="389526" y="27736"/>
                  <a:pt x="288244" y="-2342"/>
                  <a:pt x="0" y="20574"/>
                </a:cubicBezTo>
                <a:cubicBezTo>
                  <a:pt x="271" y="13936"/>
                  <a:pt x="-429" y="8006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54CDCF-2C29-4654-BD12-A239813E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5051-2045-45DA-935E-2E3CA1A69ADC}" type="datetimeFigureOut">
              <a:rPr lang="en-US"/>
              <a:pPr>
                <a:defRPr/>
              </a:pPr>
              <a:t>7/15/2024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21A2B4F-27F9-4924-A8E2-0C70E7D83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E8CCB00-F3D6-4359-B87E-178FF91CB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1B206-9381-4273-8A4F-C405E538BA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576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 descr="Tag=AccentColor&#10;Flavor=Light&#10;Target=FillAndLine">
            <a:extLst>
              <a:ext uri="{FF2B5EF4-FFF2-40B4-BE49-F238E27FC236}">
                <a16:creationId xmlns:a16="http://schemas.microsoft.com/office/drawing/2014/main" id="{EDF3C124-66B4-4CEA-AB95-708CE8D9D03A}"/>
              </a:ext>
            </a:extLst>
          </p:cNvPr>
          <p:cNvSpPr/>
          <p:nvPr/>
        </p:nvSpPr>
        <p:spPr>
          <a:xfrm>
            <a:off x="838200" y="1710267"/>
            <a:ext cx="10515600" cy="27517"/>
          </a:xfrm>
          <a:custGeom>
            <a:avLst/>
            <a:gdLst>
              <a:gd name="connsiteX0" fmla="*/ 0 w 7886700"/>
              <a:gd name="connsiteY0" fmla="*/ 0 h 20574"/>
              <a:gd name="connsiteX1" fmla="*/ 420624 w 7886700"/>
              <a:gd name="connsiteY1" fmla="*/ 0 h 20574"/>
              <a:gd name="connsiteX2" fmla="*/ 1156716 w 7886700"/>
              <a:gd name="connsiteY2" fmla="*/ 0 h 20574"/>
              <a:gd name="connsiteX3" fmla="*/ 1577340 w 7886700"/>
              <a:gd name="connsiteY3" fmla="*/ 0 h 20574"/>
              <a:gd name="connsiteX4" fmla="*/ 2155698 w 7886700"/>
              <a:gd name="connsiteY4" fmla="*/ 0 h 20574"/>
              <a:gd name="connsiteX5" fmla="*/ 2970657 w 7886700"/>
              <a:gd name="connsiteY5" fmla="*/ 0 h 20574"/>
              <a:gd name="connsiteX6" fmla="*/ 3627882 w 7886700"/>
              <a:gd name="connsiteY6" fmla="*/ 0 h 20574"/>
              <a:gd name="connsiteX7" fmla="*/ 4363974 w 7886700"/>
              <a:gd name="connsiteY7" fmla="*/ 0 h 20574"/>
              <a:gd name="connsiteX8" fmla="*/ 4942332 w 7886700"/>
              <a:gd name="connsiteY8" fmla="*/ 0 h 20574"/>
              <a:gd name="connsiteX9" fmla="*/ 5599557 w 7886700"/>
              <a:gd name="connsiteY9" fmla="*/ 0 h 20574"/>
              <a:gd name="connsiteX10" fmla="*/ 6414516 w 7886700"/>
              <a:gd name="connsiteY10" fmla="*/ 0 h 20574"/>
              <a:gd name="connsiteX11" fmla="*/ 6914007 w 7886700"/>
              <a:gd name="connsiteY11" fmla="*/ 0 h 20574"/>
              <a:gd name="connsiteX12" fmla="*/ 7886700 w 7886700"/>
              <a:gd name="connsiteY12" fmla="*/ 0 h 20574"/>
              <a:gd name="connsiteX13" fmla="*/ 7886700 w 7886700"/>
              <a:gd name="connsiteY13" fmla="*/ 20574 h 20574"/>
              <a:gd name="connsiteX14" fmla="*/ 7308342 w 7886700"/>
              <a:gd name="connsiteY14" fmla="*/ 20574 h 20574"/>
              <a:gd name="connsiteX15" fmla="*/ 6887718 w 7886700"/>
              <a:gd name="connsiteY15" fmla="*/ 20574 h 20574"/>
              <a:gd name="connsiteX16" fmla="*/ 6230493 w 7886700"/>
              <a:gd name="connsiteY16" fmla="*/ 20574 h 20574"/>
              <a:gd name="connsiteX17" fmla="*/ 5731002 w 7886700"/>
              <a:gd name="connsiteY17" fmla="*/ 20574 h 20574"/>
              <a:gd name="connsiteX18" fmla="*/ 5073777 w 7886700"/>
              <a:gd name="connsiteY18" fmla="*/ 20574 h 20574"/>
              <a:gd name="connsiteX19" fmla="*/ 4416552 w 7886700"/>
              <a:gd name="connsiteY19" fmla="*/ 20574 h 20574"/>
              <a:gd name="connsiteX20" fmla="*/ 3759327 w 7886700"/>
              <a:gd name="connsiteY20" fmla="*/ 20574 h 20574"/>
              <a:gd name="connsiteX21" fmla="*/ 3102102 w 7886700"/>
              <a:gd name="connsiteY21" fmla="*/ 20574 h 20574"/>
              <a:gd name="connsiteX22" fmla="*/ 2523744 w 7886700"/>
              <a:gd name="connsiteY22" fmla="*/ 20574 h 20574"/>
              <a:gd name="connsiteX23" fmla="*/ 1787652 w 7886700"/>
              <a:gd name="connsiteY23" fmla="*/ 20574 h 20574"/>
              <a:gd name="connsiteX24" fmla="*/ 1130427 w 7886700"/>
              <a:gd name="connsiteY24" fmla="*/ 20574 h 20574"/>
              <a:gd name="connsiteX25" fmla="*/ 0 w 7886700"/>
              <a:gd name="connsiteY25" fmla="*/ 20574 h 20574"/>
              <a:gd name="connsiteX26" fmla="*/ 0 w 7886700"/>
              <a:gd name="connsiteY26" fmla="*/ 0 h 2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86700" h="20574" fill="none" extrusionOk="0">
                <a:moveTo>
                  <a:pt x="0" y="0"/>
                </a:moveTo>
                <a:cubicBezTo>
                  <a:pt x="157525" y="2723"/>
                  <a:pt x="287389" y="-6453"/>
                  <a:pt x="420624" y="0"/>
                </a:cubicBezTo>
                <a:cubicBezTo>
                  <a:pt x="553859" y="6453"/>
                  <a:pt x="825625" y="29874"/>
                  <a:pt x="1156716" y="0"/>
                </a:cubicBezTo>
                <a:cubicBezTo>
                  <a:pt x="1487807" y="-29874"/>
                  <a:pt x="1467015" y="9632"/>
                  <a:pt x="1577340" y="0"/>
                </a:cubicBezTo>
                <a:cubicBezTo>
                  <a:pt x="1687665" y="-9632"/>
                  <a:pt x="2024250" y="19395"/>
                  <a:pt x="2155698" y="0"/>
                </a:cubicBezTo>
                <a:cubicBezTo>
                  <a:pt x="2287146" y="-19395"/>
                  <a:pt x="2775210" y="-36481"/>
                  <a:pt x="2970657" y="0"/>
                </a:cubicBezTo>
                <a:cubicBezTo>
                  <a:pt x="3166104" y="36481"/>
                  <a:pt x="3456933" y="2822"/>
                  <a:pt x="3627882" y="0"/>
                </a:cubicBezTo>
                <a:cubicBezTo>
                  <a:pt x="3798831" y="-2822"/>
                  <a:pt x="4063535" y="23706"/>
                  <a:pt x="4363974" y="0"/>
                </a:cubicBezTo>
                <a:cubicBezTo>
                  <a:pt x="4664413" y="-23706"/>
                  <a:pt x="4721338" y="-85"/>
                  <a:pt x="4942332" y="0"/>
                </a:cubicBezTo>
                <a:cubicBezTo>
                  <a:pt x="5163326" y="85"/>
                  <a:pt x="5298512" y="10710"/>
                  <a:pt x="5599557" y="0"/>
                </a:cubicBezTo>
                <a:cubicBezTo>
                  <a:pt x="5900603" y="-10710"/>
                  <a:pt x="6095214" y="3467"/>
                  <a:pt x="6414516" y="0"/>
                </a:cubicBezTo>
                <a:cubicBezTo>
                  <a:pt x="6733818" y="-3467"/>
                  <a:pt x="6803711" y="5617"/>
                  <a:pt x="6914007" y="0"/>
                </a:cubicBezTo>
                <a:cubicBezTo>
                  <a:pt x="7024303" y="-5617"/>
                  <a:pt x="7602090" y="-33929"/>
                  <a:pt x="7886700" y="0"/>
                </a:cubicBezTo>
                <a:cubicBezTo>
                  <a:pt x="7887140" y="6295"/>
                  <a:pt x="7885688" y="11558"/>
                  <a:pt x="7886700" y="20574"/>
                </a:cubicBezTo>
                <a:cubicBezTo>
                  <a:pt x="7637258" y="10284"/>
                  <a:pt x="7575695" y="9871"/>
                  <a:pt x="7308342" y="20574"/>
                </a:cubicBezTo>
                <a:cubicBezTo>
                  <a:pt x="7040989" y="31277"/>
                  <a:pt x="7003134" y="37163"/>
                  <a:pt x="6887718" y="20574"/>
                </a:cubicBezTo>
                <a:cubicBezTo>
                  <a:pt x="6772302" y="3985"/>
                  <a:pt x="6488136" y="51389"/>
                  <a:pt x="6230493" y="20574"/>
                </a:cubicBezTo>
                <a:cubicBezTo>
                  <a:pt x="5972851" y="-10241"/>
                  <a:pt x="5929971" y="28764"/>
                  <a:pt x="5731002" y="20574"/>
                </a:cubicBezTo>
                <a:cubicBezTo>
                  <a:pt x="5532033" y="12384"/>
                  <a:pt x="5381360" y="21850"/>
                  <a:pt x="5073777" y="20574"/>
                </a:cubicBezTo>
                <a:cubicBezTo>
                  <a:pt x="4766194" y="19298"/>
                  <a:pt x="4713365" y="22453"/>
                  <a:pt x="4416552" y="20574"/>
                </a:cubicBezTo>
                <a:cubicBezTo>
                  <a:pt x="4119740" y="18695"/>
                  <a:pt x="3915304" y="21560"/>
                  <a:pt x="3759327" y="20574"/>
                </a:cubicBezTo>
                <a:cubicBezTo>
                  <a:pt x="3603351" y="19588"/>
                  <a:pt x="3375414" y="14360"/>
                  <a:pt x="3102102" y="20574"/>
                </a:cubicBezTo>
                <a:cubicBezTo>
                  <a:pt x="2828791" y="26788"/>
                  <a:pt x="2795766" y="12603"/>
                  <a:pt x="2523744" y="20574"/>
                </a:cubicBezTo>
                <a:cubicBezTo>
                  <a:pt x="2251722" y="28545"/>
                  <a:pt x="1947642" y="25435"/>
                  <a:pt x="1787652" y="20574"/>
                </a:cubicBezTo>
                <a:cubicBezTo>
                  <a:pt x="1627662" y="15713"/>
                  <a:pt x="1413335" y="22807"/>
                  <a:pt x="1130427" y="20574"/>
                </a:cubicBezTo>
                <a:cubicBezTo>
                  <a:pt x="847520" y="18341"/>
                  <a:pt x="292942" y="-20486"/>
                  <a:pt x="0" y="20574"/>
                </a:cubicBezTo>
                <a:cubicBezTo>
                  <a:pt x="929" y="11485"/>
                  <a:pt x="125" y="9213"/>
                  <a:pt x="0" y="0"/>
                </a:cubicBezTo>
                <a:close/>
              </a:path>
              <a:path w="7886700" h="20574" stroke="0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888520" y="-5136"/>
                  <a:pt x="998982" y="0"/>
                </a:cubicBezTo>
                <a:cubicBezTo>
                  <a:pt x="1109444" y="5136"/>
                  <a:pt x="1622600" y="-36529"/>
                  <a:pt x="1813941" y="0"/>
                </a:cubicBezTo>
                <a:cubicBezTo>
                  <a:pt x="2005282" y="36529"/>
                  <a:pt x="2177619" y="19108"/>
                  <a:pt x="2392299" y="0"/>
                </a:cubicBezTo>
                <a:cubicBezTo>
                  <a:pt x="2606979" y="-19108"/>
                  <a:pt x="2788556" y="-21788"/>
                  <a:pt x="2970657" y="0"/>
                </a:cubicBezTo>
                <a:cubicBezTo>
                  <a:pt x="3152758" y="21788"/>
                  <a:pt x="3596738" y="18723"/>
                  <a:pt x="3785616" y="0"/>
                </a:cubicBezTo>
                <a:cubicBezTo>
                  <a:pt x="3974494" y="-18723"/>
                  <a:pt x="4136501" y="9985"/>
                  <a:pt x="4285107" y="0"/>
                </a:cubicBezTo>
                <a:cubicBezTo>
                  <a:pt x="4433713" y="-9985"/>
                  <a:pt x="4710656" y="-6143"/>
                  <a:pt x="5100066" y="0"/>
                </a:cubicBezTo>
                <a:cubicBezTo>
                  <a:pt x="5489476" y="6143"/>
                  <a:pt x="5703885" y="5883"/>
                  <a:pt x="5915025" y="0"/>
                </a:cubicBezTo>
                <a:cubicBezTo>
                  <a:pt x="6126165" y="-5883"/>
                  <a:pt x="6308797" y="30350"/>
                  <a:pt x="6572250" y="0"/>
                </a:cubicBezTo>
                <a:cubicBezTo>
                  <a:pt x="6835703" y="-30350"/>
                  <a:pt x="7286910" y="4832"/>
                  <a:pt x="7886700" y="0"/>
                </a:cubicBezTo>
                <a:cubicBezTo>
                  <a:pt x="7887055" y="5465"/>
                  <a:pt x="7886440" y="14230"/>
                  <a:pt x="7886700" y="20574"/>
                </a:cubicBezTo>
                <a:cubicBezTo>
                  <a:pt x="7752936" y="30980"/>
                  <a:pt x="7671143" y="15382"/>
                  <a:pt x="7466076" y="20574"/>
                </a:cubicBezTo>
                <a:cubicBezTo>
                  <a:pt x="7261009" y="25766"/>
                  <a:pt x="7039949" y="39034"/>
                  <a:pt x="6651117" y="20574"/>
                </a:cubicBezTo>
                <a:cubicBezTo>
                  <a:pt x="6262285" y="2114"/>
                  <a:pt x="6379660" y="14574"/>
                  <a:pt x="6151626" y="20574"/>
                </a:cubicBezTo>
                <a:cubicBezTo>
                  <a:pt x="5923592" y="26574"/>
                  <a:pt x="5816137" y="42595"/>
                  <a:pt x="5494401" y="20574"/>
                </a:cubicBezTo>
                <a:cubicBezTo>
                  <a:pt x="5172665" y="-1447"/>
                  <a:pt x="5022009" y="7288"/>
                  <a:pt x="4679442" y="20574"/>
                </a:cubicBezTo>
                <a:cubicBezTo>
                  <a:pt x="4336875" y="33860"/>
                  <a:pt x="4169241" y="-11410"/>
                  <a:pt x="4022217" y="20574"/>
                </a:cubicBezTo>
                <a:cubicBezTo>
                  <a:pt x="3875193" y="52558"/>
                  <a:pt x="3723776" y="39340"/>
                  <a:pt x="3601593" y="20574"/>
                </a:cubicBezTo>
                <a:cubicBezTo>
                  <a:pt x="3479410" y="1808"/>
                  <a:pt x="3283834" y="13589"/>
                  <a:pt x="3102102" y="20574"/>
                </a:cubicBezTo>
                <a:cubicBezTo>
                  <a:pt x="2920370" y="27559"/>
                  <a:pt x="2467386" y="28546"/>
                  <a:pt x="2287143" y="20574"/>
                </a:cubicBezTo>
                <a:cubicBezTo>
                  <a:pt x="2106900" y="12602"/>
                  <a:pt x="1798848" y="52698"/>
                  <a:pt x="1629918" y="20574"/>
                </a:cubicBezTo>
                <a:cubicBezTo>
                  <a:pt x="1460989" y="-11550"/>
                  <a:pt x="1324115" y="28055"/>
                  <a:pt x="1130427" y="20574"/>
                </a:cubicBezTo>
                <a:cubicBezTo>
                  <a:pt x="936739" y="13093"/>
                  <a:pt x="302034" y="23285"/>
                  <a:pt x="0" y="20574"/>
                </a:cubicBezTo>
                <a:cubicBezTo>
                  <a:pt x="-40" y="12796"/>
                  <a:pt x="-161" y="5458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E2639D2C-9501-48AF-A070-9BA8AE4C5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5051-2045-45DA-935E-2E3CA1A69ADC}" type="datetimeFigureOut">
              <a:rPr lang="en-US"/>
              <a:pPr>
                <a:defRPr/>
              </a:pPr>
              <a:t>7/15/2024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E4D1DDF2-8920-4F83-9C7A-FC6E22F05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97B3AB9-DB1F-4C87-95A6-6E7659F8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644CB-10B8-4FFA-BB69-81E1D81ADB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766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8D463CF1-CCFB-40C3-ACAF-03D1444DF783}"/>
              </a:ext>
            </a:extLst>
          </p:cNvPr>
          <p:cNvSpPr/>
          <p:nvPr/>
        </p:nvSpPr>
        <p:spPr>
          <a:xfrm>
            <a:off x="838200" y="1710267"/>
            <a:ext cx="10515600" cy="27517"/>
          </a:xfrm>
          <a:custGeom>
            <a:avLst/>
            <a:gdLst>
              <a:gd name="connsiteX0" fmla="*/ 0 w 7886700"/>
              <a:gd name="connsiteY0" fmla="*/ 0 h 20574"/>
              <a:gd name="connsiteX1" fmla="*/ 420624 w 7886700"/>
              <a:gd name="connsiteY1" fmla="*/ 0 h 20574"/>
              <a:gd name="connsiteX2" fmla="*/ 1156716 w 7886700"/>
              <a:gd name="connsiteY2" fmla="*/ 0 h 20574"/>
              <a:gd name="connsiteX3" fmla="*/ 1577340 w 7886700"/>
              <a:gd name="connsiteY3" fmla="*/ 0 h 20574"/>
              <a:gd name="connsiteX4" fmla="*/ 2155698 w 7886700"/>
              <a:gd name="connsiteY4" fmla="*/ 0 h 20574"/>
              <a:gd name="connsiteX5" fmla="*/ 2970657 w 7886700"/>
              <a:gd name="connsiteY5" fmla="*/ 0 h 20574"/>
              <a:gd name="connsiteX6" fmla="*/ 3627882 w 7886700"/>
              <a:gd name="connsiteY6" fmla="*/ 0 h 20574"/>
              <a:gd name="connsiteX7" fmla="*/ 4363974 w 7886700"/>
              <a:gd name="connsiteY7" fmla="*/ 0 h 20574"/>
              <a:gd name="connsiteX8" fmla="*/ 4942332 w 7886700"/>
              <a:gd name="connsiteY8" fmla="*/ 0 h 20574"/>
              <a:gd name="connsiteX9" fmla="*/ 5599557 w 7886700"/>
              <a:gd name="connsiteY9" fmla="*/ 0 h 20574"/>
              <a:gd name="connsiteX10" fmla="*/ 6414516 w 7886700"/>
              <a:gd name="connsiteY10" fmla="*/ 0 h 20574"/>
              <a:gd name="connsiteX11" fmla="*/ 6914007 w 7886700"/>
              <a:gd name="connsiteY11" fmla="*/ 0 h 20574"/>
              <a:gd name="connsiteX12" fmla="*/ 7886700 w 7886700"/>
              <a:gd name="connsiteY12" fmla="*/ 0 h 20574"/>
              <a:gd name="connsiteX13" fmla="*/ 7886700 w 7886700"/>
              <a:gd name="connsiteY13" fmla="*/ 20574 h 20574"/>
              <a:gd name="connsiteX14" fmla="*/ 7308342 w 7886700"/>
              <a:gd name="connsiteY14" fmla="*/ 20574 h 20574"/>
              <a:gd name="connsiteX15" fmla="*/ 6887718 w 7886700"/>
              <a:gd name="connsiteY15" fmla="*/ 20574 h 20574"/>
              <a:gd name="connsiteX16" fmla="*/ 6230493 w 7886700"/>
              <a:gd name="connsiteY16" fmla="*/ 20574 h 20574"/>
              <a:gd name="connsiteX17" fmla="*/ 5731002 w 7886700"/>
              <a:gd name="connsiteY17" fmla="*/ 20574 h 20574"/>
              <a:gd name="connsiteX18" fmla="*/ 5073777 w 7886700"/>
              <a:gd name="connsiteY18" fmla="*/ 20574 h 20574"/>
              <a:gd name="connsiteX19" fmla="*/ 4416552 w 7886700"/>
              <a:gd name="connsiteY19" fmla="*/ 20574 h 20574"/>
              <a:gd name="connsiteX20" fmla="*/ 3759327 w 7886700"/>
              <a:gd name="connsiteY20" fmla="*/ 20574 h 20574"/>
              <a:gd name="connsiteX21" fmla="*/ 3102102 w 7886700"/>
              <a:gd name="connsiteY21" fmla="*/ 20574 h 20574"/>
              <a:gd name="connsiteX22" fmla="*/ 2523744 w 7886700"/>
              <a:gd name="connsiteY22" fmla="*/ 20574 h 20574"/>
              <a:gd name="connsiteX23" fmla="*/ 1787652 w 7886700"/>
              <a:gd name="connsiteY23" fmla="*/ 20574 h 20574"/>
              <a:gd name="connsiteX24" fmla="*/ 1130427 w 7886700"/>
              <a:gd name="connsiteY24" fmla="*/ 20574 h 20574"/>
              <a:gd name="connsiteX25" fmla="*/ 0 w 7886700"/>
              <a:gd name="connsiteY25" fmla="*/ 20574 h 20574"/>
              <a:gd name="connsiteX26" fmla="*/ 0 w 7886700"/>
              <a:gd name="connsiteY26" fmla="*/ 0 h 2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86700" h="20574" fill="none" extrusionOk="0">
                <a:moveTo>
                  <a:pt x="0" y="0"/>
                </a:moveTo>
                <a:cubicBezTo>
                  <a:pt x="157525" y="2723"/>
                  <a:pt x="287389" y="-6453"/>
                  <a:pt x="420624" y="0"/>
                </a:cubicBezTo>
                <a:cubicBezTo>
                  <a:pt x="553859" y="6453"/>
                  <a:pt x="825625" y="29874"/>
                  <a:pt x="1156716" y="0"/>
                </a:cubicBezTo>
                <a:cubicBezTo>
                  <a:pt x="1487807" y="-29874"/>
                  <a:pt x="1467015" y="9632"/>
                  <a:pt x="1577340" y="0"/>
                </a:cubicBezTo>
                <a:cubicBezTo>
                  <a:pt x="1687665" y="-9632"/>
                  <a:pt x="2024250" y="19395"/>
                  <a:pt x="2155698" y="0"/>
                </a:cubicBezTo>
                <a:cubicBezTo>
                  <a:pt x="2287146" y="-19395"/>
                  <a:pt x="2775210" y="-36481"/>
                  <a:pt x="2970657" y="0"/>
                </a:cubicBezTo>
                <a:cubicBezTo>
                  <a:pt x="3166104" y="36481"/>
                  <a:pt x="3456933" y="2822"/>
                  <a:pt x="3627882" y="0"/>
                </a:cubicBezTo>
                <a:cubicBezTo>
                  <a:pt x="3798831" y="-2822"/>
                  <a:pt x="4063535" y="23706"/>
                  <a:pt x="4363974" y="0"/>
                </a:cubicBezTo>
                <a:cubicBezTo>
                  <a:pt x="4664413" y="-23706"/>
                  <a:pt x="4721338" y="-85"/>
                  <a:pt x="4942332" y="0"/>
                </a:cubicBezTo>
                <a:cubicBezTo>
                  <a:pt x="5163326" y="85"/>
                  <a:pt x="5298512" y="10710"/>
                  <a:pt x="5599557" y="0"/>
                </a:cubicBezTo>
                <a:cubicBezTo>
                  <a:pt x="5900603" y="-10710"/>
                  <a:pt x="6095214" y="3467"/>
                  <a:pt x="6414516" y="0"/>
                </a:cubicBezTo>
                <a:cubicBezTo>
                  <a:pt x="6733818" y="-3467"/>
                  <a:pt x="6803711" y="5617"/>
                  <a:pt x="6914007" y="0"/>
                </a:cubicBezTo>
                <a:cubicBezTo>
                  <a:pt x="7024303" y="-5617"/>
                  <a:pt x="7602090" y="-33929"/>
                  <a:pt x="7886700" y="0"/>
                </a:cubicBezTo>
                <a:cubicBezTo>
                  <a:pt x="7887140" y="6295"/>
                  <a:pt x="7885688" y="11558"/>
                  <a:pt x="7886700" y="20574"/>
                </a:cubicBezTo>
                <a:cubicBezTo>
                  <a:pt x="7637258" y="10284"/>
                  <a:pt x="7575695" y="9871"/>
                  <a:pt x="7308342" y="20574"/>
                </a:cubicBezTo>
                <a:cubicBezTo>
                  <a:pt x="7040989" y="31277"/>
                  <a:pt x="7003134" y="37163"/>
                  <a:pt x="6887718" y="20574"/>
                </a:cubicBezTo>
                <a:cubicBezTo>
                  <a:pt x="6772302" y="3985"/>
                  <a:pt x="6488136" y="51389"/>
                  <a:pt x="6230493" y="20574"/>
                </a:cubicBezTo>
                <a:cubicBezTo>
                  <a:pt x="5972851" y="-10241"/>
                  <a:pt x="5929971" y="28764"/>
                  <a:pt x="5731002" y="20574"/>
                </a:cubicBezTo>
                <a:cubicBezTo>
                  <a:pt x="5532033" y="12384"/>
                  <a:pt x="5381360" y="21850"/>
                  <a:pt x="5073777" y="20574"/>
                </a:cubicBezTo>
                <a:cubicBezTo>
                  <a:pt x="4766194" y="19298"/>
                  <a:pt x="4713365" y="22453"/>
                  <a:pt x="4416552" y="20574"/>
                </a:cubicBezTo>
                <a:cubicBezTo>
                  <a:pt x="4119740" y="18695"/>
                  <a:pt x="3915304" y="21560"/>
                  <a:pt x="3759327" y="20574"/>
                </a:cubicBezTo>
                <a:cubicBezTo>
                  <a:pt x="3603351" y="19588"/>
                  <a:pt x="3375414" y="14360"/>
                  <a:pt x="3102102" y="20574"/>
                </a:cubicBezTo>
                <a:cubicBezTo>
                  <a:pt x="2828791" y="26788"/>
                  <a:pt x="2795766" y="12603"/>
                  <a:pt x="2523744" y="20574"/>
                </a:cubicBezTo>
                <a:cubicBezTo>
                  <a:pt x="2251722" y="28545"/>
                  <a:pt x="1947642" y="25435"/>
                  <a:pt x="1787652" y="20574"/>
                </a:cubicBezTo>
                <a:cubicBezTo>
                  <a:pt x="1627662" y="15713"/>
                  <a:pt x="1413335" y="22807"/>
                  <a:pt x="1130427" y="20574"/>
                </a:cubicBezTo>
                <a:cubicBezTo>
                  <a:pt x="847520" y="18341"/>
                  <a:pt x="292942" y="-20486"/>
                  <a:pt x="0" y="20574"/>
                </a:cubicBezTo>
                <a:cubicBezTo>
                  <a:pt x="929" y="11485"/>
                  <a:pt x="125" y="9213"/>
                  <a:pt x="0" y="0"/>
                </a:cubicBezTo>
                <a:close/>
              </a:path>
              <a:path w="7886700" h="20574" stroke="0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888520" y="-5136"/>
                  <a:pt x="998982" y="0"/>
                </a:cubicBezTo>
                <a:cubicBezTo>
                  <a:pt x="1109444" y="5136"/>
                  <a:pt x="1622600" y="-36529"/>
                  <a:pt x="1813941" y="0"/>
                </a:cubicBezTo>
                <a:cubicBezTo>
                  <a:pt x="2005282" y="36529"/>
                  <a:pt x="2177619" y="19108"/>
                  <a:pt x="2392299" y="0"/>
                </a:cubicBezTo>
                <a:cubicBezTo>
                  <a:pt x="2606979" y="-19108"/>
                  <a:pt x="2788556" y="-21788"/>
                  <a:pt x="2970657" y="0"/>
                </a:cubicBezTo>
                <a:cubicBezTo>
                  <a:pt x="3152758" y="21788"/>
                  <a:pt x="3596738" y="18723"/>
                  <a:pt x="3785616" y="0"/>
                </a:cubicBezTo>
                <a:cubicBezTo>
                  <a:pt x="3974494" y="-18723"/>
                  <a:pt x="4136501" y="9985"/>
                  <a:pt x="4285107" y="0"/>
                </a:cubicBezTo>
                <a:cubicBezTo>
                  <a:pt x="4433713" y="-9985"/>
                  <a:pt x="4710656" y="-6143"/>
                  <a:pt x="5100066" y="0"/>
                </a:cubicBezTo>
                <a:cubicBezTo>
                  <a:pt x="5489476" y="6143"/>
                  <a:pt x="5703885" y="5883"/>
                  <a:pt x="5915025" y="0"/>
                </a:cubicBezTo>
                <a:cubicBezTo>
                  <a:pt x="6126165" y="-5883"/>
                  <a:pt x="6308797" y="30350"/>
                  <a:pt x="6572250" y="0"/>
                </a:cubicBezTo>
                <a:cubicBezTo>
                  <a:pt x="6835703" y="-30350"/>
                  <a:pt x="7286910" y="4832"/>
                  <a:pt x="7886700" y="0"/>
                </a:cubicBezTo>
                <a:cubicBezTo>
                  <a:pt x="7887055" y="5465"/>
                  <a:pt x="7886440" y="14230"/>
                  <a:pt x="7886700" y="20574"/>
                </a:cubicBezTo>
                <a:cubicBezTo>
                  <a:pt x="7752936" y="30980"/>
                  <a:pt x="7671143" y="15382"/>
                  <a:pt x="7466076" y="20574"/>
                </a:cubicBezTo>
                <a:cubicBezTo>
                  <a:pt x="7261009" y="25766"/>
                  <a:pt x="7039949" y="39034"/>
                  <a:pt x="6651117" y="20574"/>
                </a:cubicBezTo>
                <a:cubicBezTo>
                  <a:pt x="6262285" y="2114"/>
                  <a:pt x="6379660" y="14574"/>
                  <a:pt x="6151626" y="20574"/>
                </a:cubicBezTo>
                <a:cubicBezTo>
                  <a:pt x="5923592" y="26574"/>
                  <a:pt x="5816137" y="42595"/>
                  <a:pt x="5494401" y="20574"/>
                </a:cubicBezTo>
                <a:cubicBezTo>
                  <a:pt x="5172665" y="-1447"/>
                  <a:pt x="5022009" y="7288"/>
                  <a:pt x="4679442" y="20574"/>
                </a:cubicBezTo>
                <a:cubicBezTo>
                  <a:pt x="4336875" y="33860"/>
                  <a:pt x="4169241" y="-11410"/>
                  <a:pt x="4022217" y="20574"/>
                </a:cubicBezTo>
                <a:cubicBezTo>
                  <a:pt x="3875193" y="52558"/>
                  <a:pt x="3723776" y="39340"/>
                  <a:pt x="3601593" y="20574"/>
                </a:cubicBezTo>
                <a:cubicBezTo>
                  <a:pt x="3479410" y="1808"/>
                  <a:pt x="3283834" y="13589"/>
                  <a:pt x="3102102" y="20574"/>
                </a:cubicBezTo>
                <a:cubicBezTo>
                  <a:pt x="2920370" y="27559"/>
                  <a:pt x="2467386" y="28546"/>
                  <a:pt x="2287143" y="20574"/>
                </a:cubicBezTo>
                <a:cubicBezTo>
                  <a:pt x="2106900" y="12602"/>
                  <a:pt x="1798848" y="52698"/>
                  <a:pt x="1629918" y="20574"/>
                </a:cubicBezTo>
                <a:cubicBezTo>
                  <a:pt x="1460989" y="-11550"/>
                  <a:pt x="1324115" y="28055"/>
                  <a:pt x="1130427" y="20574"/>
                </a:cubicBezTo>
                <a:cubicBezTo>
                  <a:pt x="936739" y="13093"/>
                  <a:pt x="302034" y="23285"/>
                  <a:pt x="0" y="20574"/>
                </a:cubicBezTo>
                <a:cubicBezTo>
                  <a:pt x="-40" y="12796"/>
                  <a:pt x="-161" y="5458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834B43DB-BEBB-4F22-A75D-0D161B3CF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5051-2045-45DA-935E-2E3CA1A69ADC}" type="datetimeFigureOut">
              <a:rPr lang="en-US"/>
              <a:pPr>
                <a:defRPr/>
              </a:pPr>
              <a:t>7/15/2024</a:t>
            </a:fld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AFC8412B-F35B-40A8-B164-1BA73717A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85219E32-468F-4A71-94D0-693C3476D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CE57C-4B74-4D05-932C-451FF627F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174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 descr="Tag=AccentColor&#10;Flavor=Light&#10;Target=FillAndLine">
            <a:extLst>
              <a:ext uri="{FF2B5EF4-FFF2-40B4-BE49-F238E27FC236}">
                <a16:creationId xmlns:a16="http://schemas.microsoft.com/office/drawing/2014/main" id="{A78598FE-43F1-4A93-B737-1D2C3E938B59}"/>
              </a:ext>
            </a:extLst>
          </p:cNvPr>
          <p:cNvSpPr/>
          <p:nvPr/>
        </p:nvSpPr>
        <p:spPr>
          <a:xfrm>
            <a:off x="3975100" y="5126567"/>
            <a:ext cx="4241800" cy="27517"/>
          </a:xfrm>
          <a:custGeom>
            <a:avLst/>
            <a:gdLst>
              <a:gd name="connsiteX0" fmla="*/ 0 w 3182692"/>
              <a:gd name="connsiteY0" fmla="*/ 0 h 20574"/>
              <a:gd name="connsiteX1" fmla="*/ 604711 w 3182692"/>
              <a:gd name="connsiteY1" fmla="*/ 0 h 20574"/>
              <a:gd name="connsiteX2" fmla="*/ 1241250 w 3182692"/>
              <a:gd name="connsiteY2" fmla="*/ 0 h 20574"/>
              <a:gd name="connsiteX3" fmla="*/ 1909615 w 3182692"/>
              <a:gd name="connsiteY3" fmla="*/ 0 h 20574"/>
              <a:gd name="connsiteX4" fmla="*/ 2577981 w 3182692"/>
              <a:gd name="connsiteY4" fmla="*/ 0 h 20574"/>
              <a:gd name="connsiteX5" fmla="*/ 3182692 w 3182692"/>
              <a:gd name="connsiteY5" fmla="*/ 0 h 20574"/>
              <a:gd name="connsiteX6" fmla="*/ 3182692 w 3182692"/>
              <a:gd name="connsiteY6" fmla="*/ 20574 h 20574"/>
              <a:gd name="connsiteX7" fmla="*/ 2482500 w 3182692"/>
              <a:gd name="connsiteY7" fmla="*/ 20574 h 20574"/>
              <a:gd name="connsiteX8" fmla="*/ 1782308 w 3182692"/>
              <a:gd name="connsiteY8" fmla="*/ 20574 h 20574"/>
              <a:gd name="connsiteX9" fmla="*/ 1145769 w 3182692"/>
              <a:gd name="connsiteY9" fmla="*/ 20574 h 20574"/>
              <a:gd name="connsiteX10" fmla="*/ 0 w 3182692"/>
              <a:gd name="connsiteY10" fmla="*/ 20574 h 20574"/>
              <a:gd name="connsiteX11" fmla="*/ 0 w 3182692"/>
              <a:gd name="connsiteY11" fmla="*/ 0 h 2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82692" h="20574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869" y="8892"/>
                  <a:pt x="3183080" y="12703"/>
                  <a:pt x="3182692" y="20574"/>
                </a:cubicBezTo>
                <a:cubicBezTo>
                  <a:pt x="2998421" y="24028"/>
                  <a:pt x="2675038" y="21300"/>
                  <a:pt x="2482500" y="20574"/>
                </a:cubicBezTo>
                <a:cubicBezTo>
                  <a:pt x="2289962" y="19848"/>
                  <a:pt x="1930644" y="9120"/>
                  <a:pt x="1782308" y="20574"/>
                </a:cubicBezTo>
                <a:cubicBezTo>
                  <a:pt x="1633972" y="32028"/>
                  <a:pt x="1287388" y="294"/>
                  <a:pt x="1145769" y="20574"/>
                </a:cubicBezTo>
                <a:cubicBezTo>
                  <a:pt x="1004150" y="40854"/>
                  <a:pt x="256377" y="-35152"/>
                  <a:pt x="0" y="20574"/>
                </a:cubicBezTo>
                <a:cubicBezTo>
                  <a:pt x="-161" y="11630"/>
                  <a:pt x="139" y="4527"/>
                  <a:pt x="0" y="0"/>
                </a:cubicBezTo>
                <a:close/>
              </a:path>
              <a:path w="3182692" h="20574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3228" y="8886"/>
                  <a:pt x="3182047" y="10327"/>
                  <a:pt x="3182692" y="20574"/>
                </a:cubicBezTo>
                <a:cubicBezTo>
                  <a:pt x="3039109" y="-10415"/>
                  <a:pt x="2823860" y="16134"/>
                  <a:pt x="2546154" y="20574"/>
                </a:cubicBezTo>
                <a:cubicBezTo>
                  <a:pt x="2268448" y="25014"/>
                  <a:pt x="2098674" y="7577"/>
                  <a:pt x="1845961" y="20574"/>
                </a:cubicBezTo>
                <a:cubicBezTo>
                  <a:pt x="1593248" y="33571"/>
                  <a:pt x="1456743" y="29846"/>
                  <a:pt x="1304904" y="20574"/>
                </a:cubicBezTo>
                <a:cubicBezTo>
                  <a:pt x="1153065" y="11302"/>
                  <a:pt x="947204" y="13412"/>
                  <a:pt x="668365" y="20574"/>
                </a:cubicBezTo>
                <a:cubicBezTo>
                  <a:pt x="389526" y="27736"/>
                  <a:pt x="288244" y="-2342"/>
                  <a:pt x="0" y="20574"/>
                </a:cubicBezTo>
                <a:cubicBezTo>
                  <a:pt x="271" y="13936"/>
                  <a:pt x="-429" y="8006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/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9228075C-DAE3-4802-8D6D-C3D371581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5051-2045-45DA-935E-2E3CA1A69ADC}" type="datetimeFigureOut">
              <a:rPr lang="en-US"/>
              <a:pPr>
                <a:defRPr/>
              </a:pPr>
              <a:t>7/15/2024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44289E96-4A88-480B-8839-2ABDBF05A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224CF2B5-8F60-46BC-9C22-5647E622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395A6-E96E-46BC-BE83-56E0AFD9F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8320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D7F9B6E-5509-4B1D-A2EE-6B6F0A90B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5051-2045-45DA-935E-2E3CA1A69ADC}" type="datetimeFigureOut">
              <a:rPr lang="en-US"/>
              <a:pPr>
                <a:defRPr/>
              </a:pPr>
              <a:t>7/15/2024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20AFEAB-5542-43D4-BF20-6DD4B6E69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D7EF9D9-6A5C-4A54-8CDA-1798874CD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42B04-F974-4ADC-823B-77583F3D22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4015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 descr="Tag=AccentColor&#10;Flavor=Light&#10;Target=FillAndLine">
            <a:extLst>
              <a:ext uri="{FF2B5EF4-FFF2-40B4-BE49-F238E27FC236}">
                <a16:creationId xmlns:a16="http://schemas.microsoft.com/office/drawing/2014/main" id="{72AADB26-4F88-4494-9075-7D14BA84B51E}"/>
              </a:ext>
            </a:extLst>
          </p:cNvPr>
          <p:cNvSpPr/>
          <p:nvPr/>
        </p:nvSpPr>
        <p:spPr>
          <a:xfrm rot="5400000">
            <a:off x="2798234" y="3253318"/>
            <a:ext cx="4480983" cy="27517"/>
          </a:xfrm>
          <a:custGeom>
            <a:avLst/>
            <a:gdLst>
              <a:gd name="connsiteX0" fmla="*/ 0 w 3360420"/>
              <a:gd name="connsiteY0" fmla="*/ 0 h 20574"/>
              <a:gd name="connsiteX1" fmla="*/ 638480 w 3360420"/>
              <a:gd name="connsiteY1" fmla="*/ 0 h 20574"/>
              <a:gd name="connsiteX2" fmla="*/ 1310564 w 3360420"/>
              <a:gd name="connsiteY2" fmla="*/ 0 h 20574"/>
              <a:gd name="connsiteX3" fmla="*/ 2016252 w 3360420"/>
              <a:gd name="connsiteY3" fmla="*/ 0 h 20574"/>
              <a:gd name="connsiteX4" fmla="*/ 2721940 w 3360420"/>
              <a:gd name="connsiteY4" fmla="*/ 0 h 20574"/>
              <a:gd name="connsiteX5" fmla="*/ 3360420 w 3360420"/>
              <a:gd name="connsiteY5" fmla="*/ 0 h 20574"/>
              <a:gd name="connsiteX6" fmla="*/ 3360420 w 3360420"/>
              <a:gd name="connsiteY6" fmla="*/ 20574 h 20574"/>
              <a:gd name="connsiteX7" fmla="*/ 2621128 w 3360420"/>
              <a:gd name="connsiteY7" fmla="*/ 20574 h 20574"/>
              <a:gd name="connsiteX8" fmla="*/ 1881835 w 3360420"/>
              <a:gd name="connsiteY8" fmla="*/ 20574 h 20574"/>
              <a:gd name="connsiteX9" fmla="*/ 1209751 w 3360420"/>
              <a:gd name="connsiteY9" fmla="*/ 20574 h 20574"/>
              <a:gd name="connsiteX10" fmla="*/ 0 w 3360420"/>
              <a:gd name="connsiteY10" fmla="*/ 20574 h 20574"/>
              <a:gd name="connsiteX11" fmla="*/ 0 w 3360420"/>
              <a:gd name="connsiteY11" fmla="*/ 0 h 2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60420" h="20574" fill="none" extrusionOk="0">
                <a:moveTo>
                  <a:pt x="0" y="0"/>
                </a:moveTo>
                <a:cubicBezTo>
                  <a:pt x="173390" y="25775"/>
                  <a:pt x="488191" y="-28129"/>
                  <a:pt x="638480" y="0"/>
                </a:cubicBezTo>
                <a:cubicBezTo>
                  <a:pt x="788769" y="28129"/>
                  <a:pt x="1174965" y="-28957"/>
                  <a:pt x="1310564" y="0"/>
                </a:cubicBezTo>
                <a:cubicBezTo>
                  <a:pt x="1446163" y="28957"/>
                  <a:pt x="1725466" y="-34787"/>
                  <a:pt x="2016252" y="0"/>
                </a:cubicBezTo>
                <a:cubicBezTo>
                  <a:pt x="2307038" y="34787"/>
                  <a:pt x="2437945" y="-15142"/>
                  <a:pt x="2721940" y="0"/>
                </a:cubicBezTo>
                <a:cubicBezTo>
                  <a:pt x="3005935" y="15142"/>
                  <a:pt x="3141795" y="-10480"/>
                  <a:pt x="3360420" y="0"/>
                </a:cubicBezTo>
                <a:cubicBezTo>
                  <a:pt x="3359597" y="8892"/>
                  <a:pt x="3360808" y="12703"/>
                  <a:pt x="3360420" y="20574"/>
                </a:cubicBezTo>
                <a:cubicBezTo>
                  <a:pt x="3047302" y="-11983"/>
                  <a:pt x="2960325" y="17098"/>
                  <a:pt x="2621128" y="20574"/>
                </a:cubicBezTo>
                <a:cubicBezTo>
                  <a:pt x="2281931" y="24050"/>
                  <a:pt x="2176842" y="33702"/>
                  <a:pt x="1881835" y="20574"/>
                </a:cubicBezTo>
                <a:cubicBezTo>
                  <a:pt x="1586828" y="7446"/>
                  <a:pt x="1449984" y="-2138"/>
                  <a:pt x="1209751" y="20574"/>
                </a:cubicBezTo>
                <a:cubicBezTo>
                  <a:pt x="969518" y="43286"/>
                  <a:pt x="318488" y="62760"/>
                  <a:pt x="0" y="20574"/>
                </a:cubicBezTo>
                <a:cubicBezTo>
                  <a:pt x="-161" y="11630"/>
                  <a:pt x="139" y="4527"/>
                  <a:pt x="0" y="0"/>
                </a:cubicBezTo>
                <a:close/>
              </a:path>
              <a:path w="3360420" h="20574" stroke="0" extrusionOk="0">
                <a:moveTo>
                  <a:pt x="0" y="0"/>
                </a:moveTo>
                <a:cubicBezTo>
                  <a:pt x="152211" y="-10113"/>
                  <a:pt x="493092" y="-25529"/>
                  <a:pt x="638480" y="0"/>
                </a:cubicBezTo>
                <a:cubicBezTo>
                  <a:pt x="783868" y="25529"/>
                  <a:pt x="1051824" y="-19092"/>
                  <a:pt x="1209751" y="0"/>
                </a:cubicBezTo>
                <a:cubicBezTo>
                  <a:pt x="1367678" y="19092"/>
                  <a:pt x="1729599" y="16071"/>
                  <a:pt x="1949044" y="0"/>
                </a:cubicBezTo>
                <a:cubicBezTo>
                  <a:pt x="2168489" y="-16071"/>
                  <a:pt x="2323758" y="-4710"/>
                  <a:pt x="2587523" y="0"/>
                </a:cubicBezTo>
                <a:cubicBezTo>
                  <a:pt x="2851288" y="4710"/>
                  <a:pt x="3195571" y="-8175"/>
                  <a:pt x="3360420" y="0"/>
                </a:cubicBezTo>
                <a:cubicBezTo>
                  <a:pt x="3360956" y="8886"/>
                  <a:pt x="3359775" y="10327"/>
                  <a:pt x="3360420" y="20574"/>
                </a:cubicBezTo>
                <a:cubicBezTo>
                  <a:pt x="3025528" y="-8746"/>
                  <a:pt x="2845368" y="41895"/>
                  <a:pt x="2688336" y="20574"/>
                </a:cubicBezTo>
                <a:cubicBezTo>
                  <a:pt x="2531304" y="-747"/>
                  <a:pt x="2279760" y="-2784"/>
                  <a:pt x="1949044" y="20574"/>
                </a:cubicBezTo>
                <a:cubicBezTo>
                  <a:pt x="1618328" y="43932"/>
                  <a:pt x="1624903" y="14363"/>
                  <a:pt x="1377772" y="20574"/>
                </a:cubicBezTo>
                <a:cubicBezTo>
                  <a:pt x="1130641" y="26785"/>
                  <a:pt x="973925" y="-12225"/>
                  <a:pt x="705688" y="20574"/>
                </a:cubicBezTo>
                <a:cubicBezTo>
                  <a:pt x="437451" y="53373"/>
                  <a:pt x="236989" y="-6880"/>
                  <a:pt x="0" y="20574"/>
                </a:cubicBezTo>
                <a:cubicBezTo>
                  <a:pt x="271" y="13936"/>
                  <a:pt x="-429" y="8006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0AC56EBE-40DB-4B8B-A28A-E2BA68C50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5051-2045-45DA-935E-2E3CA1A69ADC}" type="datetimeFigureOut">
              <a:rPr lang="en-US"/>
              <a:pPr>
                <a:defRPr/>
              </a:pPr>
              <a:t>7/15/2024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358B62F-0A18-4BBE-B3AE-E838EB4A0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E9C3E21-C59C-4AAB-8B56-47C1BA7F8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58C3A-6B95-4939-BE45-291CD5E20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93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 descr="Tag=AccentColor&#10;Flavor=Light&#10;Target=FillAndLine">
            <a:extLst>
              <a:ext uri="{FF2B5EF4-FFF2-40B4-BE49-F238E27FC236}">
                <a16:creationId xmlns:a16="http://schemas.microsoft.com/office/drawing/2014/main" id="{6FF6174A-B72F-4176-8691-472B9E18DF1B}"/>
              </a:ext>
            </a:extLst>
          </p:cNvPr>
          <p:cNvSpPr/>
          <p:nvPr/>
        </p:nvSpPr>
        <p:spPr>
          <a:xfrm rot="5400000">
            <a:off x="2798234" y="3253318"/>
            <a:ext cx="4480983" cy="27517"/>
          </a:xfrm>
          <a:custGeom>
            <a:avLst/>
            <a:gdLst>
              <a:gd name="connsiteX0" fmla="*/ 0 w 3360420"/>
              <a:gd name="connsiteY0" fmla="*/ 0 h 20574"/>
              <a:gd name="connsiteX1" fmla="*/ 638480 w 3360420"/>
              <a:gd name="connsiteY1" fmla="*/ 0 h 20574"/>
              <a:gd name="connsiteX2" fmla="*/ 1310564 w 3360420"/>
              <a:gd name="connsiteY2" fmla="*/ 0 h 20574"/>
              <a:gd name="connsiteX3" fmla="*/ 2016252 w 3360420"/>
              <a:gd name="connsiteY3" fmla="*/ 0 h 20574"/>
              <a:gd name="connsiteX4" fmla="*/ 2721940 w 3360420"/>
              <a:gd name="connsiteY4" fmla="*/ 0 h 20574"/>
              <a:gd name="connsiteX5" fmla="*/ 3360420 w 3360420"/>
              <a:gd name="connsiteY5" fmla="*/ 0 h 20574"/>
              <a:gd name="connsiteX6" fmla="*/ 3360420 w 3360420"/>
              <a:gd name="connsiteY6" fmla="*/ 20574 h 20574"/>
              <a:gd name="connsiteX7" fmla="*/ 2621128 w 3360420"/>
              <a:gd name="connsiteY7" fmla="*/ 20574 h 20574"/>
              <a:gd name="connsiteX8" fmla="*/ 1881835 w 3360420"/>
              <a:gd name="connsiteY8" fmla="*/ 20574 h 20574"/>
              <a:gd name="connsiteX9" fmla="*/ 1209751 w 3360420"/>
              <a:gd name="connsiteY9" fmla="*/ 20574 h 20574"/>
              <a:gd name="connsiteX10" fmla="*/ 0 w 3360420"/>
              <a:gd name="connsiteY10" fmla="*/ 20574 h 20574"/>
              <a:gd name="connsiteX11" fmla="*/ 0 w 3360420"/>
              <a:gd name="connsiteY11" fmla="*/ 0 h 2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60420" h="20574" fill="none" extrusionOk="0">
                <a:moveTo>
                  <a:pt x="0" y="0"/>
                </a:moveTo>
                <a:cubicBezTo>
                  <a:pt x="173390" y="25775"/>
                  <a:pt x="488191" y="-28129"/>
                  <a:pt x="638480" y="0"/>
                </a:cubicBezTo>
                <a:cubicBezTo>
                  <a:pt x="788769" y="28129"/>
                  <a:pt x="1174965" y="-28957"/>
                  <a:pt x="1310564" y="0"/>
                </a:cubicBezTo>
                <a:cubicBezTo>
                  <a:pt x="1446163" y="28957"/>
                  <a:pt x="1725466" y="-34787"/>
                  <a:pt x="2016252" y="0"/>
                </a:cubicBezTo>
                <a:cubicBezTo>
                  <a:pt x="2307038" y="34787"/>
                  <a:pt x="2437945" y="-15142"/>
                  <a:pt x="2721940" y="0"/>
                </a:cubicBezTo>
                <a:cubicBezTo>
                  <a:pt x="3005935" y="15142"/>
                  <a:pt x="3141795" y="-10480"/>
                  <a:pt x="3360420" y="0"/>
                </a:cubicBezTo>
                <a:cubicBezTo>
                  <a:pt x="3359597" y="8892"/>
                  <a:pt x="3360808" y="12703"/>
                  <a:pt x="3360420" y="20574"/>
                </a:cubicBezTo>
                <a:cubicBezTo>
                  <a:pt x="3047302" y="-11983"/>
                  <a:pt x="2960325" y="17098"/>
                  <a:pt x="2621128" y="20574"/>
                </a:cubicBezTo>
                <a:cubicBezTo>
                  <a:pt x="2281931" y="24050"/>
                  <a:pt x="2176842" y="33702"/>
                  <a:pt x="1881835" y="20574"/>
                </a:cubicBezTo>
                <a:cubicBezTo>
                  <a:pt x="1586828" y="7446"/>
                  <a:pt x="1449984" y="-2138"/>
                  <a:pt x="1209751" y="20574"/>
                </a:cubicBezTo>
                <a:cubicBezTo>
                  <a:pt x="969518" y="43286"/>
                  <a:pt x="318488" y="62760"/>
                  <a:pt x="0" y="20574"/>
                </a:cubicBezTo>
                <a:cubicBezTo>
                  <a:pt x="-161" y="11630"/>
                  <a:pt x="139" y="4527"/>
                  <a:pt x="0" y="0"/>
                </a:cubicBezTo>
                <a:close/>
              </a:path>
              <a:path w="3360420" h="20574" stroke="0" extrusionOk="0">
                <a:moveTo>
                  <a:pt x="0" y="0"/>
                </a:moveTo>
                <a:cubicBezTo>
                  <a:pt x="152211" y="-10113"/>
                  <a:pt x="493092" y="-25529"/>
                  <a:pt x="638480" y="0"/>
                </a:cubicBezTo>
                <a:cubicBezTo>
                  <a:pt x="783868" y="25529"/>
                  <a:pt x="1051824" y="-19092"/>
                  <a:pt x="1209751" y="0"/>
                </a:cubicBezTo>
                <a:cubicBezTo>
                  <a:pt x="1367678" y="19092"/>
                  <a:pt x="1729599" y="16071"/>
                  <a:pt x="1949044" y="0"/>
                </a:cubicBezTo>
                <a:cubicBezTo>
                  <a:pt x="2168489" y="-16071"/>
                  <a:pt x="2323758" y="-4710"/>
                  <a:pt x="2587523" y="0"/>
                </a:cubicBezTo>
                <a:cubicBezTo>
                  <a:pt x="2851288" y="4710"/>
                  <a:pt x="3195571" y="-8175"/>
                  <a:pt x="3360420" y="0"/>
                </a:cubicBezTo>
                <a:cubicBezTo>
                  <a:pt x="3360956" y="8886"/>
                  <a:pt x="3359775" y="10327"/>
                  <a:pt x="3360420" y="20574"/>
                </a:cubicBezTo>
                <a:cubicBezTo>
                  <a:pt x="3025528" y="-8746"/>
                  <a:pt x="2845368" y="41895"/>
                  <a:pt x="2688336" y="20574"/>
                </a:cubicBezTo>
                <a:cubicBezTo>
                  <a:pt x="2531304" y="-747"/>
                  <a:pt x="2279760" y="-2784"/>
                  <a:pt x="1949044" y="20574"/>
                </a:cubicBezTo>
                <a:cubicBezTo>
                  <a:pt x="1618328" y="43932"/>
                  <a:pt x="1624903" y="14363"/>
                  <a:pt x="1377772" y="20574"/>
                </a:cubicBezTo>
                <a:cubicBezTo>
                  <a:pt x="1130641" y="26785"/>
                  <a:pt x="973925" y="-12225"/>
                  <a:pt x="705688" y="20574"/>
                </a:cubicBezTo>
                <a:cubicBezTo>
                  <a:pt x="437451" y="53373"/>
                  <a:pt x="236989" y="-6880"/>
                  <a:pt x="0" y="20574"/>
                </a:cubicBezTo>
                <a:cubicBezTo>
                  <a:pt x="271" y="13936"/>
                  <a:pt x="-429" y="8006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873F82F5-CF89-44F1-8E75-4BE8FE0C5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5051-2045-45DA-935E-2E3CA1A69ADC}" type="datetimeFigureOut">
              <a:rPr lang="en-US"/>
              <a:pPr>
                <a:defRPr/>
              </a:pPr>
              <a:t>7/15/2024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89E4D367-DF08-416D-B680-3C437517D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B9D44FF-B311-4D92-947D-701FA5CB0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9FFA4-8E9A-4834-ABB0-8FFAFBCB0B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41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0809A-F93C-4266-ABBA-CDC396219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5051-2045-45DA-935E-2E3CA1A69ADC}" type="datetimeFigureOut">
              <a:rPr lang="en-US"/>
              <a:pPr>
                <a:defRPr/>
              </a:pPr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590E0-2132-4BCA-8722-BC6251E16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422E9-4EEF-436D-884B-D39A7335E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7B44F-8864-48D4-9380-A9075AE3F6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371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12F97-3E61-4CAB-B69F-2AFA250C2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5051-2045-45DA-935E-2E3CA1A69ADC}" type="datetimeFigureOut">
              <a:rPr lang="en-US"/>
              <a:pPr>
                <a:defRPr/>
              </a:pPr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1B4D3-AA51-466D-BC2D-1BFC4E6D4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F7BF3-A5D5-49B7-A77F-7D937987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67885-CB08-4C51-9104-FFFD7B7C53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492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9AA32B-BC50-4633-A635-4A9A17217191}"/>
              </a:ext>
            </a:extLst>
          </p:cNvPr>
          <p:cNvCxnSpPr>
            <a:cxnSpLocks/>
          </p:cNvCxnSpPr>
          <p:nvPr userDrawn="1"/>
        </p:nvCxnSpPr>
        <p:spPr>
          <a:xfrm>
            <a:off x="1032934" y="1871133"/>
            <a:ext cx="10126133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1036642" y="3044589"/>
            <a:ext cx="4868860" cy="1942139"/>
          </a:xfrm>
          <a:prstGeom prst="rect">
            <a:avLst/>
          </a:prstGeom>
        </p:spPr>
        <p:txBody>
          <a:bodyPr lIns="0" tIns="0" rIns="0" bIns="0"/>
          <a:lstStyle>
            <a:lvl1pPr marL="285744" indent="-285744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1"/>
          </p:nvPr>
        </p:nvSpPr>
        <p:spPr>
          <a:xfrm>
            <a:off x="6285650" y="3044589"/>
            <a:ext cx="4868860" cy="1942139"/>
          </a:xfrm>
          <a:prstGeom prst="rect">
            <a:avLst/>
          </a:prstGeom>
        </p:spPr>
        <p:txBody>
          <a:bodyPr lIns="0" tIns="0" rIns="0" bIns="0"/>
          <a:lstStyle>
            <a:lvl1pPr marL="285744" indent="-285744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8701" y="999069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941617" y="2328555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258199" y="2328555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581CD322-9A54-417D-A262-FD686A373D89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3, 20XX </a:t>
            </a:r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D6B0B6A2-686D-4C4D-93DD-57BF2F54BCA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Annual Review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02098A4-D3A8-4124-B40E-F15A7B6D9D0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C1B62-B756-48E2-A26B-F8DB86F9D6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96386"/>
      </p:ext>
    </p:extLst>
  </p:cSld>
  <p:clrMapOvr>
    <a:masterClrMapping/>
  </p:clrMapOvr>
  <p:hf sldNum="0" hdr="0" ft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AFD07BF-9C04-41FB-8CBA-F57E2CB13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1159067" cy="582506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5D908B-5498-494B-AF1A-EF7E5CBBF67F}"/>
              </a:ext>
            </a:extLst>
          </p:cNvPr>
          <p:cNvCxnSpPr>
            <a:cxnSpLocks/>
          </p:cNvCxnSpPr>
          <p:nvPr userDrawn="1"/>
        </p:nvCxnSpPr>
        <p:spPr>
          <a:xfrm>
            <a:off x="1037167" y="4159251"/>
            <a:ext cx="10121900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/>
          <p:cNvSpPr>
            <a:spLocks noGrp="1"/>
          </p:cNvSpPr>
          <p:nvPr>
            <p:ph sz="quarter" idx="11"/>
          </p:nvPr>
        </p:nvSpPr>
        <p:spPr>
          <a:xfrm>
            <a:off x="1033154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76314" y="1656344"/>
            <a:ext cx="7805737" cy="211346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48750"/>
      </p:ext>
    </p:extLst>
  </p:cSld>
  <p:clrMapOvr>
    <a:masterClrMapping/>
  </p:clrMapOvr>
  <p:hf sldNum="0" hdr="0" ft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476E2EB2-8910-40B6-939A-67F1A0135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6350"/>
            <a:ext cx="11159067" cy="58250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3B0430-F6B3-497F-81BA-52CFF2AA65FA}"/>
              </a:ext>
            </a:extLst>
          </p:cNvPr>
          <p:cNvCxnSpPr>
            <a:cxnSpLocks/>
          </p:cNvCxnSpPr>
          <p:nvPr userDrawn="1"/>
        </p:nvCxnSpPr>
        <p:spPr>
          <a:xfrm>
            <a:off x="1032934" y="1871133"/>
            <a:ext cx="10126133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28701" y="2286000"/>
            <a:ext cx="7810499" cy="290453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028701" y="999069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8">
            <a:extLst>
              <a:ext uri="{FF2B5EF4-FFF2-40B4-BE49-F238E27FC236}">
                <a16:creationId xmlns:a16="http://schemas.microsoft.com/office/drawing/2014/main" id="{C15B150C-66BB-4812-B314-A4FD87C0503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12">
            <a:extLst>
              <a:ext uri="{FF2B5EF4-FFF2-40B4-BE49-F238E27FC236}">
                <a16:creationId xmlns:a16="http://schemas.microsoft.com/office/drawing/2014/main" id="{E4B144C6-B813-43D9-913A-DA6C30B4EE4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Annual Review</a:t>
            </a:r>
            <a:endParaRPr lang="en-US" dirty="0"/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5DF83355-8FB7-4230-8F24-C3E3777C161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584C1-CD9D-46C5-9AB5-E3919FB708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163870"/>
      </p:ext>
    </p:extLst>
  </p:cSld>
  <p:clrMapOvr>
    <a:masterClrMapping/>
  </p:clrMapOvr>
  <p:hf sldNum="0" hdr="0" ft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18DBE3-9870-43E7-BDA5-811CEB5077D3}"/>
              </a:ext>
            </a:extLst>
          </p:cNvPr>
          <p:cNvCxnSpPr>
            <a:cxnSpLocks/>
          </p:cNvCxnSpPr>
          <p:nvPr userDrawn="1"/>
        </p:nvCxnSpPr>
        <p:spPr>
          <a:xfrm>
            <a:off x="1032934" y="1869017"/>
            <a:ext cx="487256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028700" y="999069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189" indent="0">
              <a:buNone/>
              <a:defRPr sz="2000"/>
            </a:lvl2pPr>
            <a:lvl3pPr marL="914377" indent="0">
              <a:buNone/>
              <a:defRPr sz="20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412FF87-4300-4CF6-9DBE-4B3403C4442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D43E7E3-9464-4D05-9BC7-797159627CD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Annual Review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AB8322D-6F1D-43D9-B9CD-438BC3838D1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81558-9D5C-4EBA-98B6-98F1004ABC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15847"/>
      </p:ext>
    </p:extLst>
  </p:cSld>
  <p:clrMapOvr>
    <a:masterClrMapping/>
  </p:clrMapOvr>
  <p:hf sldNum="0" hdr="0" ft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9F0B04-6F33-4DDD-9569-F6B3D093A147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3518" y="1862666"/>
            <a:ext cx="10104967" cy="8467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28701" y="999069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114505"/>
      </p:ext>
    </p:extLst>
  </p:cSld>
  <p:clrMapOvr>
    <a:masterClrMapping/>
  </p:clrMapOvr>
  <p:hf sldNum="0" hdr="0" ft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E80752B4-45C5-46AC-9B4E-517CD3DC9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6350"/>
            <a:ext cx="11159067" cy="58250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394C7BF-52B8-4289-99DD-C95A5F65A21D}"/>
              </a:ext>
            </a:extLst>
          </p:cNvPr>
          <p:cNvCxnSpPr>
            <a:cxnSpLocks/>
          </p:cNvCxnSpPr>
          <p:nvPr userDrawn="1"/>
        </p:nvCxnSpPr>
        <p:spPr>
          <a:xfrm>
            <a:off x="1032934" y="1871133"/>
            <a:ext cx="10126133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951345" y="2286001"/>
            <a:ext cx="9145155" cy="316492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28701" y="999069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559914C6-5F07-4E7B-B0A8-F4A2ACDD3F9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83A40D3-2932-4527-B362-720DF0C1344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Annual Review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70BA236-9C8C-461C-BA35-598D87438C6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C06FE-09A4-48A6-A747-D1D3478204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625269"/>
      </p:ext>
    </p:extLst>
  </p:cSld>
  <p:clrMapOvr>
    <a:masterClrMapping/>
  </p:clrMapOvr>
  <p:hf sldNum="0" hdr="0" ft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7048D0EF-50E0-416A-8FA2-A97B4D196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233"/>
            <a:ext cx="11159067" cy="582506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FD80692-84EF-4FDE-996A-328353F51C9E}"/>
              </a:ext>
            </a:extLst>
          </p:cNvPr>
          <p:cNvCxnSpPr>
            <a:cxnSpLocks/>
          </p:cNvCxnSpPr>
          <p:nvPr userDrawn="1"/>
        </p:nvCxnSpPr>
        <p:spPr>
          <a:xfrm>
            <a:off x="1032934" y="1871133"/>
            <a:ext cx="10126133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able Placeholder 2"/>
          <p:cNvSpPr>
            <a:spLocks noGrp="1"/>
          </p:cNvSpPr>
          <p:nvPr>
            <p:ph type="tbl" sz="quarter" idx="10"/>
          </p:nvPr>
        </p:nvSpPr>
        <p:spPr>
          <a:xfrm>
            <a:off x="1028700" y="2423162"/>
            <a:ext cx="9067800" cy="2227404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28701" y="999069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B910719-F76F-4180-9404-69ACF29CBDD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95261B8-D5F4-4F1E-A92A-B1EA4149F82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Annual Review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2DB5810-4999-47C8-8505-8F325B4CB87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D5E52-BB21-46F6-B20C-CD571C47C3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208596"/>
      </p:ext>
    </p:extLst>
  </p:cSld>
  <p:clrMapOvr>
    <a:masterClrMapping/>
  </p:clrMapOvr>
  <p:hf sldNum="0" hdr="0" ft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86A37626-EDA2-4AC7-B778-D710E9475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6350"/>
            <a:ext cx="11159067" cy="58250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5FCE7D-3A70-4390-B615-8393D12AF155}"/>
              </a:ext>
            </a:extLst>
          </p:cNvPr>
          <p:cNvCxnSpPr>
            <a:cxnSpLocks/>
          </p:cNvCxnSpPr>
          <p:nvPr userDrawn="1"/>
        </p:nvCxnSpPr>
        <p:spPr>
          <a:xfrm>
            <a:off x="2184400" y="1875367"/>
            <a:ext cx="897466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28701" y="2304346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6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33180336-748F-4BBB-B216-3C70348A2AD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E55F9939-5E8F-4A11-9A40-A38BFB76DB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Annual Review</a:t>
            </a:r>
            <a:endParaRPr lang="en-US" dirty="0"/>
          </a:p>
        </p:txBody>
      </p:sp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8F2B06D6-8C9F-4879-8B13-6B44AE186DE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5945E-424D-443A-80F4-E972B710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15367"/>
      </p:ext>
    </p:extLst>
  </p:cSld>
  <p:clrMapOvr>
    <a:masterClrMapping/>
  </p:clrMapOvr>
  <p:hf sldNum="0" hdr="0" ft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8CC5C58-934C-427A-B2E4-6D8F19EF9030}"/>
              </a:ext>
            </a:extLst>
          </p:cNvPr>
          <p:cNvCxnSpPr>
            <a:cxnSpLocks/>
          </p:cNvCxnSpPr>
          <p:nvPr userDrawn="1"/>
        </p:nvCxnSpPr>
        <p:spPr>
          <a:xfrm>
            <a:off x="1032934" y="1875367"/>
            <a:ext cx="10126133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028700" y="4313438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189" indent="0">
              <a:buNone/>
              <a:defRPr sz="1600"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189" indent="0">
              <a:buNone/>
              <a:defRPr sz="1600"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784600" y="4332487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189" indent="0">
              <a:buNone/>
              <a:defRPr sz="1600"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189" indent="0">
              <a:buNone/>
              <a:defRPr sz="1600"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6531512" y="4313438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189" indent="0">
              <a:buNone/>
              <a:defRPr sz="1600"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189" indent="0">
              <a:buNone/>
              <a:defRPr sz="1600"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9296400" y="4332487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189" indent="0">
              <a:buNone/>
              <a:defRPr sz="1600"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189" indent="0">
              <a:buNone/>
              <a:defRPr sz="1600"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1028700" y="2308937"/>
            <a:ext cx="1828800" cy="1831591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8" name="Picture Placeholder 25"/>
          <p:cNvSpPr>
            <a:spLocks noGrp="1"/>
          </p:cNvSpPr>
          <p:nvPr>
            <p:ph type="pic" sz="quarter" idx="19"/>
          </p:nvPr>
        </p:nvSpPr>
        <p:spPr>
          <a:xfrm>
            <a:off x="3784600" y="2308937"/>
            <a:ext cx="1828800" cy="1831591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9" name="Picture Placeholder 25"/>
          <p:cNvSpPr>
            <a:spLocks noGrp="1"/>
          </p:cNvSpPr>
          <p:nvPr>
            <p:ph type="pic" sz="quarter" idx="20"/>
          </p:nvPr>
        </p:nvSpPr>
        <p:spPr>
          <a:xfrm>
            <a:off x="6540500" y="2308937"/>
            <a:ext cx="1828800" cy="1831591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0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1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1028701" y="999069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Date Placeholder 5">
            <a:extLst>
              <a:ext uri="{FF2B5EF4-FFF2-40B4-BE49-F238E27FC236}">
                <a16:creationId xmlns:a16="http://schemas.microsoft.com/office/drawing/2014/main" id="{83DF86E1-B726-48A0-9968-42CF7075CD78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3, 20XX </a:t>
            </a:r>
            <a:endParaRPr lang="en-US" dirty="0"/>
          </a:p>
        </p:txBody>
      </p:sp>
      <p:sp>
        <p:nvSpPr>
          <p:cNvPr id="17" name="Footer Placeholder 6">
            <a:extLst>
              <a:ext uri="{FF2B5EF4-FFF2-40B4-BE49-F238E27FC236}">
                <a16:creationId xmlns:a16="http://schemas.microsoft.com/office/drawing/2014/main" id="{F65D3573-B421-48DA-B327-5897BCAFB4E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Annual Review</a:t>
            </a:r>
            <a:endParaRPr lang="en-US" dirty="0"/>
          </a:p>
        </p:txBody>
      </p:sp>
      <p:sp>
        <p:nvSpPr>
          <p:cNvPr id="18" name="Slide Number Placeholder 7">
            <a:extLst>
              <a:ext uri="{FF2B5EF4-FFF2-40B4-BE49-F238E27FC236}">
                <a16:creationId xmlns:a16="http://schemas.microsoft.com/office/drawing/2014/main" id="{D2C3AFB6-8270-48EE-B75B-18C38D195154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E5B96-AF17-4E1B-802C-DA7D0FA90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84119"/>
      </p:ext>
    </p:extLst>
  </p:cSld>
  <p:clrMapOvr>
    <a:masterClrMapping/>
  </p:clrMapOvr>
  <p:hf sldNum="0" hdr="0" ft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5453D7A-DCBB-4219-A96A-052022CB0A73}"/>
              </a:ext>
            </a:extLst>
          </p:cNvPr>
          <p:cNvCxnSpPr>
            <a:cxnSpLocks/>
          </p:cNvCxnSpPr>
          <p:nvPr userDrawn="1"/>
        </p:nvCxnSpPr>
        <p:spPr>
          <a:xfrm>
            <a:off x="1032934" y="1871133"/>
            <a:ext cx="10126133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1028701" y="999069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6206672" y="2328554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8839200" y="2328554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839200" y="3331031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3574144" y="2328554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3557921" y="3331030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968377" y="3331030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58E3C714-AB96-43B0-8BBD-56FDE32897A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3, 20XX </a:t>
            </a:r>
            <a:endParaRPr lang="en-US" dirty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1980288F-1C6B-4DB2-A86B-1FC57664EE07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Annual Review</a:t>
            </a:r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7ECE6A6A-AC83-4D7C-891E-102155580B1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363A6-5E8E-4195-B3A4-E6A4B6A867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324312"/>
      </p:ext>
    </p:extLst>
  </p:cSld>
  <p:clrMapOvr>
    <a:masterClrMapping/>
  </p:clrMapOvr>
  <p:hf sldNum="0" hdr="0" ft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BF045BF-7BC3-4890-A0AD-0ACDF800B5D2}"/>
              </a:ext>
            </a:extLst>
          </p:cNvPr>
          <p:cNvCxnSpPr>
            <a:cxnSpLocks/>
          </p:cNvCxnSpPr>
          <p:nvPr userDrawn="1"/>
        </p:nvCxnSpPr>
        <p:spPr>
          <a:xfrm>
            <a:off x="1032934" y="1871133"/>
            <a:ext cx="10126133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1036642" y="3052691"/>
            <a:ext cx="3078159" cy="1942139"/>
          </a:xfrm>
          <a:prstGeom prst="rect">
            <a:avLst/>
          </a:prstGeom>
        </p:spPr>
        <p:txBody>
          <a:bodyPr lIns="0" tIns="0" rIns="0" bIns="0"/>
          <a:lstStyle>
            <a:lvl1pPr marL="285744" indent="-285744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1"/>
          </p:nvPr>
        </p:nvSpPr>
        <p:spPr>
          <a:xfrm>
            <a:off x="8039101" y="3044589"/>
            <a:ext cx="3115409" cy="1942139"/>
          </a:xfrm>
          <a:prstGeom prst="rect">
            <a:avLst/>
          </a:prstGeom>
        </p:spPr>
        <p:txBody>
          <a:bodyPr lIns="0" tIns="0" rIns="0" bIns="0"/>
          <a:lstStyle>
            <a:lvl1pPr marL="285744" indent="-285744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13"/>
          </p:nvPr>
        </p:nvSpPr>
        <p:spPr>
          <a:xfrm>
            <a:off x="4539761" y="3044589"/>
            <a:ext cx="3115409" cy="1942139"/>
          </a:xfrm>
          <a:prstGeom prst="rect">
            <a:avLst/>
          </a:prstGeom>
        </p:spPr>
        <p:txBody>
          <a:bodyPr lIns="0" tIns="0" rIns="0" bIns="0"/>
          <a:lstStyle>
            <a:lvl1pPr marL="285744" indent="-285744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028701" y="999069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941616" y="2328555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466253" y="2328555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7933116" y="2328555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47F01922-E453-4BEE-ACF0-F21437AEC1E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3, 20XX </a:t>
            </a:r>
            <a:endParaRPr lang="en-US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A9602736-0EFE-4A00-9B61-B334C9B9DAD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Annual Review</a:t>
            </a:r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C806BDA-F0DC-443A-B5D4-76CF2AE3663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5DA28-4406-4479-8AE0-A0074F28A6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00521"/>
      </p:ext>
    </p:extLst>
  </p:cSld>
  <p:clrMapOvr>
    <a:masterClrMapping/>
  </p:clrMapOvr>
  <p:hf sldNum="0" hdr="0" ft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B308F7-5320-4ED2-8226-8AA0F786ADED}"/>
              </a:ext>
            </a:extLst>
          </p:cNvPr>
          <p:cNvCxnSpPr>
            <a:cxnSpLocks/>
          </p:cNvCxnSpPr>
          <p:nvPr userDrawn="1"/>
        </p:nvCxnSpPr>
        <p:spPr>
          <a:xfrm>
            <a:off x="1032934" y="1871133"/>
            <a:ext cx="10126133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8701" y="999069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3A16B2DD-110E-4371-A05C-00F55A3BB29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C067BB3-1818-410A-AC27-DD4F3B7C5FE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Annual Review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370EE8FA-338C-43BE-980F-4BE7BA04C12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15846-678F-4DCC-916F-AA04BA876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55646"/>
      </p:ext>
    </p:extLst>
  </p:cSld>
  <p:clrMapOvr>
    <a:masterClrMapping/>
  </p:clrMapOvr>
  <p:hf sldNum="0" hdr="0" ft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A8F820F-1D76-4FA7-BED3-C3390E0193F8}"/>
              </a:ext>
            </a:extLst>
          </p:cNvPr>
          <p:cNvCxnSpPr>
            <a:cxnSpLocks/>
          </p:cNvCxnSpPr>
          <p:nvPr userDrawn="1"/>
        </p:nvCxnSpPr>
        <p:spPr>
          <a:xfrm>
            <a:off x="6261101" y="1869017"/>
            <a:ext cx="487256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6257107" y="999069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sz="half" idx="1"/>
          </p:nvPr>
        </p:nvSpPr>
        <p:spPr>
          <a:xfrm>
            <a:off x="6257107" y="2286005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189" indent="0">
              <a:buNone/>
              <a:defRPr sz="2000"/>
            </a:lvl2pPr>
            <a:lvl3pPr marL="914377" indent="0">
              <a:buNone/>
              <a:defRPr sz="20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12"/>
          </p:nvPr>
        </p:nvSpPr>
        <p:spPr>
          <a:xfrm>
            <a:off x="6257107" y="4659582"/>
            <a:ext cx="4876800" cy="54303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600"/>
            </a:lvl1pPr>
            <a:lvl2pPr marL="457189" indent="0">
              <a:buFontTx/>
              <a:buNone/>
              <a:defRPr sz="1200"/>
            </a:lvl2pPr>
            <a:lvl3pPr marL="914377" indent="0">
              <a:buFontTx/>
              <a:buNone/>
              <a:defRPr sz="1200"/>
            </a:lvl3pPr>
            <a:lvl4pPr marL="1371566" indent="0">
              <a:buFontTx/>
              <a:buNone/>
              <a:defRPr sz="1200"/>
            </a:lvl4pPr>
            <a:lvl5pPr marL="1828754" indent="0"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A623F780-C551-48F5-B345-9DBADA648B2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2A19F0AF-0820-4D0A-A3F2-3D493526D55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Annual Review</a:t>
            </a:r>
            <a:endParaRPr lang="en-US" dirty="0"/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D70CC985-055B-44F9-B13F-2F35B8BD89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CA9DA-7C9C-4E16-8ABB-0482C2A7B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06118"/>
      </p:ext>
    </p:extLst>
  </p:cSld>
  <p:clrMapOvr>
    <a:masterClrMapping/>
  </p:clrMapOvr>
  <p:hf sldNum="0" hdr="0" ft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639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3271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0089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138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933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408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680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076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5918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2225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9252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79317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1547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860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954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5053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483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C010F4-E1E5-354F-9B4A-6253D3DC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F7C8C0-EB32-3C44-930E-DE05403C543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85649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6473F2-000A-7C44-9048-A0C0D4B6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A0597E-7AE3-F242-9DDF-F678A5E11458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AB7162A-656B-3447-976F-951853C32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8B98E47-9A5A-E54C-A093-86D516AAD0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8199" y="2328554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74C5-9C2D-4A46-AEAE-9DBE1C41747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9017-8DD9-4B28-B0F1-E82FFB8C1DF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BFF08-A844-4449-9EC2-5B6B6C2D62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0126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1DFB3-42E8-9540-92FB-4AE3F420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1158847" cy="58248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3C1B90-0A14-7B4B-B05B-357A6A88291E}"/>
              </a:ext>
            </a:extLst>
          </p:cNvPr>
          <p:cNvCxnSpPr>
            <a:cxnSpLocks/>
          </p:cNvCxnSpPr>
          <p:nvPr userDrawn="1"/>
        </p:nvCxnSpPr>
        <p:spPr>
          <a:xfrm>
            <a:off x="1036261" y="4159793"/>
            <a:ext cx="10122586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0097E88-8912-8A4F-9D00-BDA132434F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3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8E2CE6-6A25-40B9-BD31-82C7507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1656344"/>
            <a:ext cx="7805737" cy="211346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357370"/>
      </p:ext>
    </p:extLst>
  </p:cSld>
  <p:clrMapOvr>
    <a:masterClrMapping/>
  </p:clrMapOvr>
  <p:hf sldNum="0" hdr="0" ftr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687ADE-BAA9-634F-96B8-ACF4EE9B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7810499" cy="29045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EC4E73-6A9F-2F46-89D1-559CE56C12BE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8BFD865-74BB-5B40-8DA8-7D7B921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A4B708A-874B-4F75-A235-6908EB43FA8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1D589B3-67A1-4B39-9EEF-2FB7AB10EC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5D91E6B-55B5-4092-AD3B-F7E1FD0045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2192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E1D3B9-B2D1-4927-BE44-8408FBD84C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47116-BCE7-456E-88B8-96ADC76E5F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3B6347-A35F-4216-9988-7393E598E1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68234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808B2-C5CA-FE45-B556-461D856BF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25CA9F-967F-1545-8E32-09F4DB0F04F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475" y="1862667"/>
            <a:ext cx="10103049" cy="867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69DD4EBD-237B-7245-A9C2-A37674E2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64803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BA6D65B-10A2-D743-9FFA-D14B8696F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FCB9F5CF-0F1D-284B-B997-AC308FED47B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951345" y="2286000"/>
            <a:ext cx="9145155" cy="31649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52B48-7CDD-5645-B29B-54727CA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F4C76-2690-7448-8D03-9692C2BB101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09B5-CD25-4B65-9120-D8EBD79ABC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281DE-BBF4-4AA1-B110-DC418232A0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9333A-6926-414D-9C9D-B62395A38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5829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6" pos="636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55E5B9-5A63-2D46-8653-3FD1F538F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4453"/>
            <a:ext cx="11158847" cy="582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3FB492B-801F-1741-BD1B-89F9C6BFF0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8700" y="2423161"/>
            <a:ext cx="9067800" cy="22274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4545B3-0290-D848-BDB5-811BC52B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09460-09E4-854A-889B-491A934DE40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749A19-BE29-4599-ABBE-E7C61FF9EE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F30C11-6611-47E2-9CF7-8EE77F4CD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710E8-4CE9-4D79-8121-DD559D321E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014269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6" pos="636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A99595-F780-594B-8C36-E4E5AF5E1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FB169-81B7-454B-BE19-407333C86F3B}"/>
              </a:ext>
            </a:extLst>
          </p:cNvPr>
          <p:cNvCxnSpPr>
            <a:cxnSpLocks/>
          </p:cNvCxnSpPr>
          <p:nvPr userDrawn="1"/>
        </p:nvCxnSpPr>
        <p:spPr>
          <a:xfrm>
            <a:off x="2184935" y="1874704"/>
            <a:ext cx="897391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04344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06611-233D-45FA-A146-AB9D4F4A7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5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 dirty="0"/>
              <a:t>“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887C6-2D97-4388-AA65-CEEA6591BF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84EFA-1D77-40D3-B5AC-6652DC26F0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3CA07C-1BC2-4B16-8557-27C373CFCE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5665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AD8BFA-14F6-F54A-AB64-29F9F7616A7D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4640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9E731-6B9B-024E-9360-F9F34CC66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4313437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3D9C96-2F42-E545-BD97-AC8568E2F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2AA37C-BA0F-9C4F-B098-EDFE391C4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4600" y="4332486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EAAAC92-F1DA-6847-8D56-1ACCD5E3B0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4E4153D-E2B3-7D4A-8D92-FF6597B2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512" y="431343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D6B703A-5BF6-744F-A3D3-C65E3F8B3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82A9FE5-981A-B340-B8F8-D2DB83C19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6400" y="433248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4B2391-B4C8-5542-8285-39BAD874EC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2D87BC1-884E-CD4E-BABF-B7AF4DF78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87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DB0763B3-E65F-8A47-AA7C-C9A56C506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846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Picture Placeholder 25">
            <a:extLst>
              <a:ext uri="{FF2B5EF4-FFF2-40B4-BE49-F238E27FC236}">
                <a16:creationId xmlns:a16="http://schemas.microsoft.com/office/drawing/2014/main" id="{1E0F47CF-6DE7-F745-B9D8-55421009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05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B4621956-6AB4-E346-8900-9AE2A51ADBC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B64062A-6292-0441-95CB-9A91F49D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3883EC-FACE-4093-9976-8B0D4C8BEB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2611EE2-9C8D-405E-9ABF-8EFD1E1D6B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E126EB-13BB-4830-A999-3778C11747A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67207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8" orient="horz" pos="3072">
          <p15:clr>
            <a:srgbClr val="FBAE40"/>
          </p15:clr>
        </p15:guide>
        <p15:guide id="13" pos="6384">
          <p15:clr>
            <a:srgbClr val="FBAE40"/>
          </p15:clr>
        </p15:guide>
        <p15:guide id="14" orient="horz" pos="3216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331030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331029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331029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81DA9-1713-43A7-A2CF-A9525B11AF4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6A8F0-5D79-4C8A-9966-308409EB26B0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5BAE5-43DA-49F0-89E6-66D549C5238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7315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14" pos="1488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476683E-62F2-7746-A136-3A729C70D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52691"/>
            <a:ext cx="307815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EF5BDE3-656A-414E-BE18-702CA738A9D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AADDF0-090D-2C4F-BE2D-160C2C550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9760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0EAFBC-DE77-7648-95EC-91DDA529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16A97-402E-8040-9B48-1B6ED23ABC4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BD319C-69C3-3D46-977C-F80FD35E3C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6FB95E-AD0D-3843-8241-AB907F591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66252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C85BB87-C622-304F-9F58-8716188AA5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B0B5-56D6-429D-BC3A-5E501EDADA8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8DFE9-DB89-4EB9-9FB1-D484EC0C1B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C09F4-4087-4A1E-B8B8-85A748DC90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649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80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D6FA74B-53F8-584F-85D3-47FB14D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52369-C198-1E48-8F65-F6AC0534DFF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21E4-02B0-3748-9844-933F710058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048678-0BD6-C448-8690-BD61FC6095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8134C-ADB9-4E1C-97DD-12E5DE2C775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0C24D-14BB-46C9-A4C2-DB15E4FB9B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3D085-5F13-41E2-9C46-08E3E2846C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23658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6261560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8B57D363-927D-CE43-AD8A-2F5E6CC59E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57107" y="4659581"/>
            <a:ext cx="4876800" cy="54303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2FDBC3-20E9-45B6-850D-2F34EA22D1B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17A152-7FD0-42FA-9937-8667D4B751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87AABD-BCAB-4325-8510-954CAAD92A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106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1"/>
            <a:ext cx="9440035" cy="1828801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40"/>
            <a:ext cx="9440035" cy="10498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0BB17-AE84-4174-B164-398A54AF6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5AF0A-3F56-4E2D-9EA0-EB078E3D0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1F20E-4F1F-4254-A41B-0A5F01B5B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8DC8B-BCD0-46C9-BFC3-BA078A453E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43965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374A0-55F6-463F-B159-0027FE418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F4F72-F6FC-4BE4-9B25-9A03C31C5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C9EF4-0853-4C99-878E-361F66C8C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4307F-D769-4E4C-8531-B13A6BB5C6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106446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1761068"/>
            <a:ext cx="9590551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3589879"/>
            <a:ext cx="9590551" cy="1507055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7E2D1-6C92-4106-AD8D-0EACB6B54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2FC51-B502-4226-B10B-A41E987C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EA163-E087-4FEA-AE04-9A63A59F0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1F2D3-6BA7-4D80-857B-27516B7379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3626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7" y="1732450"/>
            <a:ext cx="5060497" cy="40587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3" y="1732450"/>
            <a:ext cx="5064665" cy="40587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CC5F2-1E6C-4B13-9FA0-E6B2ADBF6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FFFB7C-719A-467C-87E1-11924AF7D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98EBD0-A7EB-4E8D-8731-6B38B84F9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52710-239A-457F-A45A-2538E0FE41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6320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ate-V2-HD-compPhotoInset.png">
            <a:extLst>
              <a:ext uri="{FF2B5EF4-FFF2-40B4-BE49-F238E27FC236}">
                <a16:creationId xmlns:a16="http://schemas.microsoft.com/office/drawing/2014/main" id="{BC2F114C-25B0-4015-9487-6ED906FF1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33551"/>
            <a:ext cx="5088467" cy="415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Slate-V2-HD-compPhotoInset.png">
            <a:extLst>
              <a:ext uri="{FF2B5EF4-FFF2-40B4-BE49-F238E27FC236}">
                <a16:creationId xmlns:a16="http://schemas.microsoft.com/office/drawing/2014/main" id="{B6A05A1D-89CF-4C94-9EE5-54E88751D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51" y="1733551"/>
            <a:ext cx="5088467" cy="415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5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8"/>
            <a:ext cx="4876344" cy="341106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5"/>
            <a:ext cx="4895331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8"/>
            <a:ext cx="4895331" cy="341106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0209F9B1-5947-4BE9-B872-FA5F8F381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AC313795-B467-4D92-871D-E17B0F590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EEB1CF4E-985B-42B5-B1B0-A6D15B789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F7C10-F1B8-452A-ABA8-C544E5F9DC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74428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C29C8C-7503-4A00-A2E8-FB34BB262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7A5EA9-AC9A-4D0F-8C7F-C490D5FBB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642D8B-6B94-470C-92F4-AD72FF0C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46590-7BB0-4B65-94AD-7ABBC96A6A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13505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9A2CDC-57D4-4ACB-97D7-10297A9A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7A996B-4A3F-4279-A0F8-6BC3D98D7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62C4D-8FD4-431E-AF4C-32D46D0C5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367FE-224B-4AC1-A308-6AFDDB6264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19476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1"/>
            <a:ext cx="3706889" cy="1821919"/>
          </a:xfrm>
        </p:spPr>
        <p:txBody>
          <a:bodyPr anchor="b"/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4" y="609600"/>
            <a:ext cx="6411924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2431520"/>
            <a:ext cx="3706889" cy="3359681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D98348-5BE8-4027-B85E-3AFA934F3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DE45D-0017-4AAC-837B-E650615FC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FD361-A8AB-48DB-B90C-1AA51AF43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56C82-A058-4C42-853D-2E9642F8F7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81488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Slate-V2-HD-vertPhotoInset.png">
            <a:extLst>
              <a:ext uri="{FF2B5EF4-FFF2-40B4-BE49-F238E27FC236}">
                <a16:creationId xmlns:a16="http://schemas.microsoft.com/office/drawing/2014/main" id="{5F6AA5FE-FC7D-4AF9-854C-003E37063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034" y="609601"/>
            <a:ext cx="3583517" cy="520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609923"/>
            <a:ext cx="5934949" cy="182933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3" y="763702"/>
            <a:ext cx="3275751" cy="491282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/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2439260"/>
            <a:ext cx="5934949" cy="337613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6402B2CE-F506-43BC-8522-4DAB9BE3B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0D8757A8-DD25-4651-ACFA-99B360BD2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617471E-2220-483E-B6C4-8A2A4D25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8243E-ED02-4917-9920-0123408AF5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042507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Slate-V2-HD-panoPhotoInset.png">
            <a:extLst>
              <a:ext uri="{FF2B5EF4-FFF2-40B4-BE49-F238E27FC236}">
                <a16:creationId xmlns:a16="http://schemas.microsoft.com/office/drawing/2014/main" id="{EE7A4108-F215-4191-B2A0-D240DC422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84" y="548218"/>
            <a:ext cx="10140949" cy="3816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7" cy="543472"/>
          </a:xfrm>
        </p:spPr>
        <p:txBody>
          <a:bodyPr anchor="b"/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10"/>
            <a:ext cx="9845347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/>
          <a:lstStyle>
            <a:lvl1pPr marL="0" indent="0" algn="ctr">
              <a:buNone/>
              <a:defRPr sz="2000"/>
            </a:lvl1pPr>
            <a:lvl2pPr marL="457189" indent="0">
              <a:buNone/>
              <a:defRPr sz="2000"/>
            </a:lvl2pPr>
            <a:lvl3pPr marL="914377" indent="0">
              <a:buNone/>
              <a:defRPr sz="20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3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F53F6FA4-1394-43FC-8EC2-9005E65F2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BAD0A9F0-7E19-48B1-BD13-0A8A0DC03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8B2971C-12FF-4F8C-BBB6-4C208E550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FD79B-59F3-4B79-97FB-386F3D40C4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590192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3" cy="353434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95180"/>
            <a:ext cx="10353763" cy="1501827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221673-AD4E-4834-B3E4-08BC895EB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A5A4C-5C23-48BB-A2F2-EEE8894DB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F6F2F-9378-413A-96BF-42360AB57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551EB-AA0F-4E46-8820-E956605F15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34556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C58A92-2742-4435-BAA1-69AB01C11D2C}"/>
              </a:ext>
            </a:extLst>
          </p:cNvPr>
          <p:cNvSpPr txBox="1"/>
          <p:nvPr/>
        </p:nvSpPr>
        <p:spPr>
          <a:xfrm>
            <a:off x="990600" y="884767"/>
            <a:ext cx="609600" cy="584200"/>
          </a:xfrm>
          <a:prstGeom prst="rect">
            <a:avLst/>
          </a:prstGeom>
        </p:spPr>
        <p:txBody>
          <a:bodyPr lIns="91440" tIns="45720" rIns="91440" bIns="45720"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8000" dirty="0">
                <a:effectLst/>
              </a:rPr>
              <a:t>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BB9D24-B6ED-4505-B5EC-752761C16FAB}"/>
              </a:ext>
            </a:extLst>
          </p:cNvPr>
          <p:cNvSpPr txBox="1"/>
          <p:nvPr/>
        </p:nvSpPr>
        <p:spPr>
          <a:xfrm>
            <a:off x="10505017" y="2927351"/>
            <a:ext cx="609600" cy="586316"/>
          </a:xfrm>
          <a:prstGeom prst="rect">
            <a:avLst/>
          </a:prstGeom>
        </p:spPr>
        <p:txBody>
          <a:bodyPr lIns="91440" tIns="45720" rIns="91440" bIns="45720"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>
              <a:defRPr/>
            </a:pPr>
            <a:r>
              <a:rPr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2"/>
            <a:ext cx="8752299" cy="532749"/>
          </a:xfrm>
        </p:spPr>
        <p:txBody>
          <a:bodyPr/>
          <a:lstStyle>
            <a:lvl1pPr marL="0" indent="0" algn="r">
              <a:buNone/>
              <a:defRPr sz="14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304353"/>
            <a:ext cx="10353763" cy="148949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178005DF-CD19-484A-84B7-632BEDE600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D6B353F9-3A46-48F6-BADC-C427598368B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AB87E9-BE26-428E-B2E2-62BF1099BB3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3B174-4055-47EF-8105-0B5A2A059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52375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2126943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6" y="4650557"/>
            <a:ext cx="10352199" cy="1140644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A38652-42F5-4D70-80AE-1A6ACDC70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588CC-8394-446B-99F0-05EEB3F17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ED3A5-D035-4C2E-A44D-7D5C0250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D7E5B-0218-4790-BAC5-41EB8B621A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873254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3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49"/>
            <a:ext cx="3300984" cy="3219451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49"/>
            <a:ext cx="3300984" cy="3219451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49"/>
            <a:ext cx="3300984" cy="3219451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659FB9DE-4004-4BB2-8FED-5FDE5777317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185D0196-5552-488C-8139-7F525C4A9E4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F3CE47B6-D987-4527-97BE-306A6E4052D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24086-727A-4821-AF4B-3333ADFFAF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19228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Slate-V2-HD-3colPhotoInset.png">
            <a:extLst>
              <a:ext uri="{FF2B5EF4-FFF2-40B4-BE49-F238E27FC236}">
                <a16:creationId xmlns:a16="http://schemas.microsoft.com/office/drawing/2014/main" id="{3FA76461-DCED-4E15-8512-441C75D29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67" y="1818218"/>
            <a:ext cx="3340100" cy="1847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 descr="Slate-V2-HD-3colPhotoInset.png">
            <a:extLst>
              <a:ext uri="{FF2B5EF4-FFF2-40B4-BE49-F238E27FC236}">
                <a16:creationId xmlns:a16="http://schemas.microsoft.com/office/drawing/2014/main" id="{36DF3113-AEF3-4A7C-AA83-6D1A573A2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785" y="1818218"/>
            <a:ext cx="3337983" cy="1847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Slate-V2-HD-3colPhotoInset.png">
            <a:extLst>
              <a:ext uri="{FF2B5EF4-FFF2-40B4-BE49-F238E27FC236}">
                <a16:creationId xmlns:a16="http://schemas.microsoft.com/office/drawing/2014/main" id="{CAB3538C-B908-42F2-816B-15D2B02A1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385" y="1818218"/>
            <a:ext cx="3340100" cy="1847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3" cy="970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3" y="1938917"/>
            <a:ext cx="3092368" cy="160295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/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9"/>
            <a:ext cx="3300984" cy="1310833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5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/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9"/>
            <a:ext cx="3300984" cy="1310833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9" y="1934433"/>
            <a:ext cx="3092368" cy="1607295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/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58A93693-FC73-435D-A4FA-756426655AE0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D1A1CE09-45FC-4649-84D3-C79D834B8C1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5414225C-94DF-4A97-96D4-0817C08B199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EBE47-F7DA-4E6F-83D7-1D4B9A8716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571831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BC6FB-3726-4E13-A806-2E0F38E7D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A5CAC-041B-4CFC-9A0A-01C3860BC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68C31-C90E-4798-AB1F-9AF078ECC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247EA-EE55-4297-9BF4-B7E01B591E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581770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70" y="609601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1"/>
            <a:ext cx="7916872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2BB30-8BC8-476D-B31D-ABF74AD58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95DAE-F1EC-4E9E-BFB9-45A49D3B2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EFBCF-3667-40A0-831C-09CB75117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850CB-0FB8-43FD-A5D1-933ED9225D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585663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E56134-68DD-4D16-9A05-43B3F9C522D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E4F993-24CC-4353-ACB2-F24D546CD7B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B42603-8F32-4040-B43A-7171CE64B70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F01B6-FC3F-4567-8E8D-17D5B79C72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76488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122FA-3691-48AA-8AB3-73A6C1796FC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EADC0-30F9-4AD3-A1B3-49DBBFD1B4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2D1E5-E682-4ED9-BC84-93A4CF85F28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9C380-A948-477D-942B-EA361DDA51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0019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26" Type="http://schemas.openxmlformats.org/officeDocument/2006/relationships/slideLayout" Target="../slideLayouts/slideLayout89.xml"/><Relationship Id="rId3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84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5" Type="http://schemas.openxmlformats.org/officeDocument/2006/relationships/slideLayout" Target="../slideLayouts/slideLayout88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29" Type="http://schemas.openxmlformats.org/officeDocument/2006/relationships/slideLayout" Target="../slideLayouts/slideLayout92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2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23" Type="http://schemas.openxmlformats.org/officeDocument/2006/relationships/slideLayout" Target="../slideLayouts/slideLayout86.xml"/><Relationship Id="rId28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31" Type="http://schemas.openxmlformats.org/officeDocument/2006/relationships/theme" Target="../theme/theme5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Relationship Id="rId22" Type="http://schemas.openxmlformats.org/officeDocument/2006/relationships/slideLayout" Target="../slideLayouts/slideLayout85.xml"/><Relationship Id="rId27" Type="http://schemas.openxmlformats.org/officeDocument/2006/relationships/slideLayout" Target="../slideLayouts/slideLayout90.xml"/><Relationship Id="rId30" Type="http://schemas.openxmlformats.org/officeDocument/2006/relationships/slideLayout" Target="../slideLayouts/slideLayout9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1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96.xml"/><Relationship Id="rId21" Type="http://schemas.openxmlformats.org/officeDocument/2006/relationships/image" Target="../media/image12.jpeg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17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109.xml"/><Relationship Id="rId20" Type="http://schemas.openxmlformats.org/officeDocument/2006/relationships/theme" Target="../theme/theme6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3.xml"/><Relationship Id="rId19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77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ACFA73-5060-223C-22D1-D98D358D6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458FF-DFE3-C55E-766E-62FF9E66D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41C36-9C7C-6AD2-B06A-3D41D6927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8286-162B-09CC-83AD-C30D47C7A7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32337-9907-0D41-4765-4BAF541B0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78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7031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566F57-D827-40B8-85E1-0377056AB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7E9C13D0-2CF9-405C-9618-7601A7774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8BB7C-CE87-474B-A724-D506B8806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2345051-2045-45DA-935E-2E3CA1A69ADC}" type="datetimeFigureOut">
              <a:rPr lang="en-US"/>
              <a:pPr>
                <a:defRPr/>
              </a:pPr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7CC08-ADDF-473F-AADD-8CB2CBCF2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3E89-9549-4719-9104-56763B3262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EDB7862-1EB0-4AAB-BD82-B68B572617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79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  <p:sldLayoutId id="2147483870" r:id="rId18"/>
    <p:sldLayoutId id="2147483871" r:id="rId19"/>
    <p:sldLayoutId id="2147483872" r:id="rId20"/>
    <p:sldLayoutId id="2147483873" r:id="rId21"/>
    <p:sldLayoutId id="2147483874" r:id="rId22"/>
    <p:sldLayoutId id="2147483875" r:id="rId23"/>
    <p:sldLayoutId id="2147483876" r:id="rId24"/>
  </p:sldLayoutIdLst>
  <p:txStyles>
    <p:titleStyle>
      <a:lvl1pPr algn="l" defTabSz="914377" rtl="0" fontAlgn="base">
        <a:spcBef>
          <a:spcPct val="0"/>
        </a:spcBef>
        <a:spcAft>
          <a:spcPct val="0"/>
        </a:spcAft>
        <a:defRPr sz="5333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4377" rtl="0" fontAlgn="base">
        <a:spcBef>
          <a:spcPct val="0"/>
        </a:spcBef>
        <a:spcAft>
          <a:spcPct val="0"/>
        </a:spcAft>
        <a:defRPr sz="5333">
          <a:solidFill>
            <a:schemeClr val="tx1"/>
          </a:solidFill>
          <a:latin typeface="The Serif Hand Black" panose="03070902030502020204" pitchFamily="66" charset="0"/>
        </a:defRPr>
      </a:lvl2pPr>
      <a:lvl3pPr algn="l" defTabSz="914377" rtl="0" fontAlgn="base">
        <a:spcBef>
          <a:spcPct val="0"/>
        </a:spcBef>
        <a:spcAft>
          <a:spcPct val="0"/>
        </a:spcAft>
        <a:defRPr sz="5333">
          <a:solidFill>
            <a:schemeClr val="tx1"/>
          </a:solidFill>
          <a:latin typeface="The Serif Hand Black" panose="03070902030502020204" pitchFamily="66" charset="0"/>
        </a:defRPr>
      </a:lvl3pPr>
      <a:lvl4pPr algn="l" defTabSz="914377" rtl="0" fontAlgn="base">
        <a:spcBef>
          <a:spcPct val="0"/>
        </a:spcBef>
        <a:spcAft>
          <a:spcPct val="0"/>
        </a:spcAft>
        <a:defRPr sz="5333">
          <a:solidFill>
            <a:schemeClr val="tx1"/>
          </a:solidFill>
          <a:latin typeface="The Serif Hand Black" panose="03070902030502020204" pitchFamily="66" charset="0"/>
        </a:defRPr>
      </a:lvl4pPr>
      <a:lvl5pPr algn="l" defTabSz="914377" rtl="0" fontAlgn="base">
        <a:spcBef>
          <a:spcPct val="0"/>
        </a:spcBef>
        <a:spcAft>
          <a:spcPct val="0"/>
        </a:spcAft>
        <a:defRPr sz="5333">
          <a:solidFill>
            <a:schemeClr val="tx1"/>
          </a:solidFill>
          <a:latin typeface="The Serif Hand Black" panose="03070902030502020204" pitchFamily="66" charset="0"/>
        </a:defRPr>
      </a:lvl5pPr>
      <a:lvl6pPr marL="609585" algn="l" defTabSz="914377" rtl="0" fontAlgn="base">
        <a:spcBef>
          <a:spcPct val="0"/>
        </a:spcBef>
        <a:spcAft>
          <a:spcPct val="0"/>
        </a:spcAft>
        <a:defRPr sz="5333">
          <a:solidFill>
            <a:schemeClr val="tx1"/>
          </a:solidFill>
          <a:latin typeface="The Serif Hand Black" panose="03070902030502020204" pitchFamily="66" charset="0"/>
        </a:defRPr>
      </a:lvl6pPr>
      <a:lvl7pPr marL="1219170" algn="l" defTabSz="914377" rtl="0" fontAlgn="base">
        <a:spcBef>
          <a:spcPct val="0"/>
        </a:spcBef>
        <a:spcAft>
          <a:spcPct val="0"/>
        </a:spcAft>
        <a:defRPr sz="5333">
          <a:solidFill>
            <a:schemeClr val="tx1"/>
          </a:solidFill>
          <a:latin typeface="The Serif Hand Black" panose="03070902030502020204" pitchFamily="66" charset="0"/>
        </a:defRPr>
      </a:lvl7pPr>
      <a:lvl8pPr marL="1828754" algn="l" defTabSz="914377" rtl="0" fontAlgn="base">
        <a:spcBef>
          <a:spcPct val="0"/>
        </a:spcBef>
        <a:spcAft>
          <a:spcPct val="0"/>
        </a:spcAft>
        <a:defRPr sz="5333">
          <a:solidFill>
            <a:schemeClr val="tx1"/>
          </a:solidFill>
          <a:latin typeface="The Serif Hand Black" panose="03070902030502020204" pitchFamily="66" charset="0"/>
        </a:defRPr>
      </a:lvl8pPr>
      <a:lvl9pPr marL="2438339" algn="l" defTabSz="914377" rtl="0" fontAlgn="base">
        <a:spcBef>
          <a:spcPct val="0"/>
        </a:spcBef>
        <a:spcAft>
          <a:spcPct val="0"/>
        </a:spcAft>
        <a:defRPr sz="5333">
          <a:solidFill>
            <a:schemeClr val="tx1"/>
          </a:solidFill>
          <a:latin typeface="The Serif Hand Black" panose="03070902030502020204" pitchFamily="66" charset="0"/>
        </a:defRPr>
      </a:lvl9pPr>
    </p:titleStyle>
    <p:bodyStyle>
      <a:lvl1pPr marL="228594" indent="-228594" algn="l" defTabSz="914377" rtl="0" fontAlgn="base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fontAlgn="base">
        <a:lnSpc>
          <a:spcPct val="11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fontAlgn="base">
        <a:lnSpc>
          <a:spcPct val="11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fontAlgn="base">
        <a:lnSpc>
          <a:spcPct val="11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fontAlgn="base">
        <a:lnSpc>
          <a:spcPct val="11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023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  <p:sldLayoutId id="2147483839" r:id="rId18"/>
    <p:sldLayoutId id="2147483840" r:id="rId19"/>
    <p:sldLayoutId id="2147483841" r:id="rId20"/>
    <p:sldLayoutId id="2147483842" r:id="rId21"/>
    <p:sldLayoutId id="2147483843" r:id="rId22"/>
    <p:sldLayoutId id="2147483844" r:id="rId23"/>
    <p:sldLayoutId id="2147483845" r:id="rId24"/>
    <p:sldLayoutId id="2147483846" r:id="rId25"/>
    <p:sldLayoutId id="2147483847" r:id="rId26"/>
    <p:sldLayoutId id="2147483848" r:id="rId27"/>
    <p:sldLayoutId id="2147483849" r:id="rId28"/>
    <p:sldLayoutId id="2147483850" r:id="rId29"/>
    <p:sldLayoutId id="2147483851" r:id="rId30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D04FF3-31F1-4A8E-89AB-58C4AFCA3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609601"/>
            <a:ext cx="10352617" cy="96943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299B31-849E-4334-8A53-DCA3C18BA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1" y="1731434"/>
            <a:ext cx="10352617" cy="405976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C0FC2-FB70-4059-90D6-39B9343941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79267" y="5884333"/>
            <a:ext cx="2743200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mtClean="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>
              <a:defRPr/>
            </a:pPr>
            <a:fld id="{969F9898-73F9-41EF-B753-6CC4041D0519}" type="datetime1">
              <a:rPr lang="en-US"/>
              <a:pPr>
                <a:defRPr/>
              </a:pPr>
              <a:t>7/15/2024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68815-6495-4EDB-924E-8BF721E091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5884333"/>
            <a:ext cx="6671733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E1C7E-3F8C-4D88-BC88-2B34522B5C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3484" y="5884333"/>
            <a:ext cx="753533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mtClean="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>
              <a:defRPr/>
            </a:pPr>
            <a:fld id="{B913376D-DF88-4494-8D40-F0C80314B9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0161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12" r:id="rId17"/>
    <p:sldLayoutId id="2147483913" r:id="rId18"/>
    <p:sldLayoutId id="2147483914" r:id="rId19"/>
  </p:sldLayoutIdLst>
  <p:hf sldNum="0" hdr="0" dt="0"/>
  <p:txStyles>
    <p:titleStyle>
      <a:lvl1pPr algn="ctr" defTabSz="457189" rtl="0" fontAlgn="base">
        <a:spcBef>
          <a:spcPct val="0"/>
        </a:spcBef>
        <a:spcAft>
          <a:spcPct val="0"/>
        </a:spcAft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Trebuchet MS" panose="020B0603020202020204" pitchFamily="34" charset="0"/>
          <a:cs typeface="Trebuchet MS"/>
        </a:defRPr>
      </a:lvl1pPr>
      <a:lvl2pPr algn="ctr" defTabSz="457189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sto MT" panose="02040603050505030304" pitchFamily="18" charset="0"/>
          <a:ea typeface="Trebuchet MS" panose="020B0603020202020204" pitchFamily="34" charset="0"/>
          <a:cs typeface="Trebuchet MS" panose="020B0603020202020204" pitchFamily="34" charset="0"/>
        </a:defRPr>
      </a:lvl2pPr>
      <a:lvl3pPr algn="ctr" defTabSz="457189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sto MT" panose="02040603050505030304" pitchFamily="18" charset="0"/>
          <a:ea typeface="Trebuchet MS" panose="020B0603020202020204" pitchFamily="34" charset="0"/>
          <a:cs typeface="Trebuchet MS" panose="020B0603020202020204" pitchFamily="34" charset="0"/>
        </a:defRPr>
      </a:lvl3pPr>
      <a:lvl4pPr algn="ctr" defTabSz="457189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sto MT" panose="02040603050505030304" pitchFamily="18" charset="0"/>
          <a:ea typeface="Trebuchet MS" panose="020B0603020202020204" pitchFamily="34" charset="0"/>
          <a:cs typeface="Trebuchet MS" panose="020B0603020202020204" pitchFamily="34" charset="0"/>
        </a:defRPr>
      </a:lvl4pPr>
      <a:lvl5pPr algn="ctr" defTabSz="457189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sto MT" panose="02040603050505030304" pitchFamily="18" charset="0"/>
          <a:ea typeface="Trebuchet MS" panose="020B0603020202020204" pitchFamily="34" charset="0"/>
          <a:cs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1" indent="-304792" algn="l" defTabSz="457189" rtl="0" fontAlgn="base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pitchFamily="18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19649" indent="-268811" algn="l" defTabSz="457189" rtl="0" fontAlgn="base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pitchFamily="18" charset="2"/>
        <a:buChar char=""/>
        <a:defRPr sz="1733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4441" indent="-215895" algn="l" defTabSz="457189" rtl="0" fontAlgn="base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pitchFamily="18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4265" indent="-215895" algn="l" defTabSz="457189" rtl="0" fontAlgn="base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pitchFamily="18" charset="2"/>
        <a:buChar char=""/>
        <a:defRPr sz="1333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2125" indent="-215895" algn="l" defTabSz="457189" rtl="0" fontAlgn="base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pitchFamily="18" charset="2"/>
        <a:buChar char=""/>
        <a:defRPr sz="1333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550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740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8930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122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montanahappinessproject.com/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hyperlink" Target="https://johnsommersflanagan.com/" TargetMode="Externa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bstract multicolor painting wallpaper">
            <a:extLst>
              <a:ext uri="{FF2B5EF4-FFF2-40B4-BE49-F238E27FC236}">
                <a16:creationId xmlns:a16="http://schemas.microsoft.com/office/drawing/2014/main" id="{CACB86F5-DBD5-970A-CF46-63A0B44FFF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7" b="7827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CD1665F-05FF-C5B2-2D4B-6BB2529E45A0}"/>
              </a:ext>
            </a:extLst>
          </p:cNvPr>
          <p:cNvSpPr/>
          <p:nvPr/>
        </p:nvSpPr>
        <p:spPr>
          <a:xfrm>
            <a:off x="668721" y="606535"/>
            <a:ext cx="10794837" cy="5633007"/>
          </a:xfrm>
          <a:prstGeom prst="roundRect">
            <a:avLst/>
          </a:prstGeom>
          <a:solidFill>
            <a:schemeClr val="tx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e Hand Bold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3718" y="740229"/>
            <a:ext cx="10028902" cy="2514600"/>
          </a:xfrm>
          <a:noFill/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7300" b="1" dirty="0">
                <a:solidFill>
                  <a:srgbClr val="002060"/>
                </a:solidFill>
                <a:latin typeface="Amasis MT Pro"/>
                <a:cs typeface="Times New Roman"/>
              </a:rPr>
              <a:t>Happiness and You</a:t>
            </a:r>
            <a:br>
              <a:rPr lang="en-US" sz="4800" b="1" dirty="0">
                <a:solidFill>
                  <a:srgbClr val="002060"/>
                </a:solidFill>
                <a:latin typeface="Amasis MT Pro"/>
                <a:cs typeface="Times New Roman"/>
              </a:rPr>
            </a:br>
            <a:r>
              <a:rPr lang="en-US" sz="4400" b="1" dirty="0">
                <a:solidFill>
                  <a:srgbClr val="002060"/>
                </a:solidFill>
                <a:latin typeface="Amasis MT Pro"/>
                <a:cs typeface="Times New Roman"/>
              </a:rPr>
              <a:t>Methods for Managing Your Moods</a:t>
            </a:r>
            <a:endParaRPr lang="en-US" sz="4400" b="1" dirty="0">
              <a:solidFill>
                <a:srgbClr val="002060"/>
              </a:solidFill>
              <a:latin typeface="Amasis MT Pro"/>
              <a:cs typeface="Traditional Arabic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90257"/>
            <a:ext cx="9144000" cy="1792752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John Sommers-Flanagan, Ph.D.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</a:rPr>
              <a:t>with Alli Bristow, M.A. 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</a:rPr>
              <a:t>and Hannah Lewis, B.S. 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 descr="&quot;&quot;">
            <a:extLst>
              <a:ext uri="{FF2B5EF4-FFF2-40B4-BE49-F238E27FC236}">
                <a16:creationId xmlns:a16="http://schemas.microsoft.com/office/drawing/2014/main" id="{2B5231D5-37D1-4D71-88F6-2EC1BC1F093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" y="0"/>
            <a:ext cx="1218988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srgbClr val="FFFFFF"/>
              </a:solidFill>
              <a:latin typeface="The Hand Bol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D892D2-12F3-48F2-98DC-FDC348C29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8018" y="330201"/>
            <a:ext cx="6250516" cy="1782233"/>
          </a:xfrm>
          <a:solidFill>
            <a:schemeClr val="tx2">
              <a:lumMod val="10000"/>
              <a:lumOff val="9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6000" b="1" dirty="0">
                <a:latin typeface="Amasis MT Pro"/>
              </a:rPr>
              <a:t>Gratitude</a:t>
            </a:r>
            <a:br>
              <a:rPr lang="en-US" sz="4500" b="1" dirty="0">
                <a:latin typeface="Amasis MT Pro"/>
              </a:rPr>
            </a:br>
            <a:endParaRPr lang="en-US" sz="4500" b="1" dirty="0">
              <a:latin typeface="Amasis MT Pro"/>
            </a:endParaRPr>
          </a:p>
        </p:txBody>
      </p:sp>
      <p:sp>
        <p:nvSpPr>
          <p:cNvPr id="11" name="Rectangle 6" descr="&quot;&quot;">
            <a:extLst>
              <a:ext uri="{FF2B5EF4-FFF2-40B4-BE49-F238E27FC236}">
                <a16:creationId xmlns:a16="http://schemas.microsoft.com/office/drawing/2014/main" id="{5BE10B8F-77D7-4C71-822E-B4CE4676D00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412318" y="2396067"/>
            <a:ext cx="4243916" cy="27517"/>
          </a:xfrm>
          <a:custGeom>
            <a:avLst/>
            <a:gdLst>
              <a:gd name="connsiteX0" fmla="*/ 0 w 3182692"/>
              <a:gd name="connsiteY0" fmla="*/ 0 h 20574"/>
              <a:gd name="connsiteX1" fmla="*/ 604711 w 3182692"/>
              <a:gd name="connsiteY1" fmla="*/ 0 h 20574"/>
              <a:gd name="connsiteX2" fmla="*/ 1241250 w 3182692"/>
              <a:gd name="connsiteY2" fmla="*/ 0 h 20574"/>
              <a:gd name="connsiteX3" fmla="*/ 1909615 w 3182692"/>
              <a:gd name="connsiteY3" fmla="*/ 0 h 20574"/>
              <a:gd name="connsiteX4" fmla="*/ 2577981 w 3182692"/>
              <a:gd name="connsiteY4" fmla="*/ 0 h 20574"/>
              <a:gd name="connsiteX5" fmla="*/ 3182692 w 3182692"/>
              <a:gd name="connsiteY5" fmla="*/ 0 h 20574"/>
              <a:gd name="connsiteX6" fmla="*/ 3182692 w 3182692"/>
              <a:gd name="connsiteY6" fmla="*/ 20574 h 20574"/>
              <a:gd name="connsiteX7" fmla="*/ 2482500 w 3182692"/>
              <a:gd name="connsiteY7" fmla="*/ 20574 h 20574"/>
              <a:gd name="connsiteX8" fmla="*/ 1782308 w 3182692"/>
              <a:gd name="connsiteY8" fmla="*/ 20574 h 20574"/>
              <a:gd name="connsiteX9" fmla="*/ 1145769 w 3182692"/>
              <a:gd name="connsiteY9" fmla="*/ 20574 h 20574"/>
              <a:gd name="connsiteX10" fmla="*/ 0 w 3182692"/>
              <a:gd name="connsiteY10" fmla="*/ 20574 h 20574"/>
              <a:gd name="connsiteX11" fmla="*/ 0 w 3182692"/>
              <a:gd name="connsiteY11" fmla="*/ 0 h 2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82692" h="20574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869" y="8892"/>
                  <a:pt x="3183080" y="12703"/>
                  <a:pt x="3182692" y="20574"/>
                </a:cubicBezTo>
                <a:cubicBezTo>
                  <a:pt x="2998421" y="24028"/>
                  <a:pt x="2675038" y="21300"/>
                  <a:pt x="2482500" y="20574"/>
                </a:cubicBezTo>
                <a:cubicBezTo>
                  <a:pt x="2289962" y="19848"/>
                  <a:pt x="1930644" y="9120"/>
                  <a:pt x="1782308" y="20574"/>
                </a:cubicBezTo>
                <a:cubicBezTo>
                  <a:pt x="1633972" y="32028"/>
                  <a:pt x="1287388" y="294"/>
                  <a:pt x="1145769" y="20574"/>
                </a:cubicBezTo>
                <a:cubicBezTo>
                  <a:pt x="1004150" y="40854"/>
                  <a:pt x="256377" y="-35152"/>
                  <a:pt x="0" y="20574"/>
                </a:cubicBezTo>
                <a:cubicBezTo>
                  <a:pt x="-161" y="11630"/>
                  <a:pt x="139" y="4527"/>
                  <a:pt x="0" y="0"/>
                </a:cubicBezTo>
                <a:close/>
              </a:path>
              <a:path w="3182692" h="20574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3228" y="8886"/>
                  <a:pt x="3182047" y="10327"/>
                  <a:pt x="3182692" y="20574"/>
                </a:cubicBezTo>
                <a:cubicBezTo>
                  <a:pt x="3039109" y="-10415"/>
                  <a:pt x="2823860" y="16134"/>
                  <a:pt x="2546154" y="20574"/>
                </a:cubicBezTo>
                <a:cubicBezTo>
                  <a:pt x="2268448" y="25014"/>
                  <a:pt x="2098674" y="7577"/>
                  <a:pt x="1845961" y="20574"/>
                </a:cubicBezTo>
                <a:cubicBezTo>
                  <a:pt x="1593248" y="33571"/>
                  <a:pt x="1456743" y="29846"/>
                  <a:pt x="1304904" y="20574"/>
                </a:cubicBezTo>
                <a:cubicBezTo>
                  <a:pt x="1153065" y="11302"/>
                  <a:pt x="947204" y="13412"/>
                  <a:pt x="668365" y="20574"/>
                </a:cubicBezTo>
                <a:cubicBezTo>
                  <a:pt x="389526" y="27736"/>
                  <a:pt x="288244" y="-2342"/>
                  <a:pt x="0" y="20574"/>
                </a:cubicBezTo>
                <a:cubicBezTo>
                  <a:pt x="271" y="13936"/>
                  <a:pt x="-429" y="8006"/>
                  <a:pt x="0" y="0"/>
                </a:cubicBezTo>
                <a:close/>
              </a:path>
            </a:pathLst>
          </a:custGeom>
          <a:solidFill>
            <a:srgbClr val="996857"/>
          </a:solidFill>
          <a:ln w="38100" cap="rnd">
            <a:solidFill>
              <a:srgbClr val="996857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srgbClr val="FFFFFF"/>
              </a:solidFill>
              <a:latin typeface="The Hand Bol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1BE9E-A5E3-46D3-9DF7-CC3033D20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400" y="2514600"/>
            <a:ext cx="7213600" cy="4165600"/>
          </a:xfrm>
          <a:solidFill>
            <a:schemeClr val="tx2">
              <a:lumMod val="25000"/>
              <a:lumOff val="75000"/>
            </a:schemeClr>
          </a:soli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fontAlgn="auto">
              <a:spcAft>
                <a:spcPts val="0"/>
              </a:spcAft>
              <a:buClr>
                <a:srgbClr val="A53010"/>
              </a:buClr>
              <a:defRPr/>
            </a:pPr>
            <a:r>
              <a:rPr lang="en-US" altLang="en-US" sz="3200" b="1" dirty="0">
                <a:latin typeface="Calibri"/>
                <a:ea typeface="Calibri"/>
                <a:cs typeface="Calibri"/>
              </a:rPr>
              <a:t>Thanks to Beth, Stacia, Kelsea, and all the Camp staff and supporters and YOU</a:t>
            </a:r>
          </a:p>
          <a:p>
            <a:pPr fontAlgn="auto">
              <a:spcAft>
                <a:spcPts val="0"/>
              </a:spcAft>
              <a:buClr>
                <a:srgbClr val="A53010"/>
              </a:buClr>
              <a:defRPr/>
            </a:pPr>
            <a:endParaRPr lang="en-US" altLang="en-US" sz="3200" b="1" dirty="0">
              <a:latin typeface="Calibri"/>
              <a:ea typeface="Calibri"/>
              <a:cs typeface="Calibri"/>
            </a:endParaRPr>
          </a:p>
          <a:p>
            <a:pPr fontAlgn="auto">
              <a:spcAft>
                <a:spcPts val="0"/>
              </a:spcAft>
              <a:buClr>
                <a:srgbClr val="A53010"/>
              </a:buClr>
              <a:defRPr/>
            </a:pPr>
            <a:r>
              <a:rPr lang="en-US" altLang="en-US" sz="3200" b="1" dirty="0">
                <a:latin typeface="Calibri"/>
                <a:ea typeface="Calibri"/>
                <a:cs typeface="Calibri"/>
              </a:rPr>
              <a:t>Thanks to the Montana Happiness team. For more info, see: </a:t>
            </a:r>
            <a:r>
              <a:rPr lang="en-US" altLang="en-US" sz="3200" b="1" dirty="0">
                <a:latin typeface="Calibri"/>
                <a:ea typeface="Calibri"/>
                <a:cs typeface="Calibri"/>
                <a:hlinkClick r:id="rId3"/>
              </a:rPr>
              <a:t>https://montanahappinessproject.com/</a:t>
            </a:r>
            <a:r>
              <a:rPr lang="en-US" altLang="en-US" sz="3200" b="1" dirty="0">
                <a:latin typeface="Calibri"/>
                <a:ea typeface="Calibri"/>
                <a:cs typeface="Calibri"/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endParaRPr lang="en-US" sz="2600" dirty="0"/>
          </a:p>
        </p:txBody>
      </p:sp>
      <p:pic>
        <p:nvPicPr>
          <p:cNvPr id="54278" name="Picture 5">
            <a:extLst>
              <a:ext uri="{FF2B5EF4-FFF2-40B4-BE49-F238E27FC236}">
                <a16:creationId xmlns:a16="http://schemas.microsoft.com/office/drawing/2014/main" id="{BE7891AF-A67A-4859-B37E-9E94D9747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867" y="-4233"/>
            <a:ext cx="1621367" cy="2427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Picture 6">
            <a:extLst>
              <a:ext uri="{FF2B5EF4-FFF2-40B4-BE49-F238E27FC236}">
                <a16:creationId xmlns:a16="http://schemas.microsoft.com/office/drawing/2014/main" id="{215B3352-C80A-47DF-8FF8-7156A00D7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7" y="-21166"/>
            <a:ext cx="1913467" cy="2097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0" name="Picture 7">
            <a:extLst>
              <a:ext uri="{FF2B5EF4-FFF2-40B4-BE49-F238E27FC236}">
                <a16:creationId xmlns:a16="http://schemas.microsoft.com/office/drawing/2014/main" id="{820A3454-A06B-47F2-B464-4E57CE441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8" y="2057400"/>
            <a:ext cx="1784349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1" name="Picture 9">
            <a:extLst>
              <a:ext uri="{FF2B5EF4-FFF2-40B4-BE49-F238E27FC236}">
                <a16:creationId xmlns:a16="http://schemas.microsoft.com/office/drawing/2014/main" id="{0FCC107B-E464-4947-86D5-6EB7545CB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53468"/>
            <a:ext cx="1915584" cy="2402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2" name="Picture 11">
            <a:extLst>
              <a:ext uri="{FF2B5EF4-FFF2-40B4-BE49-F238E27FC236}">
                <a16:creationId xmlns:a16="http://schemas.microsoft.com/office/drawing/2014/main" id="{B8C85DCD-2FB2-4E22-8469-C1BC222D0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767" y="2425701"/>
            <a:ext cx="2421467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3" name="Picture 12">
            <a:extLst>
              <a:ext uri="{FF2B5EF4-FFF2-40B4-BE49-F238E27FC236}">
                <a16:creationId xmlns:a16="http://schemas.microsoft.com/office/drawing/2014/main" id="{8D548266-0927-4855-B8B9-CA50C032B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445001"/>
            <a:ext cx="2421467" cy="2402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4" name="Picture 14">
            <a:extLst>
              <a:ext uri="{FF2B5EF4-FFF2-40B4-BE49-F238E27FC236}">
                <a16:creationId xmlns:a16="http://schemas.microsoft.com/office/drawing/2014/main" id="{FA7E5FF1-F8D8-49C9-B1CA-5F59FCF10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85" y="3560233"/>
            <a:ext cx="2383367" cy="138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bstract multicolor painting wallpaper">
            <a:extLst>
              <a:ext uri="{FF2B5EF4-FFF2-40B4-BE49-F238E27FC236}">
                <a16:creationId xmlns:a16="http://schemas.microsoft.com/office/drawing/2014/main" id="{CACB86F5-DBD5-970A-CF46-63A0B44FFF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7" b="7827"/>
          <a:stretch/>
        </p:blipFill>
        <p:spPr>
          <a:xfrm>
            <a:off x="20" y="10"/>
            <a:ext cx="12188930" cy="685799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CD1665F-05FF-C5B2-2D4B-6BB2529E45A0}"/>
              </a:ext>
            </a:extLst>
          </p:cNvPr>
          <p:cNvSpPr/>
          <p:nvPr/>
        </p:nvSpPr>
        <p:spPr>
          <a:xfrm>
            <a:off x="668721" y="606535"/>
            <a:ext cx="10794837" cy="5633007"/>
          </a:xfrm>
          <a:prstGeom prst="roundRect">
            <a:avLst/>
          </a:prstGeom>
          <a:solidFill>
            <a:schemeClr val="tx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e Hand Bold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3718" y="740229"/>
            <a:ext cx="10028902" cy="2514600"/>
          </a:xfrm>
          <a:noFill/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br>
              <a:rPr lang="en-US" sz="6700" b="1" dirty="0">
                <a:solidFill>
                  <a:srgbClr val="FF0000"/>
                </a:solidFill>
                <a:latin typeface="Amasis MT Pro"/>
                <a:cs typeface="Times New Roman"/>
              </a:rPr>
            </a:br>
            <a:br>
              <a:rPr lang="en-US" sz="6700" b="1" dirty="0">
                <a:solidFill>
                  <a:srgbClr val="FF0000"/>
                </a:solidFill>
                <a:latin typeface="Amasis MT Pro"/>
                <a:cs typeface="Times New Roman"/>
              </a:rPr>
            </a:br>
            <a:r>
              <a:rPr lang="en-US" sz="6700" b="1" dirty="0">
                <a:solidFill>
                  <a:schemeClr val="accent1">
                    <a:lumMod val="75000"/>
                  </a:schemeClr>
                </a:solidFill>
                <a:latin typeface="Amasis MT Pro"/>
                <a:cs typeface="Times New Roman"/>
              </a:rPr>
              <a:t>Ground Rules</a:t>
            </a:r>
            <a:br>
              <a:rPr lang="en-US" sz="4800" b="1" dirty="0">
                <a:solidFill>
                  <a:schemeClr val="tx1"/>
                </a:solidFill>
                <a:latin typeface="Amasis MT Pro"/>
                <a:cs typeface="Times New Roman"/>
              </a:rPr>
            </a:br>
            <a:br>
              <a:rPr lang="en-US" sz="3600" b="1" dirty="0">
                <a:solidFill>
                  <a:schemeClr val="tx1"/>
                </a:solidFill>
                <a:latin typeface="Amasis MT Pro"/>
                <a:cs typeface="Times New Roman"/>
              </a:rPr>
            </a:br>
            <a:endParaRPr lang="en-US" sz="3600" b="1" dirty="0">
              <a:solidFill>
                <a:schemeClr val="tx1"/>
              </a:solidFill>
              <a:latin typeface="Amasis MT Pro"/>
              <a:cs typeface="Traditional Arabic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16629"/>
            <a:ext cx="9144000" cy="3066380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Talk and listen with respect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</a:rPr>
              <a:t>Be open to learning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</a:rPr>
              <a:t>Participate as you can</a:t>
            </a:r>
          </a:p>
        </p:txBody>
      </p:sp>
    </p:spTree>
    <p:extLst>
      <p:ext uri="{BB962C8B-B14F-4D97-AF65-F5344CB8AC3E}">
        <p14:creationId xmlns:p14="http://schemas.microsoft.com/office/powerpoint/2010/main" val="1695565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3A4C9-CF16-47CA-97B1-067AF2B9D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534886"/>
          </a:xfrm>
        </p:spPr>
        <p:txBody>
          <a:bodyPr>
            <a:normAutofit/>
          </a:bodyPr>
          <a:lstStyle/>
          <a:p>
            <a:r>
              <a:rPr kumimoji="0" lang="en-US" sz="60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00B0F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Bad Moods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ADF99-92F7-4263-9673-2DF01BB2A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900" indent="0" algn="ctr">
              <a:buNone/>
            </a:pPr>
            <a:b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Has anyone here </a:t>
            </a:r>
          </a:p>
          <a:p>
            <a:pPr marL="36900" indent="0" algn="ctr">
              <a:buNone/>
            </a:pPr>
            <a:r>
              <a:rPr kumimoji="0" lang="en-US" sz="44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ever been in a bad mood?</a:t>
            </a:r>
            <a:endParaRPr lang="en-US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4ED4E-7297-419E-B661-6D8752E73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20237" cy="31092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648AE8-66F3-42F8-B7E3-FD5652564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809" y="4459108"/>
            <a:ext cx="2475191" cy="26641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C9B19E-2DF3-4E0E-AF95-E95D80566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614" y="4668308"/>
            <a:ext cx="2920237" cy="21896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4E3201-3B20-40C7-9A19-1D1C4845A8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5717" y="17949"/>
            <a:ext cx="170497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348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3A4C9-CF16-47CA-97B1-067AF2B9D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534886"/>
          </a:xfrm>
        </p:spPr>
        <p:txBody>
          <a:bodyPr>
            <a:normAutofit/>
          </a:bodyPr>
          <a:lstStyle/>
          <a:p>
            <a:pPr algn="l"/>
            <a:r>
              <a:rPr kumimoji="0" lang="en-US" sz="60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00B0F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Bad Moods – 2 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ADF99-92F7-4263-9673-2DF01BB2A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9" y="1732449"/>
            <a:ext cx="7677959" cy="4515951"/>
          </a:xfrm>
        </p:spPr>
        <p:txBody>
          <a:bodyPr>
            <a:normAutofit fontScale="85000" lnSpcReduction="20000"/>
          </a:bodyPr>
          <a:lstStyle/>
          <a:p>
            <a:pPr marL="36900" indent="0" algn="ctr">
              <a:buNone/>
            </a:pPr>
            <a:b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Anyone here </a:t>
            </a:r>
          </a:p>
          <a:p>
            <a:pPr marL="36900" indent="0" algn="ctr">
              <a:buNone/>
            </a:pPr>
            <a:r>
              <a:rPr kumimoji="0" lang="en-US" sz="48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ever had someone tell you to </a:t>
            </a:r>
          </a:p>
          <a:p>
            <a:pPr marL="36900" indent="0" algn="ctr">
              <a:buNone/>
            </a:pPr>
            <a:r>
              <a:rPr kumimoji="0" lang="en-US" sz="48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“Cheer Up?!”</a:t>
            </a:r>
          </a:p>
          <a:p>
            <a:pPr marL="36900" indent="0" algn="ctr">
              <a:buNone/>
            </a:pPr>
            <a:r>
              <a:rPr kumimoji="0" lang="en-US" sz="48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Or</a:t>
            </a:r>
          </a:p>
          <a:p>
            <a:pPr marL="36900" indent="0" algn="ctr">
              <a:buNone/>
            </a:pPr>
            <a:r>
              <a:rPr kumimoji="0" lang="en-US" sz="48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“Smile!”</a:t>
            </a:r>
          </a:p>
          <a:p>
            <a:pPr marL="36900" indent="0" algn="ctr">
              <a:buNone/>
            </a:pP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4ED4E-7297-419E-B661-6D8752E73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4157" y="0"/>
            <a:ext cx="1717843" cy="18290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C9B19E-2DF3-4E0E-AF95-E95D80566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928" y="5560639"/>
            <a:ext cx="1717843" cy="12880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4E3201-3B20-40C7-9A19-1D1C4845A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588" y="3548743"/>
            <a:ext cx="4002412" cy="330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504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3A4C9-CF16-47CA-97B1-067AF2B9D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534886"/>
          </a:xfrm>
        </p:spPr>
        <p:txBody>
          <a:bodyPr>
            <a:normAutofit/>
          </a:bodyPr>
          <a:lstStyle/>
          <a:p>
            <a:pPr algn="l"/>
            <a:r>
              <a:rPr kumimoji="0" lang="en-US" sz="60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00B0F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Bad Moods – 3 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ADF99-92F7-4263-9673-2DF01BB2A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732449"/>
            <a:ext cx="7522028" cy="4624808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b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</a:b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The Truth is:</a:t>
            </a: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 </a:t>
            </a:r>
          </a:p>
          <a:p>
            <a:pPr marL="36900" indent="0" algn="ctr">
              <a:buNone/>
            </a:pP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You get to be the  </a:t>
            </a:r>
          </a:p>
          <a:p>
            <a:pPr marL="36900" indent="0" algn="ctr">
              <a:buNone/>
            </a:pP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THE </a:t>
            </a:r>
            <a:r>
              <a:rPr lang="en-US" sz="4300" b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Amasis MT Pro"/>
                <a:ea typeface="+mj-ea"/>
                <a:cs typeface="Times New Roman"/>
              </a:rPr>
              <a:t>CAPTAIN</a:t>
            </a:r>
            <a:endParaRPr kumimoji="0" lang="en-US" sz="4300" b="1" i="0" u="none" strike="noStrike" kern="1200" cap="none" spc="0" normalizeH="0" baseline="0" noProof="0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uLnTx/>
              <a:uFillTx/>
              <a:latin typeface="Amasis MT Pro"/>
              <a:ea typeface="+mj-ea"/>
              <a:cs typeface="Times New Roman"/>
            </a:endParaRPr>
          </a:p>
          <a:p>
            <a:pPr marL="36900" indent="0" algn="ctr">
              <a:buNone/>
            </a:pP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of your own emotional ship</a:t>
            </a:r>
            <a:endParaRPr lang="en-US" sz="43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D1FA28-E389-49DF-AB07-0F34FF5DA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5455" y="0"/>
            <a:ext cx="40465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41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76234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The Three-Step Emotional </a:t>
            </a:r>
            <a:br>
              <a:rPr lang="en-US" sz="6000" b="1" dirty="0"/>
            </a:br>
            <a:r>
              <a:rPr lang="en-US" sz="6000" b="1" dirty="0"/>
              <a:t>Change Trick</a:t>
            </a:r>
            <a:endParaRPr lang="en-US" sz="6000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6D41E6-57F5-6A4A-AD5E-499CB6F944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3819969"/>
              </p:ext>
            </p:extLst>
          </p:nvPr>
        </p:nvGraphicFramePr>
        <p:xfrm>
          <a:off x="1450975" y="2331497"/>
          <a:ext cx="9604375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23026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207623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b="1" dirty="0"/>
              <a:t>The Three-Step Emotional </a:t>
            </a:r>
            <a:br>
              <a:rPr lang="en-US" sz="6700" b="1" dirty="0"/>
            </a:br>
            <a:r>
              <a:rPr lang="en-US" sz="6700" b="1" dirty="0"/>
              <a:t>Change Trick</a:t>
            </a:r>
            <a:br>
              <a:rPr lang="en-US" b="1" dirty="0"/>
            </a:br>
            <a:endParaRPr lang="en-US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6D41E6-57F5-6A4A-AD5E-499CB6F944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1008315"/>
              </p:ext>
            </p:extLst>
          </p:nvPr>
        </p:nvGraphicFramePr>
        <p:xfrm>
          <a:off x="1450975" y="2441359"/>
          <a:ext cx="9604375" cy="4166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134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7623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b="1" dirty="0"/>
              <a:t>The Three-Step Emotional </a:t>
            </a:r>
            <a:br>
              <a:rPr lang="en-US" sz="6700" b="1" dirty="0"/>
            </a:br>
            <a:r>
              <a:rPr lang="en-US" sz="6700" b="1" dirty="0"/>
              <a:t>Change Trick</a:t>
            </a:r>
            <a:br>
              <a:rPr lang="en-US" b="1" dirty="0"/>
            </a:br>
            <a:endParaRPr lang="en-US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6D41E6-57F5-6A4A-AD5E-499CB6F944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530887"/>
              </p:ext>
            </p:extLst>
          </p:nvPr>
        </p:nvGraphicFramePr>
        <p:xfrm>
          <a:off x="1450975" y="2331497"/>
          <a:ext cx="9604375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64106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76234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/>
              <a:t>The Three-Step Emotional </a:t>
            </a:r>
            <a:br>
              <a:rPr lang="en-US" sz="6000" b="1" dirty="0"/>
            </a:br>
            <a:r>
              <a:rPr lang="en-US" sz="6000" b="1" dirty="0"/>
              <a:t>Change Trick</a:t>
            </a:r>
            <a:br>
              <a:rPr lang="en-US" sz="5400" b="1" dirty="0"/>
            </a:br>
            <a:endParaRPr lang="en-US" sz="5400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6D41E6-57F5-6A4A-AD5E-499CB6F944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2479778"/>
              </p:ext>
            </p:extLst>
          </p:nvPr>
        </p:nvGraphicFramePr>
        <p:xfrm>
          <a:off x="1450975" y="2331497"/>
          <a:ext cx="9604375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4993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820132" y="931817"/>
            <a:ext cx="3693145" cy="921938"/>
          </a:xfrm>
        </p:spPr>
        <p:txBody>
          <a:bodyPr>
            <a:noAutofit/>
          </a:bodyPr>
          <a:lstStyle/>
          <a:p>
            <a:pPr algn="ctr"/>
            <a:r>
              <a:rPr lang="en-US" altLang="en-US" sz="6000" b="1" dirty="0">
                <a:solidFill>
                  <a:srgbClr val="FFFF00"/>
                </a:solidFill>
                <a:latin typeface="Abadi" panose="020B0604020104020204" pitchFamily="34" charset="0"/>
              </a:rPr>
              <a:t>How </a:t>
            </a:r>
            <a:br>
              <a:rPr lang="en-US" altLang="en-US" sz="6000" b="1" dirty="0">
                <a:solidFill>
                  <a:srgbClr val="FFFF00"/>
                </a:solidFill>
                <a:latin typeface="Abadi" panose="020B0604020104020204" pitchFamily="34" charset="0"/>
              </a:rPr>
            </a:br>
            <a:r>
              <a:rPr lang="en-US" altLang="en-US" sz="6000" b="1" dirty="0">
                <a:solidFill>
                  <a:srgbClr val="FFFF00"/>
                </a:solidFill>
                <a:latin typeface="Abadi" panose="020B0604020104020204" pitchFamily="34" charset="0"/>
              </a:rPr>
              <a:t>Our </a:t>
            </a:r>
            <a:br>
              <a:rPr lang="en-US" altLang="en-US" sz="6000" b="1" dirty="0">
                <a:solidFill>
                  <a:srgbClr val="FFFF00"/>
                </a:solidFill>
                <a:latin typeface="Abadi" panose="020B0604020104020204" pitchFamily="34" charset="0"/>
              </a:rPr>
            </a:br>
            <a:r>
              <a:rPr lang="en-US" altLang="en-US" sz="6000" b="1" dirty="0">
                <a:solidFill>
                  <a:srgbClr val="FFFF00"/>
                </a:solidFill>
                <a:latin typeface="Abadi" panose="020B0604020104020204" pitchFamily="34" charset="0"/>
              </a:rPr>
              <a:t>Brains Work: </a:t>
            </a:r>
            <a:br>
              <a:rPr lang="en-US" altLang="en-US" sz="6000" b="1" dirty="0">
                <a:solidFill>
                  <a:srgbClr val="FFFF00"/>
                </a:solidFill>
                <a:latin typeface="Abadi" panose="020B0604020104020204" pitchFamily="34" charset="0"/>
              </a:rPr>
            </a:br>
            <a:r>
              <a:rPr lang="en-US" altLang="en-US" sz="6000" b="1" dirty="0">
                <a:solidFill>
                  <a:srgbClr val="FFFF00"/>
                </a:solidFill>
                <a:latin typeface="Abadi" panose="020B0604020104020204" pitchFamily="34" charset="0"/>
              </a:rPr>
              <a:t>Two Wolves</a:t>
            </a:r>
          </a:p>
        </p:txBody>
      </p:sp>
      <p:pic>
        <p:nvPicPr>
          <p:cNvPr id="1536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725" y="-1"/>
            <a:ext cx="7410275" cy="7270473"/>
          </a:xfrm>
        </p:spPr>
      </p:pic>
    </p:spTree>
    <p:extLst>
      <p:ext uri="{BB962C8B-B14F-4D97-AF65-F5344CB8AC3E}">
        <p14:creationId xmlns:p14="http://schemas.microsoft.com/office/powerpoint/2010/main" val="2681175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820132" y="931817"/>
            <a:ext cx="3693145" cy="921938"/>
          </a:xfrm>
        </p:spPr>
        <p:txBody>
          <a:bodyPr>
            <a:noAutofit/>
          </a:bodyPr>
          <a:lstStyle/>
          <a:p>
            <a:pPr algn="ctr"/>
            <a:r>
              <a:rPr lang="en-US" altLang="en-US" sz="6000" b="1" dirty="0">
                <a:solidFill>
                  <a:srgbClr val="FFFF00"/>
                </a:solidFill>
                <a:latin typeface="Abadi" panose="020B0604020104020204" pitchFamily="34" charset="0"/>
              </a:rPr>
              <a:t>It Can Take Us Down Unhelpful Paths</a:t>
            </a:r>
          </a:p>
        </p:txBody>
      </p:sp>
      <p:pic>
        <p:nvPicPr>
          <p:cNvPr id="1536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725" y="-1"/>
            <a:ext cx="7410275" cy="7270473"/>
          </a:xfrm>
        </p:spPr>
      </p:pic>
    </p:spTree>
    <p:extLst>
      <p:ext uri="{BB962C8B-B14F-4D97-AF65-F5344CB8AC3E}">
        <p14:creationId xmlns:p14="http://schemas.microsoft.com/office/powerpoint/2010/main" val="3580205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accent2">
                <a:lumMod val="20000"/>
                <a:lumOff val="80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523546"/>
          </a:xfrm>
          <a:solidFill>
            <a:schemeClr val="bg2"/>
          </a:solidFill>
        </p:spPr>
        <p:txBody>
          <a:bodyPr anchor="b">
            <a:normAutofit/>
          </a:bodyPr>
          <a:lstStyle/>
          <a:p>
            <a:r>
              <a:rPr lang="en-US" sz="5600" b="1" dirty="0"/>
              <a:t>One Volunteer</a:t>
            </a:r>
            <a:br>
              <a:rPr lang="en-US" sz="5600" b="1" dirty="0"/>
            </a:br>
            <a:r>
              <a:rPr lang="en-US" sz="5600" b="1" dirty="0"/>
              <a:t>Please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-3" b="-3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30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7"/>
            <a:ext cx="4195673" cy="3399911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endParaRPr lang="en-US" sz="3200" dirty="0">
              <a:solidFill>
                <a:schemeClr val="tx1">
                  <a:alpha val="80000"/>
                </a:schemeClr>
              </a:solidFill>
              <a:cs typeface="Calibri"/>
            </a:endParaRPr>
          </a:p>
        </p:txBody>
      </p:sp>
      <p:sp>
        <p:nvSpPr>
          <p:cNvPr id="34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6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433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0F82-1231-434C-AED5-7CBD62AB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95C13-8334-45A3-BF2C-04BDD72A6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3242" y="0"/>
            <a:ext cx="2957119" cy="2957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380804-75FE-42F3-84D4-342F92C65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838" y="-1"/>
            <a:ext cx="2829708" cy="23370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5D6BDE-39D7-40BB-932F-7E879C96C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175" y="0"/>
            <a:ext cx="2402967" cy="16274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932184-B153-4F22-9BF4-0328B23F54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6987" y="4554774"/>
            <a:ext cx="4105013" cy="22988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9F749A-417E-42D2-A7B7-5E362FF480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3216" y="4028292"/>
            <a:ext cx="2829708" cy="2829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5DC2BB-3C8A-464A-B03B-BD8FE90AFA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" y="4210050"/>
            <a:ext cx="1724025" cy="2647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8ECF89-0A57-49B0-857A-A1542D2F1B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2761" y="2068722"/>
            <a:ext cx="2778792" cy="33781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6F65B6-AD17-4459-AAAA-C1742C81A7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17389" y="5091456"/>
            <a:ext cx="2590800" cy="1762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EC6AA3-829C-4EA0-BA10-303535ED45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53851" y="2885813"/>
            <a:ext cx="1638149" cy="25573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C25D65-BC10-4729-B7EF-B9286AE930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68663" y="5268286"/>
            <a:ext cx="2347006" cy="15618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3A11D4-3642-4AA6-878C-4916D317EB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5159" y="2851162"/>
            <a:ext cx="1182385" cy="11771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11393F-A991-4299-BF70-E5D18A1CE1D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51553" y="1826027"/>
            <a:ext cx="989750" cy="11771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13FCC7-9AE4-4C6A-8A55-A145B0ED36A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49269" y="4262046"/>
            <a:ext cx="2095500" cy="1181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C08C99-3A59-4C2A-9502-39B8991C63C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68764" y="3177486"/>
            <a:ext cx="5730737" cy="3566469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0AF110E-687E-456C-8B31-5BDF43447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D764B1B-2059-4D83-BC34-CD1C8D5CF2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2146" y="-23405"/>
            <a:ext cx="6529382" cy="342015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EF9922C-7FB4-4B4A-A7E0-C4F4ECBEF4E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93855" y="-88434"/>
            <a:ext cx="4077360" cy="570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20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accent2">
                <a:lumMod val="20000"/>
                <a:lumOff val="80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  <a:solidFill>
            <a:schemeClr val="bg2"/>
          </a:solidFill>
        </p:spPr>
        <p:txBody>
          <a:bodyPr anchor="b">
            <a:normAutofit/>
          </a:bodyPr>
          <a:lstStyle/>
          <a:p>
            <a:r>
              <a:rPr lang="en-US" sz="5600" b="1" dirty="0"/>
              <a:t>Defining Happiness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-3" b="-3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30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7"/>
            <a:ext cx="4745990" cy="3867183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tx1">
                    <a:alpha val="80000"/>
                  </a:schemeClr>
                </a:solidFill>
              </a:rPr>
              <a:t>True confessions</a:t>
            </a:r>
            <a:r>
              <a:rPr lang="en-US" sz="3600" dirty="0">
                <a:solidFill>
                  <a:schemeClr val="tx1">
                    <a:alpha val="80000"/>
                  </a:schemeClr>
                </a:solidFill>
              </a:rPr>
              <a:t>: We’re not talking about smiley happiness . . . </a:t>
            </a:r>
            <a:endParaRPr lang="en-US" sz="3600" dirty="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pPr marL="0" indent="0">
              <a:buNone/>
            </a:pPr>
            <a:endParaRPr lang="en-US" sz="36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tx1">
                    <a:alpha val="80000"/>
                  </a:schemeClr>
                </a:solidFill>
              </a:rPr>
              <a:t>We can’t control that very well</a:t>
            </a:r>
            <a:endParaRPr lang="en-US" sz="3600" dirty="0">
              <a:solidFill>
                <a:schemeClr val="tx1">
                  <a:alpha val="80000"/>
                </a:schemeClr>
              </a:solidFill>
              <a:cs typeface="Calibri"/>
            </a:endParaRPr>
          </a:p>
        </p:txBody>
      </p:sp>
      <p:sp>
        <p:nvSpPr>
          <p:cNvPr id="34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6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06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3D6EC93-F369-413E-AA67-5D4104161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31372"/>
            <a:ext cx="4394200" cy="2333820"/>
          </a:xfrm>
        </p:spPr>
        <p:txBody>
          <a:bodyPr anchor="t">
            <a:normAutofit/>
          </a:bodyPr>
          <a:lstStyle/>
          <a:p>
            <a:r>
              <a:rPr lang="en-US" sz="4800" b="1" dirty="0">
                <a:solidFill>
                  <a:srgbClr val="FFFF00"/>
                </a:solidFill>
              </a:rPr>
              <a:t>The Best Definition?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12571"/>
            <a:ext cx="4794152" cy="39841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>
                    <a:alpha val="80000"/>
                  </a:schemeClr>
                </a:solidFill>
              </a:rPr>
              <a:t>That place where the flowering of your greatest (and unique) virtues, gifts, skills, and talents intersect (over time) with the needs of the world [aka community].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28122-778D-47C8-B593-CEDBE66132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98"/>
          <a:stretch/>
        </p:blipFill>
        <p:spPr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EA04677-6B2C-40F4-975C-ED9196552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1ABE2E-F19F-4BD3-B0FA-8A2D8885B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86D0F14-D449-4833-830D-A382829E2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7047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Autofit/>
          </a:bodyPr>
          <a:lstStyle/>
          <a:p>
            <a:r>
              <a:rPr lang="en-US" sz="5400" b="1" dirty="0"/>
              <a:t>The Best Definition and YOU?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7282B-0E27-40E3-ADBD-0FC33F7BF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8" r="7330" b="1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27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918927" cy="3559634"/>
          </a:xfrm>
        </p:spPr>
        <p:txBody>
          <a:bodyPr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>
                <a:solidFill>
                  <a:schemeClr val="tx1">
                    <a:alpha val="80000"/>
                  </a:schemeClr>
                </a:solidFill>
              </a:rPr>
              <a:t>How do you match your gifts with the needs of your friends, family, mentors, and the world?</a:t>
            </a:r>
            <a:endParaRPr lang="en-US" sz="3600" dirty="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3600" dirty="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>
                <a:solidFill>
                  <a:schemeClr val="tx1">
                    <a:alpha val="80000"/>
                  </a:schemeClr>
                </a:solidFill>
              </a:rPr>
              <a:t>JSF – Biking story</a:t>
            </a:r>
            <a:endParaRPr lang="en-US" sz="3600" dirty="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400" dirty="0">
              <a:solidFill>
                <a:schemeClr val="tx1">
                  <a:alpha val="80000"/>
                </a:schemeClr>
              </a:solidFill>
              <a:cs typeface="Calibri"/>
            </a:endParaRPr>
          </a:p>
        </p:txBody>
      </p:sp>
      <p:sp>
        <p:nvSpPr>
          <p:cNvPr id="31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693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3A4C9-CF16-47CA-97B1-067AF2B9D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609600"/>
            <a:ext cx="8229600" cy="1534886"/>
          </a:xfrm>
        </p:spPr>
        <p:txBody>
          <a:bodyPr>
            <a:normAutofit fontScale="90000"/>
          </a:bodyPr>
          <a:lstStyle/>
          <a:p>
            <a:r>
              <a:rPr kumimoji="0" lang="en-US" sz="60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00B0F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What’s Good About </a:t>
            </a:r>
            <a:br>
              <a:rPr kumimoji="0" lang="en-US" sz="60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00B0F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00B0F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YOU?</a:t>
            </a:r>
            <a:br>
              <a:rPr kumimoji="0" lang="en-US" sz="60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00B0F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</a:b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ADF99-92F7-4263-9673-2DF01BB2A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5" y="1732448"/>
            <a:ext cx="7870371" cy="5049351"/>
          </a:xfrm>
        </p:spPr>
        <p:txBody>
          <a:bodyPr>
            <a:normAutofit fontScale="70000" lnSpcReduction="20000"/>
          </a:bodyPr>
          <a:lstStyle/>
          <a:p>
            <a:pPr marL="36900" indent="0">
              <a:buNone/>
            </a:pPr>
            <a:br>
              <a:rPr kumimoji="0" lang="en-US" sz="32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</a:b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In pairs</a:t>
            </a:r>
          </a:p>
          <a:p>
            <a:pPr marL="36900" indent="0">
              <a:buNone/>
            </a:pP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Ask the same question FIVE times</a:t>
            </a:r>
          </a:p>
          <a:p>
            <a:pPr marL="36900" indent="0">
              <a:buNone/>
            </a:pP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One rule</a:t>
            </a: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: You can’t use the same answer twice</a:t>
            </a:r>
          </a:p>
          <a:p>
            <a:pPr marL="36900" indent="0">
              <a:buNone/>
            </a:pP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Another rule</a:t>
            </a: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: Do the best you can</a:t>
            </a:r>
          </a:p>
          <a:p>
            <a:pPr marL="36900" indent="0">
              <a:buNone/>
            </a:pPr>
            <a:endParaRPr kumimoji="0" lang="en-US" sz="4300" b="1" i="0" u="none" strike="noStrike" kern="1200" cap="none" spc="0" normalizeH="0" baseline="0" noProof="0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chemeClr val="tx1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uLnTx/>
              <a:uFillTx/>
              <a:latin typeface="Amasis MT Pro"/>
              <a:ea typeface="+mj-ea"/>
              <a:cs typeface="Times New Roman"/>
            </a:endParaRPr>
          </a:p>
          <a:p>
            <a:pPr marL="36900" indent="0">
              <a:buNone/>
            </a:pP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This can feel awkward: because our brains naturally take us down negative tracks, we need to work at building the </a:t>
            </a: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positivity muscle </a:t>
            </a:r>
            <a:r>
              <a:rPr kumimoji="0" lang="en-US" sz="43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masis MT Pro"/>
                <a:ea typeface="+mj-ea"/>
                <a:cs typeface="Times New Roman"/>
              </a:rPr>
              <a:t>in our brains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A7D8AA-5F7D-4D32-85A1-03B88DD71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4217" y="0"/>
            <a:ext cx="38677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552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5F33C528-83CE-41DF-BD98-A5AF85FF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99" y="274639"/>
            <a:ext cx="11096171" cy="1143000"/>
          </a:xfr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en-US" altLang="en-US" sz="5333" dirty="0">
                <a:solidFill>
                  <a:srgbClr val="FFC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Bonus: Positive Distractions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98FD4EA7-838D-41C5-973E-B112B5C797B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65600" y="1600201"/>
            <a:ext cx="7823200" cy="4525433"/>
          </a:xfrm>
        </p:spPr>
        <p:txBody>
          <a:bodyPr>
            <a:noAutofit/>
          </a:bodyPr>
          <a:lstStyle/>
          <a:p>
            <a:pPr indent="-305992" fontAlgn="auto">
              <a:buFont typeface="Arial" charset="0"/>
              <a:buChar char="•"/>
              <a:defRPr/>
            </a:pP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all experience unhappiness and wonder about ourselves</a:t>
            </a:r>
          </a:p>
          <a:p>
            <a:pPr indent="-305992" fontAlgn="auto">
              <a:buFont typeface="Arial" charset="0"/>
              <a:buChar char="•"/>
              <a:defRPr/>
            </a:pP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Emotions are a pain</a:t>
            </a: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</a:t>
            </a: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life is stressful</a:t>
            </a:r>
          </a:p>
          <a:p>
            <a:pPr indent="-305992" fontAlgn="auto">
              <a:buFont typeface="Arial" charset="0"/>
              <a:buChar char="•"/>
              <a:defRPr/>
            </a:pP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Sometimes, we need distractions</a:t>
            </a:r>
          </a:p>
          <a:p>
            <a:pPr indent="-305992" fontAlgn="auto">
              <a:buFont typeface="Arial" charset="0"/>
              <a:buChar char="•"/>
              <a:defRPr/>
            </a:pP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songs help you feel your feelings or boost your mood? [JSF]</a:t>
            </a:r>
          </a:p>
          <a:p>
            <a:pPr indent="-305992" fontAlgn="auto">
              <a:buFont typeface="Arial" charset="0"/>
              <a:buChar char="•"/>
              <a:defRPr/>
            </a:pP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places? What cat videos? What . . . ?</a:t>
            </a:r>
            <a:endParaRPr lang="en-US" altLang="en-US" sz="3733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3972" name="Picture 1">
            <a:extLst>
              <a:ext uri="{FF2B5EF4-FFF2-40B4-BE49-F238E27FC236}">
                <a16:creationId xmlns:a16="http://schemas.microsoft.com/office/drawing/2014/main" id="{587FB47E-F22F-45AE-8A44-918C06EA8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86715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71" y="452718"/>
            <a:ext cx="9680964" cy="1400530"/>
          </a:xfrm>
        </p:spPr>
        <p:txBody>
          <a:bodyPr>
            <a:normAutofit/>
          </a:bodyPr>
          <a:lstStyle/>
          <a:p>
            <a:r>
              <a:rPr lang="en-US" altLang="en-US" sz="7200" dirty="0">
                <a:solidFill>
                  <a:srgbClr val="FFC000"/>
                </a:solidFill>
              </a:rPr>
              <a:t>Summary</a:t>
            </a:r>
            <a:endParaRPr lang="en-US" sz="7200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029" y="1853248"/>
            <a:ext cx="8621485" cy="423404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en-US" sz="3000" dirty="0"/>
              <a:t>Three-step emotional change trick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Our brains naturally focus on the negative. We need to build our positive brain muscles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What’s Good About You?</a:t>
            </a:r>
          </a:p>
          <a:p>
            <a:r>
              <a:rPr lang="en-US" sz="3000" dirty="0"/>
              <a:t>Positive distractions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Three Good Things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For more, go to:</a:t>
            </a:r>
          </a:p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FF33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https://johnsommersflanagan.com/</a:t>
            </a:r>
            <a:r>
              <a:rPr lang="en-US" sz="3000" dirty="0">
                <a:solidFill>
                  <a:srgbClr val="FF3300"/>
                </a:solidFill>
              </a:rPr>
              <a:t> </a:t>
            </a:r>
          </a:p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31143D-E80C-4F03-AE4E-32F9B0325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191625" y="428625"/>
            <a:ext cx="3429000" cy="25717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3F7463-5310-4738-BB44-AD864B71D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8225" y="3356676"/>
            <a:ext cx="2623775" cy="35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83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095" y="794552"/>
            <a:ext cx="8335276" cy="126598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C000"/>
                </a:solidFill>
              </a:rPr>
              <a:t>Additional Information . . .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094" y="2148397"/>
            <a:ext cx="4633645" cy="39150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If time permits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2EAFEB-258C-45C4-8317-D03BE22B6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286" y="0"/>
            <a:ext cx="3646714" cy="683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7276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794552"/>
            <a:ext cx="9603275" cy="126598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C000"/>
                </a:solidFill>
              </a:rPr>
              <a:t>Bonus #2</a:t>
            </a:r>
            <a:r>
              <a:rPr lang="en-US" sz="5400" dirty="0"/>
              <a:t>: </a:t>
            </a:r>
            <a:r>
              <a:rPr lang="en-US" sz="5400" b="1" dirty="0"/>
              <a:t>Three Good Things</a:t>
            </a:r>
            <a:endParaRPr lang="en-US" sz="54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094" y="2148397"/>
            <a:ext cx="4633645" cy="3915052"/>
          </a:xfrm>
        </p:spPr>
        <p:txBody>
          <a:bodyPr>
            <a:normAutofit/>
          </a:bodyPr>
          <a:lstStyle/>
          <a:p>
            <a:r>
              <a:rPr lang="en-US" sz="3600" dirty="0"/>
              <a:t>Survey</a:t>
            </a:r>
          </a:p>
          <a:p>
            <a:r>
              <a:rPr lang="en-US" sz="3600" dirty="0"/>
              <a:t>Rumination is </a:t>
            </a:r>
            <a:r>
              <a:rPr lang="en-US" sz="3600" b="1" dirty="0">
                <a:solidFill>
                  <a:srgbClr val="FFC000"/>
                </a:solidFill>
              </a:rPr>
              <a:t>all-natural</a:t>
            </a:r>
            <a:r>
              <a:rPr lang="en-US" sz="3600" dirty="0"/>
              <a:t>, but not helpful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87B529-A263-4FAF-B1F7-22E753F27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739" y="1895629"/>
            <a:ext cx="6880261" cy="49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97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030" y="804519"/>
            <a:ext cx="11076270" cy="1049235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069" y="2038525"/>
            <a:ext cx="10658664" cy="4102216"/>
          </a:xfrm>
        </p:spPr>
        <p:txBody>
          <a:bodyPr>
            <a:noAutofit/>
          </a:bodyPr>
          <a:lstStyle/>
          <a:p>
            <a:pPr marL="342900" lvl="1" indent="-342900"/>
            <a:r>
              <a:rPr lang="en-US" sz="3200" dirty="0"/>
              <a:t>Before you go to sleep</a:t>
            </a:r>
          </a:p>
          <a:p>
            <a:pPr marL="342900" lvl="1" indent="-342900"/>
            <a:r>
              <a:rPr lang="en-US" sz="3200" dirty="0"/>
              <a:t>Write down (or think about) three good things that happened recently</a:t>
            </a:r>
          </a:p>
          <a:p>
            <a:pPr marL="342900" lvl="1" indent="-342900"/>
            <a:r>
              <a:rPr lang="en-US" sz="3200" dirty="0"/>
              <a:t>Then track down in your mind “Why” those things happened</a:t>
            </a:r>
          </a:p>
          <a:p>
            <a:pPr marL="342900" lvl="1" indent="-342900"/>
            <a:endParaRPr lang="en-US" sz="3200" dirty="0"/>
          </a:p>
          <a:p>
            <a:pPr marL="342900" lvl="1" indent="-342900"/>
            <a:r>
              <a:rPr lang="en-US" sz="3200" dirty="0"/>
              <a:t>Volunteer?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C7DD5A-2330-437C-8912-2515E6B54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237" y="0"/>
            <a:ext cx="4279763" cy="22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3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030" y="446315"/>
            <a:ext cx="11076270" cy="1592210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Why Does Three </a:t>
            </a:r>
            <a:br>
              <a:rPr lang="en-US" sz="6000" b="1" dirty="0">
                <a:solidFill>
                  <a:schemeClr val="accent2"/>
                </a:solidFill>
              </a:rPr>
            </a:br>
            <a:r>
              <a:rPr lang="en-US" sz="6000" b="1" dirty="0">
                <a:solidFill>
                  <a:schemeClr val="accent2"/>
                </a:solidFill>
              </a:rPr>
              <a:t>Good Things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5029" y="2569029"/>
            <a:ext cx="10628704" cy="3571712"/>
          </a:xfrm>
        </p:spPr>
        <p:txBody>
          <a:bodyPr>
            <a:noAutofit/>
          </a:bodyPr>
          <a:lstStyle/>
          <a:p>
            <a:r>
              <a:rPr lang="en-US" sz="3200" dirty="0"/>
              <a:t>When you go to bed, you </a:t>
            </a:r>
            <a:r>
              <a:rPr lang="en-US" sz="3200" b="1" dirty="0"/>
              <a:t>NATURALLY</a:t>
            </a:r>
            <a:r>
              <a:rPr lang="en-US" sz="3200" dirty="0"/>
              <a:t> begin a negative (depressive) </a:t>
            </a:r>
            <a:r>
              <a:rPr lang="en-US" sz="3200" b="1" dirty="0">
                <a:solidFill>
                  <a:srgbClr val="FFC000"/>
                </a:solidFill>
              </a:rPr>
              <a:t>review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or anticipatory (anxiety) </a:t>
            </a:r>
            <a:r>
              <a:rPr lang="en-US" sz="3200" b="1" dirty="0">
                <a:solidFill>
                  <a:srgbClr val="FFC000"/>
                </a:solidFill>
              </a:rPr>
              <a:t>preview</a:t>
            </a:r>
          </a:p>
          <a:p>
            <a:r>
              <a:rPr lang="en-US" sz="3200" dirty="0"/>
              <a:t>Thinking three good things shifts you partway</a:t>
            </a:r>
          </a:p>
          <a:p>
            <a:r>
              <a:rPr lang="en-US" sz="3200" dirty="0"/>
              <a:t>Identifying “Why” those things happened activates </a:t>
            </a:r>
            <a:r>
              <a:rPr lang="en-US" sz="3200" b="1" dirty="0">
                <a:solidFill>
                  <a:srgbClr val="FFC000"/>
                </a:solidFill>
              </a:rPr>
              <a:t>a positive brain search</a:t>
            </a:r>
            <a:endParaRPr lang="en-US" sz="3200" dirty="0"/>
          </a:p>
          <a:p>
            <a:pPr marL="342900" lvl="1" indent="-342900"/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C7DD5A-2330-437C-8912-2515E6B54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1173" y="0"/>
            <a:ext cx="2870827" cy="151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76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520CE-295D-469D-969C-7697E30BB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736299"/>
            <a:ext cx="2880828" cy="51027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Why do </a:t>
            </a:r>
            <a:r>
              <a:rPr lang="en-US" b="1" dirty="0">
                <a:solidFill>
                  <a:srgbClr val="FFFFFF"/>
                </a:solidFill>
              </a:rPr>
              <a:t>W</a:t>
            </a: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 Need 3 Good Things? </a:t>
            </a: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This seems to be the way most of our brains are built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2425CB-0EA3-4B1F-8C61-0ACD2580E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5721177"/>
            <a:ext cx="5157787" cy="468485"/>
          </a:xfrm>
        </p:spPr>
        <p:txBody>
          <a:bodyPr>
            <a:normAutofit lnSpcReduction="10000"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C37315-1A96-468C-A7A5-0122D40B2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315" y="736299"/>
            <a:ext cx="5956308" cy="566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79278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1_SketchyVTI">
  <a:themeElements>
    <a:clrScheme name="Custom 2">
      <a:dk1>
        <a:srgbClr val="000000"/>
      </a:dk1>
      <a:lt1>
        <a:srgbClr val="FFFFFF"/>
      </a:lt1>
      <a:dk2>
        <a:srgbClr val="332441"/>
      </a:dk2>
      <a:lt2>
        <a:srgbClr val="E2E8E7"/>
      </a:lt2>
      <a:accent1>
        <a:srgbClr val="430300"/>
      </a:accent1>
      <a:accent2>
        <a:srgbClr val="AB1F79"/>
      </a:accent2>
      <a:accent3>
        <a:srgbClr val="7A1979"/>
      </a:accent3>
      <a:accent4>
        <a:srgbClr val="9F73C6"/>
      </a:accent4>
      <a:accent5>
        <a:srgbClr val="948CD0"/>
      </a:accent5>
      <a:accent6>
        <a:srgbClr val="738CC6"/>
      </a:accent6>
      <a:hlink>
        <a:srgbClr val="568E82"/>
      </a:hlink>
      <a:folHlink>
        <a:srgbClr val="7F7F7F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5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6.xml><?xml version="1.0" encoding="utf-8"?>
<a:theme xmlns:a="http://schemas.openxmlformats.org/drawingml/2006/main" name="1_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7054</TotalTime>
  <Words>645</Words>
  <Application>Microsoft Office PowerPoint</Application>
  <PresentationFormat>Widescreen</PresentationFormat>
  <Paragraphs>115</Paragraphs>
  <Slides>25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25</vt:i4>
      </vt:variant>
    </vt:vector>
  </HeadingPairs>
  <TitlesOfParts>
    <vt:vector size="45" baseType="lpstr">
      <vt:lpstr>Abadi</vt:lpstr>
      <vt:lpstr>Amasis MT Pro</vt:lpstr>
      <vt:lpstr>Arial</vt:lpstr>
      <vt:lpstr>Calibri</vt:lpstr>
      <vt:lpstr>Calibri Light</vt:lpstr>
      <vt:lpstr>Calisto MT</vt:lpstr>
      <vt:lpstr>Century Gothic</vt:lpstr>
      <vt:lpstr>Gill Sans MT</vt:lpstr>
      <vt:lpstr>The Hand Bold</vt:lpstr>
      <vt:lpstr>The Serif Hand Black</vt:lpstr>
      <vt:lpstr>Verdana</vt:lpstr>
      <vt:lpstr>Wingdings</vt:lpstr>
      <vt:lpstr>Wingdings 2</vt:lpstr>
      <vt:lpstr>Wingdings 3</vt:lpstr>
      <vt:lpstr>Gallery</vt:lpstr>
      <vt:lpstr>Office Theme</vt:lpstr>
      <vt:lpstr>Ion</vt:lpstr>
      <vt:lpstr>1_SketchyVTI</vt:lpstr>
      <vt:lpstr>Slate</vt:lpstr>
      <vt:lpstr>1_Slate</vt:lpstr>
      <vt:lpstr>Happiness and You Methods for Managing Your Moods</vt:lpstr>
      <vt:lpstr>Gratitude </vt:lpstr>
      <vt:lpstr>  Ground Rules  </vt:lpstr>
      <vt:lpstr>Bad Moods</vt:lpstr>
      <vt:lpstr>Bad Moods – 2 </vt:lpstr>
      <vt:lpstr>Bad Moods – 3 </vt:lpstr>
      <vt:lpstr>The Three-Step Emotional  Change Trick</vt:lpstr>
      <vt:lpstr>The Three-Step Emotional  Change Trick </vt:lpstr>
      <vt:lpstr>The Three-Step Emotional  Change Trick </vt:lpstr>
      <vt:lpstr>The Three-Step Emotional  Change Trick </vt:lpstr>
      <vt:lpstr>How  Our  Brains Work:  Two Wolves</vt:lpstr>
      <vt:lpstr>It Can Take Us Down Unhelpful Paths</vt:lpstr>
      <vt:lpstr>One Volunteer Please</vt:lpstr>
      <vt:lpstr>PowerPoint Presentation</vt:lpstr>
      <vt:lpstr>Defining Happiness</vt:lpstr>
      <vt:lpstr>The Best Definition?</vt:lpstr>
      <vt:lpstr>The Best Definition and YOU?</vt:lpstr>
      <vt:lpstr>What’s Good About  YOU? </vt:lpstr>
      <vt:lpstr>Bonus: Positive Distractions</vt:lpstr>
      <vt:lpstr>Summary</vt:lpstr>
      <vt:lpstr>Additional Information . . . </vt:lpstr>
      <vt:lpstr>Bonus #2: Three Good Things</vt:lpstr>
      <vt:lpstr>Three Good Things</vt:lpstr>
      <vt:lpstr>Why Does Three  Good Things Work?</vt:lpstr>
      <vt:lpstr>Why do We Need 3 Good Things?   This seems to be the way most of our brains are built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of Behavioral Health</dc:title>
  <dc:creator>Molloy, Molly</dc:creator>
  <cp:lastModifiedBy>Sommers-Flanagan, John</cp:lastModifiedBy>
  <cp:revision>225</cp:revision>
  <dcterms:created xsi:type="dcterms:W3CDTF">2020-07-24T22:22:05Z</dcterms:created>
  <dcterms:modified xsi:type="dcterms:W3CDTF">2024-07-16T04:08:15Z</dcterms:modified>
</cp:coreProperties>
</file>