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64" r:id="rId5"/>
  </p:sldMasterIdLst>
  <p:notesMasterIdLst>
    <p:notesMasterId r:id="rId29"/>
  </p:notesMasterIdLst>
  <p:handoutMasterIdLst>
    <p:handoutMasterId r:id="rId30"/>
  </p:handoutMasterIdLst>
  <p:sldIdLst>
    <p:sldId id="256" r:id="rId6"/>
    <p:sldId id="257" r:id="rId7"/>
    <p:sldId id="272" r:id="rId8"/>
    <p:sldId id="340" r:id="rId9"/>
    <p:sldId id="336" r:id="rId10"/>
    <p:sldId id="331" r:id="rId11"/>
    <p:sldId id="338" r:id="rId12"/>
    <p:sldId id="274" r:id="rId13"/>
    <p:sldId id="271" r:id="rId14"/>
    <p:sldId id="345" r:id="rId15"/>
    <p:sldId id="280" r:id="rId16"/>
    <p:sldId id="341" r:id="rId17"/>
    <p:sldId id="342" r:id="rId18"/>
    <p:sldId id="343" r:id="rId19"/>
    <p:sldId id="344" r:id="rId20"/>
    <p:sldId id="346" r:id="rId21"/>
    <p:sldId id="347" r:id="rId22"/>
    <p:sldId id="348" r:id="rId23"/>
    <p:sldId id="349" r:id="rId24"/>
    <p:sldId id="339" r:id="rId25"/>
    <p:sldId id="350" r:id="rId26"/>
    <p:sldId id="265" r:id="rId27"/>
    <p:sldId id="326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56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B022A2D-42FA-4553-8772-8DAE87B769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D895D-FAE0-4BCC-A867-FF4B70D9BF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68A188-91E3-4091-B70E-E1E6D807C522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4706EC-595E-4FD0-9EC4-968864CC93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699D8E-A980-43D3-BFB9-0812FFA36A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4EE72E-E5A5-44ED-A736-DB8D8EE9B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174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C02412-B176-4E06-823F-C66FEB3E21FB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42FC2-A162-47B3-989B-571A62414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327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0C47B699-08C0-4851-8BAE-384C14E4E0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66050" y="1079500"/>
            <a:ext cx="3884962" cy="2138400"/>
          </a:xfrm>
        </p:spPr>
        <p:txBody>
          <a:bodyPr anchor="b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B84917A2-B37A-4655-9D10-50C6FD698F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66051" y="4113213"/>
            <a:ext cx="3884961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 i="1"/>
            </a:lvl1pPr>
          </a:lstStyle>
          <a:p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8EE5317-4FED-4CB5-85EE-6DAD46C28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438531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22C5EA6D-CE5E-44F2-95E5-1E87F504AD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1338" y="539750"/>
            <a:ext cx="6670675" cy="57594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124714057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0C1D561-971B-43DB-A5A7-63A887A0C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4426782" cy="1331637"/>
          </a:xfrm>
        </p:spPr>
        <p:txBody>
          <a:bodyPr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ACFD68-412E-48B4-B9EB-FEDC20A813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23391" y="231020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F0731E0-58E0-4382-ADA7-A9C6DE2E7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2759076"/>
            <a:ext cx="4460874" cy="3009899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3D67752-1F0B-4C84-BBA7-A57E2793D9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4033A0-8E66-4ABA-9E27-744642AA94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54794" y="0"/>
            <a:ext cx="5537206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2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6A17A7B9-79E8-403B-A59F-FC5E1C5034B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12013" y="539750"/>
            <a:ext cx="4438650" cy="27543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F2DFBA6D-4E5F-452E-AB45-0AE0600C5F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12014" y="3563687"/>
            <a:ext cx="4438650" cy="27543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E8E05746-2784-43CF-84F7-0175BD650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B851CC3-3ED8-49E8-B8AC-6D79B036F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7593623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C2262EB2-92F3-45D5-977D-A254F9DC4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0" y="1011237"/>
            <a:ext cx="6120000" cy="860400"/>
          </a:xfrm>
        </p:spPr>
        <p:txBody>
          <a:bodyPr anchor="b" anchorCtr="0"/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>
        <p:nvSpPr>
          <p:cNvPr id="42" name="Picture Placeholder 7">
            <a:extLst>
              <a:ext uri="{FF2B5EF4-FFF2-40B4-BE49-F238E27FC236}">
                <a16:creationId xmlns:a16="http://schemas.microsoft.com/office/drawing/2014/main" id="{08B7B76C-AD95-41C0-859E-9A612EE3EB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870325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AF4E51F-526D-47C7-B091-D47773C1F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774750" y="2310207"/>
            <a:ext cx="540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4FE061B-0356-4C6F-A2CA-12D48BE34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4750" y="2759076"/>
            <a:ext cx="6121400" cy="3009899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9" name="Date Placeholder 3">
            <a:extLst>
              <a:ext uri="{FF2B5EF4-FFF2-40B4-BE49-F238E27FC236}">
                <a16:creationId xmlns:a16="http://schemas.microsoft.com/office/drawing/2014/main" id="{C9AB8836-3239-49B5-AB6F-4AF85F1F06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20XX</a:t>
            </a:r>
          </a:p>
        </p:txBody>
      </p:sp>
      <p:sp>
        <p:nvSpPr>
          <p:cNvPr id="40" name="Footer Placeholder 4">
            <a:extLst>
              <a:ext uri="{FF2B5EF4-FFF2-40B4-BE49-F238E27FC236}">
                <a16:creationId xmlns:a16="http://schemas.microsoft.com/office/drawing/2014/main" id="{77EAD6AC-E509-49A1-8E38-1CABD458A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41" name="Slide Number Placeholder 5">
            <a:extLst>
              <a:ext uri="{FF2B5EF4-FFF2-40B4-BE49-F238E27FC236}">
                <a16:creationId xmlns:a16="http://schemas.microsoft.com/office/drawing/2014/main" id="{B689B03B-F230-4530-8C09-EFB81723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5234896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>
            <a:extLst>
              <a:ext uri="{FF2B5EF4-FFF2-40B4-BE49-F238E27FC236}">
                <a16:creationId xmlns:a16="http://schemas.microsoft.com/office/drawing/2014/main" id="{D0C49A9B-EBDE-4047-884B-0860623D6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5851" y="1089025"/>
            <a:ext cx="6118224" cy="1532951"/>
          </a:xfrm>
        </p:spPr>
        <p:txBody>
          <a:bodyPr anchor="b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0" name="Subtitle 7">
            <a:extLst>
              <a:ext uri="{FF2B5EF4-FFF2-40B4-BE49-F238E27FC236}">
                <a16:creationId xmlns:a16="http://schemas.microsoft.com/office/drawing/2014/main" id="{33C29AD8-5547-4B1E-8E14-63A01F6B92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8300" y="4248000"/>
            <a:ext cx="5016500" cy="1520975"/>
          </a:xfrm>
        </p:spPr>
        <p:txBody>
          <a:bodyPr>
            <a:normAutofit/>
          </a:bodyPr>
          <a:lstStyle>
            <a:lvl1pPr marL="0" indent="0" algn="ctr">
              <a:buNone/>
              <a:defRPr sz="2400" i="1"/>
            </a:lvl1pPr>
          </a:lstStyle>
          <a:p>
            <a:endParaRPr lang="en-US"/>
          </a:p>
        </p:txBody>
      </p:sp>
      <p:sp>
        <p:nvSpPr>
          <p:cNvPr id="35" name="Picture Placeholder 31">
            <a:extLst>
              <a:ext uri="{FF2B5EF4-FFF2-40B4-BE49-F238E27FC236}">
                <a16:creationId xmlns:a16="http://schemas.microsoft.com/office/drawing/2014/main" id="{99CD77F7-3095-4517-B300-DE93875DE53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29613" y="0"/>
            <a:ext cx="3862387" cy="2286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36" name="Picture Placeholder 31">
            <a:extLst>
              <a:ext uri="{FF2B5EF4-FFF2-40B4-BE49-F238E27FC236}">
                <a16:creationId xmlns:a16="http://schemas.microsoft.com/office/drawing/2014/main" id="{F31ECFCC-4520-48AB-A8A1-AF9FC0C055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29200" y="2286000"/>
            <a:ext cx="3862387" cy="2286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37" name="Picture Placeholder 31">
            <a:extLst>
              <a:ext uri="{FF2B5EF4-FFF2-40B4-BE49-F238E27FC236}">
                <a16:creationId xmlns:a16="http://schemas.microsoft.com/office/drawing/2014/main" id="{0FDBD13C-46E7-4BB9-957D-DE2A592552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29200" y="4572000"/>
            <a:ext cx="3862387" cy="2286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B40728-32E0-44CE-8C68-1E68245C2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400874" y="3035186"/>
            <a:ext cx="1481845" cy="787628"/>
            <a:chOff x="4987925" y="2840038"/>
            <a:chExt cx="2216150" cy="117792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0A6D99A-68F3-4E08-BB89-083CE0299CE2}"/>
                </a:ext>
              </a:extLst>
            </p:cNvPr>
            <p:cNvSpPr/>
            <p:nvPr/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B4F5556-21F4-4E26-9504-49ADE7D84749}"/>
                </a:ext>
              </a:extLst>
            </p:cNvPr>
            <p:cNvSpPr/>
            <p:nvPr/>
          </p:nvSpPr>
          <p:spPr>
            <a:xfrm>
              <a:off x="5750208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0E1118C-DFA4-410C-961C-BE0488441C9A}"/>
                </a:ext>
              </a:extLst>
            </p:cNvPr>
            <p:cNvSpPr/>
            <p:nvPr/>
          </p:nvSpPr>
          <p:spPr>
            <a:xfrm flipH="1">
              <a:off x="5469335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5A8ECE6-B3E3-4761-A6AD-711AF71EEA0D}"/>
                </a:ext>
              </a:extLst>
            </p:cNvPr>
            <p:cNvGrpSpPr/>
            <p:nvPr/>
          </p:nvGrpSpPr>
          <p:grpSpPr>
            <a:xfrm>
              <a:off x="5614944" y="3117662"/>
              <a:ext cx="1009280" cy="464739"/>
              <a:chOff x="4432859" y="3200647"/>
              <a:chExt cx="1009280" cy="464739"/>
            </a:xfrm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5B1F0E3F-4B5E-4F5B-93A6-CE1017521BF1}"/>
                  </a:ext>
                </a:extLst>
              </p:cNvPr>
              <p:cNvSpPr/>
              <p:nvPr/>
            </p:nvSpPr>
            <p:spPr>
              <a:xfrm rot="16200000" flipH="1" flipV="1">
                <a:off x="4977400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B20599F0-ACFC-4223-A598-8FFAF21406AB}"/>
                  </a:ext>
                </a:extLst>
              </p:cNvPr>
              <p:cNvSpPr/>
              <p:nvPr/>
            </p:nvSpPr>
            <p:spPr>
              <a:xfrm rot="5400000" flipV="1">
                <a:off x="4432859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6703144-DA66-4EFB-B790-4E044756FF37}"/>
                </a:ext>
              </a:extLst>
            </p:cNvPr>
            <p:cNvGrpSpPr/>
            <p:nvPr/>
          </p:nvGrpSpPr>
          <p:grpSpPr>
            <a:xfrm>
              <a:off x="5679979" y="2915338"/>
              <a:ext cx="1080000" cy="1080000"/>
              <a:chOff x="4497894" y="2998323"/>
              <a:chExt cx="1080000" cy="1080000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63371BE5-97EB-4365-8EDA-4C634155E79F}"/>
                  </a:ext>
                </a:extLst>
              </p:cNvPr>
              <p:cNvGrpSpPr/>
              <p:nvPr/>
            </p:nvGrpSpPr>
            <p:grpSpPr>
              <a:xfrm rot="13500000">
                <a:off x="4805524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533C4D53-A668-4609-B338-E2D33C24A811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 Light"/>
                    <a:ea typeface="+mn-ea"/>
                    <a:cs typeface="+mn-cs"/>
                  </a:endParaRPr>
                </a:p>
              </p:txBody>
            </p: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A487C5A9-C4B3-4A68-8DFB-43F4CDB407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82E4A2F3-57A7-4529-A621-A36F1E777A4E}"/>
                  </a:ext>
                </a:extLst>
              </p:cNvPr>
              <p:cNvGrpSpPr/>
              <p:nvPr/>
            </p:nvGrpSpPr>
            <p:grpSpPr>
              <a:xfrm rot="8100000" flipH="1">
                <a:off x="4542572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1482263E-6A78-46B7-8AB8-845C9C9103B4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 Light"/>
                    <a:ea typeface="+mn-ea"/>
                    <a:cs typeface="+mn-cs"/>
                  </a:endParaRPr>
                </a:p>
              </p:txBody>
            </p: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3C7B34F9-7954-4950-ABEA-DDBFF4A4CC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1282938269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0C57E2F-CF72-48C4-856E-92187475D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910310"/>
          </a:xfrm>
        </p:spPr>
        <p:txBody>
          <a:bodyPr wrap="square"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4553B0-7C73-46E8-9FC4-383280D1C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19649" y="1893832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C44832F9-70D2-44CF-ABB6-82AEA0FA67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954CB3D-A29B-4523-A51B-9BBDA540F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88D83C5-3820-4BD6-AFF4-74306090A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97F15-FEA9-40D4-BDB0-13A77FECA87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44550" y="2319338"/>
            <a:ext cx="10502900" cy="37179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928256269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F1404-6040-436F-A4F1-5A505FA30EA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82650" y="2441575"/>
            <a:ext cx="10426700" cy="3479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ABF0D4-6E3E-4B6A-9402-0B1819B2E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910310"/>
          </a:xfrm>
        </p:spPr>
        <p:txBody>
          <a:bodyPr wrap="square"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AB4820-09C0-4A6A-9DEF-D377D04A2C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19649" y="1893832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5B58DA2-1433-4624-A301-D9496CB28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28E4701-5991-4858-AE71-47400E64F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C430A52-01FF-4B61-8B7A-C60A8D06B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054210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88FC32C6-4CA8-4D0A-96AC-76733C2BC75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1337" y="542924"/>
            <a:ext cx="11109663" cy="577239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16D5E1-C594-4160-9367-2B471F6C2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00" y="552841"/>
            <a:ext cx="11109663" cy="3560127"/>
          </a:xfrm>
          <a:gradFill flip="none" rotWithShape="0">
            <a:gsLst>
              <a:gs pos="0">
                <a:schemeClr val="bg1">
                  <a:alpha val="57000"/>
                </a:schemeClr>
              </a:gs>
              <a:gs pos="8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lIns="1554480" rIns="1554480" bIns="914400" anchor="b"/>
          <a:lstStyle>
            <a:lvl1pPr algn="ctr">
              <a:lnSpc>
                <a:spcPct val="125000"/>
              </a:lnSpc>
              <a:spcBef>
                <a:spcPts val="1000"/>
              </a:spcBef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5">
            <a:extLst>
              <a:ext uri="{FF2B5EF4-FFF2-40B4-BE49-F238E27FC236}">
                <a16:creationId xmlns:a16="http://schemas.microsoft.com/office/drawing/2014/main" id="{3C87561D-53CF-4295-8BCE-C9ACAA1DE9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663" y="4113212"/>
            <a:ext cx="11109999" cy="2201863"/>
          </a:xfrm>
          <a:gradFill flip="none" rotWithShape="0">
            <a:gsLst>
              <a:gs pos="0">
                <a:schemeClr val="bg1">
                  <a:alpha val="55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/>
          <a:lstStyle>
            <a:lvl1pPr marL="0" indent="0" algn="ctr">
              <a:buNone/>
              <a:defRPr i="1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Date Placeholder 47">
            <a:extLst>
              <a:ext uri="{FF2B5EF4-FFF2-40B4-BE49-F238E27FC236}">
                <a16:creationId xmlns:a16="http://schemas.microsoft.com/office/drawing/2014/main" id="{A3B22F32-6863-413E-917C-18EA0DFB02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6" name="Footer Placeholder 48">
            <a:extLst>
              <a:ext uri="{FF2B5EF4-FFF2-40B4-BE49-F238E27FC236}">
                <a16:creationId xmlns:a16="http://schemas.microsoft.com/office/drawing/2014/main" id="{C1CD5745-E602-4F82-9381-B24C8EF2B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7" name="Slide Number Placeholder 49">
            <a:extLst>
              <a:ext uri="{FF2B5EF4-FFF2-40B4-BE49-F238E27FC236}">
                <a16:creationId xmlns:a16="http://schemas.microsoft.com/office/drawing/2014/main" id="{D8E278D8-BE28-49BF-B9CA-C67917808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2233612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2C235F5-1E24-4AC0-9651-F632551F0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00" y="542671"/>
            <a:ext cx="10026650" cy="1124202"/>
          </a:xfrm>
        </p:spPr>
        <p:txBody>
          <a:bodyPr wrap="square" anchor="ctr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86CF273-85C7-48C6-9D99-80CD0F67D4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252664"/>
            <a:ext cx="12192000" cy="4605336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2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2DE76C3-E6D8-463F-8388-6F9C562B11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6DF242C-E687-4FAA-B4B3-1F220D40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65BE381-2126-47B0-85DE-51B889D79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890-F3B6-4230-8A2F-DD9E9465AD0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09625" y="2561936"/>
            <a:ext cx="10563225" cy="365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425502413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2C235F5-1E24-4AC0-9651-F632551F0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00" y="542671"/>
            <a:ext cx="10026650" cy="1124202"/>
          </a:xfrm>
        </p:spPr>
        <p:txBody>
          <a:bodyPr wrap="square" anchor="ctr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86CF273-85C7-48C6-9D99-80CD0F67D4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252664"/>
            <a:ext cx="12192000" cy="4605336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2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2DE76C3-E6D8-463F-8388-6F9C562B11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6DF242C-E687-4FAA-B4B3-1F220D40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65BE381-2126-47B0-85DE-51B889D79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90B97C32-7372-4D9A-A0A0-6F2241F038A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3118" y="3087039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23">
            <a:extLst>
              <a:ext uri="{FF2B5EF4-FFF2-40B4-BE49-F238E27FC236}">
                <a16:creationId xmlns:a16="http://schemas.microsoft.com/office/drawing/2014/main" id="{0378C377-A361-48E0-AEBC-9F12D9AD16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985564" y="3087039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3">
            <a:extLst>
              <a:ext uri="{FF2B5EF4-FFF2-40B4-BE49-F238E27FC236}">
                <a16:creationId xmlns:a16="http://schemas.microsoft.com/office/drawing/2014/main" id="{7408FAD3-D2B3-44C7-9776-1AEE177A56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67111" y="3087039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3">
            <a:extLst>
              <a:ext uri="{FF2B5EF4-FFF2-40B4-BE49-F238E27FC236}">
                <a16:creationId xmlns:a16="http://schemas.microsoft.com/office/drawing/2014/main" id="{95B69376-075E-4ADD-8951-7AA803ED98E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67360" y="3088342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4D140088-7437-40A4-915A-8C6A0400673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4286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D16C6DA5-6E20-4278-987D-7F06BECD01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04286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81403DA3-24AD-4F2C-9B04-E13D2EF5EC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86732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0" name="Text Placeholder 28">
            <a:extLst>
              <a:ext uri="{FF2B5EF4-FFF2-40B4-BE49-F238E27FC236}">
                <a16:creationId xmlns:a16="http://schemas.microsoft.com/office/drawing/2014/main" id="{68071940-D84B-48FC-9C49-9EB10C44464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86732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B869EEDF-B38E-4B02-A836-582FA3E2A5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68279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2" name="Text Placeholder 28">
            <a:extLst>
              <a:ext uri="{FF2B5EF4-FFF2-40B4-BE49-F238E27FC236}">
                <a16:creationId xmlns:a16="http://schemas.microsoft.com/office/drawing/2014/main" id="{A1B45D02-512E-4317-A61D-1639AD95ADD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68279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E1377BD2-8341-4854-881E-303D741C522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826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4" name="Picture Placeholder 23">
            <a:extLst>
              <a:ext uri="{FF2B5EF4-FFF2-40B4-BE49-F238E27FC236}">
                <a16:creationId xmlns:a16="http://schemas.microsoft.com/office/drawing/2014/main" id="{39ECBC97-0523-42EE-A0F9-81A4E7F31432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348658" y="3087039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24" name="Text Placeholder 28">
            <a:extLst>
              <a:ext uri="{FF2B5EF4-FFF2-40B4-BE49-F238E27FC236}">
                <a16:creationId xmlns:a16="http://schemas.microsoft.com/office/drawing/2014/main" id="{ECD13DCF-6BA5-4241-95C2-32CB56BE232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49826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971D9D9-A449-4928-BBE2-05CF4449893F}"/>
              </a:ext>
            </a:extLst>
          </p:cNvPr>
          <p:cNvSpPr/>
          <p:nvPr userDrawn="1"/>
        </p:nvSpPr>
        <p:spPr>
          <a:xfrm>
            <a:off x="1080703" y="5799397"/>
            <a:ext cx="1506521" cy="265121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5" name="Text Placeholder 28">
            <a:extLst>
              <a:ext uri="{FF2B5EF4-FFF2-40B4-BE49-F238E27FC236}">
                <a16:creationId xmlns:a16="http://schemas.microsoft.com/office/drawing/2014/main" id="{502C5E1A-5CD2-42BD-8EAB-BB309DC5EE6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8528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6383F6A4-E7F2-4684-B438-F6D0FBCEAB1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8528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33800832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0A929-3212-4520-8030-2AD44A0AAA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5163" y="2438400"/>
            <a:ext cx="10852150" cy="39639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F73B8BD-0598-4710-9900-CFD868269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00" y="542671"/>
            <a:ext cx="10026650" cy="1124202"/>
          </a:xfrm>
        </p:spPr>
        <p:txBody>
          <a:bodyPr wrap="square" anchor="ctr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0E68B-56A3-4BC6-8CCD-6708C87D0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252664"/>
            <a:ext cx="12192000" cy="4605336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2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2DF9CC0-EB78-4426-B0D6-62268D2FB2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10167B9-B6A1-4C18-A11C-5E41BDB0E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C8D2EB3-722B-4A95-8F0C-E4BBA5E59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3500246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FC5AD6-5EA9-4D31-BA29-EE3AABE22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696910"/>
          </a:xfrm>
        </p:spPr>
        <p:txBody>
          <a:bodyPr wrap="square"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664AFF-309D-433B-B3F0-84A98A207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19649" y="1680433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11FC24B6-E967-42A6-8F96-DBB1BFE196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4793" y="2119211"/>
            <a:ext cx="4360512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227584E0-1796-45AE-A691-1918676D9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64443" y="2671626"/>
            <a:ext cx="4360862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C7E3698B-A426-409C-94D0-F06ECD410B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59649" y="2119211"/>
            <a:ext cx="4360512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D2F2C5F3-51E6-4531-9805-221591315C3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59299" y="2671626"/>
            <a:ext cx="4360862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85D87A86-18DB-4F48-991B-B96728C9E2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9F77D95-7E8B-48BA-B550-76A5C297F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510D382-212F-47D7-A76F-181F22622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E9465D8-1640-4D12-B086-59416AFCB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3072531" y="-2496283"/>
            <a:ext cx="6034235" cy="11610702"/>
            <a:chOff x="443748" y="446254"/>
            <a:chExt cx="3330000" cy="5760000"/>
          </a:xfrm>
        </p:grpSpPr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E7BE05B2-64AC-4F56-A098-D3A324E9D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V="1">
              <a:off x="443748" y="446254"/>
              <a:ext cx="3330000" cy="576000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0000" h="5760000">
                  <a:moveTo>
                    <a:pt x="6660000" y="5760000"/>
                  </a:moveTo>
                  <a:lnTo>
                    <a:pt x="0" y="576000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CFB6CFD5-710B-4FF7-B75B-0174B9B72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 flipV="1">
              <a:off x="443748" y="6206254"/>
              <a:ext cx="3330000" cy="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  <a:gd name="connsiteX0" fmla="*/ 6660000 w 6660000"/>
                <a:gd name="connsiteY0" fmla="*/ 0 h 0"/>
                <a:gd name="connsiteX1" fmla="*/ 0 w 66600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0000">
                  <a:moveTo>
                    <a:pt x="6660000" y="0"/>
                  </a:moveTo>
                  <a:lnTo>
                    <a:pt x="0" y="0"/>
                  </a:lnTo>
                </a:path>
              </a:pathLst>
            </a:custGeom>
            <a:solidFill>
              <a:schemeClr val="tx2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alpha val="70000"/>
                  </a:schemeClr>
                </a:solidFill>
              </a:endParaRPr>
            </a:p>
          </p:txBody>
        </p:sp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66A28EB2-7446-4114-8BD6-4CB90B8495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 flipV="1">
              <a:off x="3773748" y="446254"/>
              <a:ext cx="0" cy="576000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  <a:gd name="connsiteX0" fmla="*/ 0 w 0"/>
                <a:gd name="connsiteY0" fmla="*/ 5760000 h 5760000"/>
                <a:gd name="connsiteX1" fmla="*/ 0 w 0"/>
                <a:gd name="connsiteY1" fmla="*/ 0 h 57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760000">
                  <a:moveTo>
                    <a:pt x="0" y="5760000"/>
                  </a:moveTo>
                  <a:lnTo>
                    <a:pt x="0" y="0"/>
                  </a:lnTo>
                </a:path>
              </a:pathLst>
            </a:custGeom>
            <a:solidFill>
              <a:schemeClr val="tx2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5068980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DA6CE13-49E5-47C2-B720-1F236BBB5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696910"/>
          </a:xfrm>
        </p:spPr>
        <p:txBody>
          <a:bodyPr wrap="square"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BA75683-8D5A-4D7B-AA95-90826766F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19649" y="1680433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23">
            <a:extLst>
              <a:ext uri="{FF2B5EF4-FFF2-40B4-BE49-F238E27FC236}">
                <a16:creationId xmlns:a16="http://schemas.microsoft.com/office/drawing/2014/main" id="{0014AA73-5311-4055-A626-89D8E23FFD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1992" y="2112353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929F4BD4-95C1-49C1-8ADF-A14CD56758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641" y="2664768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48" name="Text Placeholder 23">
            <a:extLst>
              <a:ext uri="{FF2B5EF4-FFF2-40B4-BE49-F238E27FC236}">
                <a16:creationId xmlns:a16="http://schemas.microsoft.com/office/drawing/2014/main" id="{92C6830C-1F44-4F12-B457-A08A9A6E53A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53829" y="2112353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631066C0-5869-41D5-A6B8-519CA72AC03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53478" y="2664768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49" name="Text Placeholder 23">
            <a:extLst>
              <a:ext uri="{FF2B5EF4-FFF2-40B4-BE49-F238E27FC236}">
                <a16:creationId xmlns:a16="http://schemas.microsoft.com/office/drawing/2014/main" id="{A05C520D-F031-4A59-B3AB-15CD169C1B9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05931" y="2112353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918F424D-F90F-4352-B45D-8E23B4BA14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05666" y="2651053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CF1492E-55F0-4EDA-9C49-A4A834F401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28D135F-F70E-4CF5-8CAB-4B58BA029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0B1F2E7-88D6-4A13-81A3-A31E4E8D3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A548AA1-D42E-4FED-9B69-F476E2648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3072531" y="-2496283"/>
            <a:ext cx="6034235" cy="11610702"/>
            <a:chOff x="443748" y="446254"/>
            <a:chExt cx="3330000" cy="5760000"/>
          </a:xfrm>
        </p:grpSpPr>
        <p:sp>
          <p:nvSpPr>
            <p:cNvPr id="51" name="Rectangle 5">
              <a:extLst>
                <a:ext uri="{FF2B5EF4-FFF2-40B4-BE49-F238E27FC236}">
                  <a16:creationId xmlns:a16="http://schemas.microsoft.com/office/drawing/2014/main" id="{8C03BD57-8867-4998-B3F3-82125EA37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V="1">
              <a:off x="443748" y="446254"/>
              <a:ext cx="3330000" cy="576000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0000" h="5760000">
                  <a:moveTo>
                    <a:pt x="6660000" y="5760000"/>
                  </a:moveTo>
                  <a:lnTo>
                    <a:pt x="0" y="576000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">
              <a:extLst>
                <a:ext uri="{FF2B5EF4-FFF2-40B4-BE49-F238E27FC236}">
                  <a16:creationId xmlns:a16="http://schemas.microsoft.com/office/drawing/2014/main" id="{AF4847DD-9F53-4840-86F2-4ADCD66C1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 flipV="1">
              <a:off x="443748" y="6206254"/>
              <a:ext cx="3330000" cy="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  <a:gd name="connsiteX0" fmla="*/ 6660000 w 6660000"/>
                <a:gd name="connsiteY0" fmla="*/ 0 h 0"/>
                <a:gd name="connsiteX1" fmla="*/ 0 w 66600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0000">
                  <a:moveTo>
                    <a:pt x="6660000" y="0"/>
                  </a:moveTo>
                  <a:lnTo>
                    <a:pt x="0" y="0"/>
                  </a:lnTo>
                </a:path>
              </a:pathLst>
            </a:custGeom>
            <a:solidFill>
              <a:schemeClr val="tx2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alpha val="70000"/>
                  </a:schemeClr>
                </a:solidFill>
              </a:endParaRPr>
            </a:p>
          </p:txBody>
        </p:sp>
        <p:sp>
          <p:nvSpPr>
            <p:cNvPr id="53" name="Rectangle 5">
              <a:extLst>
                <a:ext uri="{FF2B5EF4-FFF2-40B4-BE49-F238E27FC236}">
                  <a16:creationId xmlns:a16="http://schemas.microsoft.com/office/drawing/2014/main" id="{881FA255-D3EB-4D06-BDCA-3627242D6D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 flipV="1">
              <a:off x="3773748" y="446254"/>
              <a:ext cx="0" cy="576000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  <a:gd name="connsiteX0" fmla="*/ 0 w 0"/>
                <a:gd name="connsiteY0" fmla="*/ 5760000 h 5760000"/>
                <a:gd name="connsiteX1" fmla="*/ 0 w 0"/>
                <a:gd name="connsiteY1" fmla="*/ 0 h 57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760000">
                  <a:moveTo>
                    <a:pt x="0" y="5760000"/>
                  </a:moveTo>
                  <a:lnTo>
                    <a:pt x="0" y="0"/>
                  </a:lnTo>
                </a:path>
              </a:pathLst>
            </a:custGeom>
            <a:solidFill>
              <a:schemeClr val="tx2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67604980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036F7FC-6006-4472-BC70-30C283ABC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3345950" cy="2303213"/>
          </a:xfrm>
        </p:spPr>
        <p:txBody>
          <a:bodyPr anchor="ctr" anchorCtr="0"/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265A73B-104E-43C7-BBEC-C2B3D52E1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4714750" y="1691606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FE0F1ED-567A-464B-A7AB-53B58F510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3552" y="540000"/>
            <a:ext cx="6107460" cy="2303213"/>
          </a:xfrm>
        </p:spPr>
        <p:txBody>
          <a:bodyPr anchor="ctr">
            <a:normAutofit/>
          </a:bodyPr>
          <a:lstStyle>
            <a:lvl1pPr marL="0" indent="0" algn="l">
              <a:buNone/>
              <a:defRPr/>
            </a:lvl1pPr>
          </a:lstStyle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745F42-F11E-4295-BA16-71120E66B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29000"/>
            <a:ext cx="12192000" cy="3428999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3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3" name="Picture Placeholder 18">
            <a:extLst>
              <a:ext uri="{FF2B5EF4-FFF2-40B4-BE49-F238E27FC236}">
                <a16:creationId xmlns:a16="http://schemas.microsoft.com/office/drawing/2014/main" id="{49B51FEE-9706-46CF-8CEF-5E1F009FFF0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1338" y="4011613"/>
            <a:ext cx="2578100" cy="23034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4" name="Picture Placeholder 18">
            <a:extLst>
              <a:ext uri="{FF2B5EF4-FFF2-40B4-BE49-F238E27FC236}">
                <a16:creationId xmlns:a16="http://schemas.microsoft.com/office/drawing/2014/main" id="{C2EE5695-74F8-4071-8805-A537486F221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384863" y="4011331"/>
            <a:ext cx="2578100" cy="23034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5" name="Picture Placeholder 18">
            <a:extLst>
              <a:ext uri="{FF2B5EF4-FFF2-40B4-BE49-F238E27FC236}">
                <a16:creationId xmlns:a16="http://schemas.microsoft.com/office/drawing/2014/main" id="{426DBDB7-E494-4BDA-BD74-10D41918C0A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8887" y="4011331"/>
            <a:ext cx="2578100" cy="23034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6" name="Picture Placeholder 18">
            <a:extLst>
              <a:ext uri="{FF2B5EF4-FFF2-40B4-BE49-F238E27FC236}">
                <a16:creationId xmlns:a16="http://schemas.microsoft.com/office/drawing/2014/main" id="{110C3059-EF0D-4175-A421-E59E738E9AA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072912" y="4011331"/>
            <a:ext cx="2578100" cy="23034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23808ED-A697-419E-B2B9-925BC80462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82CBC00E-8DBE-41F7-B5EC-A273F7184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EC8BA04E-DB40-4D07-9B73-37122A902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4374002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6EF848A-75B5-49A0-A26E-E3931F22D9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70326" y="1089025"/>
            <a:ext cx="4451349" cy="1532951"/>
          </a:xfrm>
        </p:spPr>
        <p:txBody>
          <a:bodyPr anchor="b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0D20A319-635D-423F-BBAC-55CDC17856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0326" y="4248000"/>
            <a:ext cx="4451349" cy="1520975"/>
          </a:xfrm>
        </p:spPr>
        <p:txBody>
          <a:bodyPr/>
          <a:lstStyle>
            <a:lvl1pPr marL="0" indent="0" algn="ctr">
              <a:buNone/>
              <a:defRPr i="1"/>
            </a:lvl1pPr>
          </a:lstStyle>
          <a:p>
            <a:endParaRPr lang="en-US"/>
          </a:p>
        </p:txBody>
      </p:sp>
      <p:sp>
        <p:nvSpPr>
          <p:cNvPr id="31" name="Picture Placeholder 28">
            <a:extLst>
              <a:ext uri="{FF2B5EF4-FFF2-40B4-BE49-F238E27FC236}">
                <a16:creationId xmlns:a16="http://schemas.microsoft.com/office/drawing/2014/main" id="{2A95A91B-7863-4D63-9D9B-EB1E440C1D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9750" y="539750"/>
            <a:ext cx="2768600" cy="57785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32" name="Picture Placeholder 28">
            <a:extLst>
              <a:ext uri="{FF2B5EF4-FFF2-40B4-BE49-F238E27FC236}">
                <a16:creationId xmlns:a16="http://schemas.microsoft.com/office/drawing/2014/main" id="{AC55B2B7-A24A-4F78-B673-918F440A12E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83400" y="540000"/>
            <a:ext cx="2768600" cy="57785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F2472D78-AA98-4F36-B6D6-73FDDFEDE3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389A6CF9-7AEC-41F9-B68D-D7919EE08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D01CF4E0-7641-49C6-B4CE-275344392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1AFB269-EE5A-41D3-BCD6-D9F59CE69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54952" y="3043393"/>
            <a:ext cx="1481845" cy="787628"/>
            <a:chOff x="4987925" y="2840038"/>
            <a:chExt cx="2216150" cy="117792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5469245-EBD6-4BF4-B555-140F59F51604}"/>
                </a:ext>
              </a:extLst>
            </p:cNvPr>
            <p:cNvSpPr/>
            <p:nvPr/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69BCC58-7D38-43ED-B78C-2D780660AA2B}"/>
                </a:ext>
              </a:extLst>
            </p:cNvPr>
            <p:cNvSpPr/>
            <p:nvPr/>
          </p:nvSpPr>
          <p:spPr>
            <a:xfrm>
              <a:off x="5750208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A8F2EBB-150B-4044-A215-E7B7EAD7429A}"/>
                </a:ext>
              </a:extLst>
            </p:cNvPr>
            <p:cNvSpPr/>
            <p:nvPr/>
          </p:nvSpPr>
          <p:spPr>
            <a:xfrm flipH="1">
              <a:off x="5469335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3CC0AD8-7413-4C81-9A62-702945CC3BE8}"/>
                </a:ext>
              </a:extLst>
            </p:cNvPr>
            <p:cNvGrpSpPr/>
            <p:nvPr/>
          </p:nvGrpSpPr>
          <p:grpSpPr>
            <a:xfrm>
              <a:off x="5614944" y="3117662"/>
              <a:ext cx="1009280" cy="464739"/>
              <a:chOff x="4432859" y="3200647"/>
              <a:chExt cx="1009280" cy="464739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502799B-0C00-4D54-A631-1E79EAA52AFC}"/>
                  </a:ext>
                </a:extLst>
              </p:cNvPr>
              <p:cNvSpPr/>
              <p:nvPr/>
            </p:nvSpPr>
            <p:spPr>
              <a:xfrm rot="16200000" flipH="1" flipV="1">
                <a:off x="4977400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64E9F509-6627-4770-8A74-970F83C54B15}"/>
                  </a:ext>
                </a:extLst>
              </p:cNvPr>
              <p:cNvSpPr/>
              <p:nvPr/>
            </p:nvSpPr>
            <p:spPr>
              <a:xfrm rot="5400000" flipV="1">
                <a:off x="4432859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C187A2A-8F72-40F1-B320-D3B624B54859}"/>
                </a:ext>
              </a:extLst>
            </p:cNvPr>
            <p:cNvGrpSpPr/>
            <p:nvPr/>
          </p:nvGrpSpPr>
          <p:grpSpPr>
            <a:xfrm>
              <a:off x="5679979" y="2915338"/>
              <a:ext cx="1080000" cy="1080000"/>
              <a:chOff x="4497894" y="2998323"/>
              <a:chExt cx="1080000" cy="1080000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038DCBEB-9435-4A10-828C-CBFA74A08708}"/>
                  </a:ext>
                </a:extLst>
              </p:cNvPr>
              <p:cNvGrpSpPr/>
              <p:nvPr/>
            </p:nvGrpSpPr>
            <p:grpSpPr>
              <a:xfrm rot="13500000">
                <a:off x="4805524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A8CE8E01-DABF-4783-A397-EDB1A91E2950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 Light"/>
                    <a:ea typeface="+mn-ea"/>
                    <a:cs typeface="+mn-cs"/>
                  </a:endParaRPr>
                </a:p>
              </p:txBody>
            </p: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6401896A-2EF5-4843-9DC5-ECC0D6F6A7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FB7C02DC-3E0A-45D2-859A-86EB5A3CF979}"/>
                  </a:ext>
                </a:extLst>
              </p:cNvPr>
              <p:cNvGrpSpPr/>
              <p:nvPr/>
            </p:nvGrpSpPr>
            <p:grpSpPr>
              <a:xfrm rot="8100000" flipH="1">
                <a:off x="4542572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C5170D8C-ECD3-41D1-83F4-8C2A4AEC277D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 Light"/>
                    <a:ea typeface="+mn-ea"/>
                    <a:cs typeface="+mn-cs"/>
                  </a:endParaRPr>
                </a:p>
              </p:txBody>
            </p: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BADB4C03-0F86-4580-B0C9-48DD4B3B67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1076992828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201" y="533400"/>
            <a:ext cx="8739823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BE276-967A-4391-AF79-99A8F26745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28702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>
            <a:extLst>
              <a:ext uri="{FF2B5EF4-FFF2-40B4-BE49-F238E27FC236}">
                <a16:creationId xmlns:a16="http://schemas.microsoft.com/office/drawing/2014/main" id="{5616EE93-61F8-470B-AAB7-C63144E07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393950"/>
            <a:ext cx="10363200" cy="109538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990600"/>
            <a:ext cx="103632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30400" y="3429000"/>
            <a:ext cx="93472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C5A78F-D199-48E9-AF3C-BCC16F2DDD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4C5665-B07C-42C0-AEDB-A0B673E567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BAD71-29E4-4E28-9299-49FDA9579C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1D23FD5-2206-4198-AE2B-20DB1C1A94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61160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B0C5463-9EEA-47B4-ABBA-97D2115775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25CDE7F-4EA6-40CD-80DE-8CD36ACECD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61827A2-B58D-4B63-86B8-6EDA8A17FC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15089C-10FE-442A-92A5-1FD84B0A9B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09212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0315401-E8C7-4550-BC02-D411EBF24F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5469328-B6E3-4B6B-B81D-2DA48D7510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B4A57AC-66E4-4B65-9438-738758CC30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CCE96-9ABF-44A6-8E81-4A413B43E8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12522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1" y="1752600"/>
            <a:ext cx="5232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1251" y="1752600"/>
            <a:ext cx="5232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4D8D857-0BCC-4500-B34F-131384803B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C82B0BD1-F66D-49D1-BA50-522950D903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CC02A529-5CB6-49A4-AF71-20ADC3F3F6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07847-7676-4854-B33C-107D92C92F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60288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8554BA-A52F-4111-AD43-B3936C3FE5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BFF2CF-32C2-48BC-9EBE-89510D8C24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6C0BEE-2A95-43E6-BEDE-6222C18EAF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22D3A-913A-41DC-9245-1638001587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54061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00758E5-D04F-4287-9594-6ED9DD17B5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DC36B26-B513-40E6-901D-FCC289CCE2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855B2EF-DA64-4636-9EC1-B47355BBC8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BDA2E-2CB5-4AF9-B81F-A2C69A2777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24250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CF6DCE6-3AE7-4239-AED5-25157BF1BE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1ECDFE8F-E78D-49D0-84C9-AD48B40D53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3B77EA3F-AF74-441D-AD95-CDFCF884A1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56FEE-BED5-4A59-BAB0-7DE3543B62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34729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C1CE76F-B064-4F84-9684-EB58AF4540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DF137589-B3B4-4F25-8D3F-6C487335AE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DFB339BA-6145-4ED7-A531-798B1416D0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C8B9A-83D0-46A4-AB6C-8F56ACC07F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00925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6198E01-257B-4F3E-A94B-CFCB050DC5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D016F97A-6A68-4547-9A40-EB9016A475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9AF3E117-2966-4CBA-8F45-B6AC641899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F641E-A364-4AC5-A52E-58BF0C2CBE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33352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02B9AFB-C82D-420A-B47B-0D65C99D7F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D371006-2BE4-4EB5-BA13-BBF87376F0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561A06D-2AEC-4DEB-BD4D-8D651783C7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1C099-6194-4648-ABC1-4FF7758C74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26314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65118" y="304800"/>
            <a:ext cx="2669116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5651" y="304800"/>
            <a:ext cx="7806267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5545FFC-3F0E-452A-BA23-2D50223C2C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2365896-A82C-475D-8C76-575CA73780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F6B8E27-7507-4364-8B31-856E79E92E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E4B62-C4EF-466C-9D26-C99C7BD8BB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0113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00152-D18D-4405-8FB2-5985831B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E92E1-0C4A-474E-8E29-8DB404101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790700"/>
            <a:ext cx="10026650" cy="39782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2E245-B48B-4526-8D2D-9475E64B0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0FE5C-A494-40F2-A357-786AFFA63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686A1-EDE2-44D9-A671-F708A6F88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39607A7-8386-47DB-8578-DDEDD194E5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2310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2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3" r:id="rId1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 cap="all" spc="4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25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19">
          <p15:clr>
            <a:srgbClr val="5ACBF0"/>
          </p15:clr>
        </p15:guide>
        <p15:guide id="2" pos="1731">
          <p15:clr>
            <a:srgbClr val="5ACBF0"/>
          </p15:clr>
        </p15:guide>
        <p15:guide id="3" pos="3140">
          <p15:clr>
            <a:srgbClr val="5ACBF0"/>
          </p15:clr>
        </p15:guide>
        <p15:guide id="4" pos="3488">
          <p15:clr>
            <a:srgbClr val="5ACBF0"/>
          </p15:clr>
        </p15:guide>
        <p15:guide id="5" pos="2788">
          <p15:clr>
            <a:srgbClr val="5ACBF0"/>
          </p15:clr>
        </p15:guide>
        <p15:guide id="6" pos="2434">
          <p15:clr>
            <a:srgbClr val="5ACBF0"/>
          </p15:clr>
        </p15:guide>
        <p15:guide id="7" pos="2084">
          <p15:clr>
            <a:srgbClr val="5ACBF0"/>
          </p15:clr>
        </p15:guide>
        <p15:guide id="8" pos="341">
          <p15:clr>
            <a:srgbClr val="F26B43"/>
          </p15:clr>
        </p15:guide>
        <p15:guide id="9" pos="1384">
          <p15:clr>
            <a:srgbClr val="5ACBF0"/>
          </p15:clr>
        </p15:guide>
        <p15:guide id="10" pos="1032">
          <p15:clr>
            <a:srgbClr val="5ACBF0"/>
          </p15:clr>
        </p15:guide>
        <p15:guide id="11" pos="680">
          <p15:clr>
            <a:srgbClr val="FDE53C"/>
          </p15:clr>
        </p15:guide>
        <p15:guide id="12" pos="4192">
          <p15:clr>
            <a:srgbClr val="5ACBF0"/>
          </p15:clr>
        </p15:guide>
        <p15:guide id="13" pos="4543">
          <p15:clr>
            <a:srgbClr val="5ACBF0"/>
          </p15:clr>
        </p15:guide>
        <p15:guide id="14" pos="4892">
          <p15:clr>
            <a:srgbClr val="5ACBF0"/>
          </p15:clr>
        </p15:guide>
        <p15:guide id="15" pos="5244">
          <p15:clr>
            <a:srgbClr val="5ACBF0"/>
          </p15:clr>
        </p15:guide>
        <p15:guide id="16" pos="5596">
          <p15:clr>
            <a:srgbClr val="5ACBF0"/>
          </p15:clr>
        </p15:guide>
        <p15:guide id="17" pos="5948">
          <p15:clr>
            <a:srgbClr val="5ACBF0"/>
          </p15:clr>
        </p15:guide>
        <p15:guide id="18" pos="6296">
          <p15:clr>
            <a:srgbClr val="5ACBF0"/>
          </p15:clr>
        </p15:guide>
        <p15:guide id="19" pos="6648">
          <p15:clr>
            <a:srgbClr val="5ACBF0"/>
          </p15:clr>
        </p15:guide>
        <p15:guide id="20" pos="6996">
          <p15:clr>
            <a:srgbClr val="FDE53C"/>
          </p15:clr>
        </p15:guide>
        <p15:guide id="21" orient="horz" pos="335">
          <p15:clr>
            <a:srgbClr val="F26B43"/>
          </p15:clr>
        </p15:guide>
        <p15:guide id="22" orient="horz" pos="680">
          <p15:clr>
            <a:srgbClr val="FDE53C"/>
          </p15:clr>
        </p15:guide>
        <p15:guide id="23" orient="horz" pos="1050">
          <p15:clr>
            <a:srgbClr val="5ACBF0"/>
          </p15:clr>
        </p15:guide>
        <p15:guide id="24" orient="horz" pos="1791">
          <p15:clr>
            <a:srgbClr val="5ACBF0"/>
          </p15:clr>
        </p15:guide>
        <p15:guide id="26" orient="horz" pos="2530">
          <p15:clr>
            <a:srgbClr val="5ACBF0"/>
          </p15:clr>
        </p15:guide>
        <p15:guide id="27" orient="horz" pos="2899">
          <p15:clr>
            <a:srgbClr val="5ACBF0"/>
          </p15:clr>
        </p15:guide>
        <p15:guide id="28" orient="horz" pos="3268">
          <p15:clr>
            <a:srgbClr val="5ACBF0"/>
          </p15:clr>
        </p15:guide>
        <p15:guide id="29" orient="horz" pos="3634">
          <p15:clr>
            <a:srgbClr val="FDE53C"/>
          </p15:clr>
        </p15:guide>
        <p15:guide id="30" orient="horz" pos="3979">
          <p15:clr>
            <a:srgbClr val="F26B43"/>
          </p15:clr>
        </p15:guide>
        <p15:guide id="31" orient="horz" pos="2160">
          <p15:clr>
            <a:srgbClr val="FDE53C"/>
          </p15:clr>
        </p15:guide>
        <p15:guide id="32" pos="7340">
          <p15:clr>
            <a:srgbClr val="F26B43"/>
          </p15:clr>
        </p15:guide>
        <p15:guide id="33" pos="3840">
          <p15:clr>
            <a:srgbClr val="FDE53C"/>
          </p15:clr>
        </p15:guide>
        <p15:guide id="34" orient="horz" pos="637">
          <p15:clr>
            <a:srgbClr val="C35EA4"/>
          </p15:clr>
        </p15:guide>
        <p15:guide id="35" orient="horz" pos="1128">
          <p15:clr>
            <a:srgbClr val="C35E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A420DAA-7A56-43EF-9F63-E0B3FBE406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6233" y="304801"/>
            <a:ext cx="10668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6BEABD4-2A0C-46ED-8701-07F7A26E90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1" y="1752600"/>
            <a:ext cx="10668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AutoShape 4">
            <a:extLst>
              <a:ext uri="{FF2B5EF4-FFF2-40B4-BE49-F238E27FC236}">
                <a16:creationId xmlns:a16="http://schemas.microsoft.com/office/drawing/2014/main" id="{DA1C47F0-7847-4E1C-ACF5-82F0CE347C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800" y="1566864"/>
            <a:ext cx="10610851" cy="109537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1029" name="Line 5">
            <a:extLst>
              <a:ext uri="{FF2B5EF4-FFF2-40B4-BE49-F238E27FC236}">
                <a16:creationId xmlns:a16="http://schemas.microsoft.com/office/drawing/2014/main" id="{2DD7C9AA-6F4E-4CD7-A9DF-E633478232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2800" y="6172200"/>
            <a:ext cx="105664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AA689445-7303-4D66-A4B5-CA6AB811AB2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6245225"/>
            <a:ext cx="264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id="{2B3A0276-B094-4689-8B46-92BFB48F877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4" name="Rectangle 8">
            <a:extLst>
              <a:ext uri="{FF2B5EF4-FFF2-40B4-BE49-F238E27FC236}">
                <a16:creationId xmlns:a16="http://schemas.microsoft.com/office/drawing/2014/main" id="{3E0D7D1D-4B6A-4288-9140-E2CB032FDF1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64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9E57B16-7E00-4DBD-B41D-FBC2D77549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1203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903501C3-C301-490F-A129-5C468AEC91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66050" y="1079500"/>
            <a:ext cx="3884962" cy="2138400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TW Cen MT"/>
              </a:rPr>
              <a:t>Group Counseling Day 2 </a:t>
            </a: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FC3F3DE7-4288-44D0-9E2E-8E5B9936AE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66051" y="4113213"/>
            <a:ext cx="3884961" cy="1655762"/>
          </a:xfrm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COUN 520 </a:t>
            </a:r>
          </a:p>
          <a:p>
            <a:r>
              <a:rPr lang="en-US" b="1" dirty="0">
                <a:solidFill>
                  <a:srgbClr val="FFC000"/>
                </a:solidFill>
              </a:rPr>
              <a:t>with John S-F</a:t>
            </a: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BF82E292-DFEA-41F7-8541-66C7DFE609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443748" y="443198"/>
            <a:ext cx="6660000" cy="5760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96F38A8-D976-4BE8-B808-AADBBDC7FBA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6567" r="6567"/>
          <a:stretch>
            <a:fillRect/>
          </a:stretch>
        </p:blipFill>
        <p:spPr>
          <a:xfrm>
            <a:off x="433073" y="443748"/>
            <a:ext cx="6670675" cy="5759450"/>
          </a:xfrm>
        </p:spPr>
      </p:pic>
    </p:spTree>
    <p:extLst>
      <p:ext uri="{BB962C8B-B14F-4D97-AF65-F5344CB8AC3E}">
        <p14:creationId xmlns:p14="http://schemas.microsoft.com/office/powerpoint/2010/main" val="975368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E0F762A-3D12-4AF4-BB58-779B598A1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999" y="404807"/>
            <a:ext cx="4743751" cy="15037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C000"/>
                </a:solidFill>
              </a:rPr>
              <a:t>Agenda</a:t>
            </a:r>
            <a:br>
              <a:rPr lang="en-US" sz="3600" dirty="0">
                <a:solidFill>
                  <a:srgbClr val="FFC000"/>
                </a:solidFill>
              </a:rPr>
            </a:br>
            <a:br>
              <a:rPr lang="en-US" sz="3600" dirty="0"/>
            </a:br>
            <a:r>
              <a:rPr lang="en-US" sz="2400" dirty="0"/>
              <a:t>[Group is Still Open]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47B45E0-C5BD-427A-B5F6-0236AE523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" y="2418080"/>
            <a:ext cx="6644640" cy="4439919"/>
          </a:xfrm>
        </p:spPr>
        <p:txBody>
          <a:bodyPr>
            <a:normAutofit/>
          </a:bodyPr>
          <a:lstStyle/>
          <a:p>
            <a:pPr marL="359410" indent="-359410">
              <a:buClr>
                <a:srgbClr val="EF8C6A"/>
              </a:buClr>
            </a:pPr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Memories and leftovers from last week</a:t>
            </a:r>
          </a:p>
          <a:p>
            <a:pPr marL="359410" indent="-359410">
              <a:buClr>
                <a:srgbClr val="EF8C6A"/>
              </a:buClr>
            </a:pPr>
            <a:r>
              <a:rPr lang="en-US" sz="2000" b="1" cap="all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sign-ups and Questions</a:t>
            </a: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9410" indent="-359410">
              <a:buClr>
                <a:srgbClr val="EF8C6A"/>
              </a:buClr>
            </a:pPr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Takeaway review and apologies</a:t>
            </a:r>
          </a:p>
          <a:p>
            <a:pPr marL="359410" indent="-359410">
              <a:buClr>
                <a:srgbClr val="EF8C6A"/>
              </a:buClr>
            </a:pPr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Maroon Group Fishbowl</a:t>
            </a:r>
          </a:p>
          <a:p>
            <a:pPr marL="359410" indent="-359410">
              <a:buClr>
                <a:srgbClr val="EF8C6A"/>
              </a:buClr>
            </a:pPr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Therapeutic factors</a:t>
            </a:r>
          </a:p>
          <a:p>
            <a:pPr marL="359410" indent="-359410">
              <a:buClr>
                <a:srgbClr val="EF8C6A"/>
              </a:buClr>
            </a:pPr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a good discussion group?</a:t>
            </a:r>
          </a:p>
          <a:p>
            <a:pPr marL="359410" indent="-359410">
              <a:buClr>
                <a:srgbClr val="EF8C6A"/>
              </a:buClr>
            </a:pPr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Silver Group Fishbowl</a:t>
            </a:r>
          </a:p>
          <a:p>
            <a:pPr marL="359410" indent="-359410">
              <a:buClr>
                <a:srgbClr val="EF8C6A"/>
              </a:buClr>
            </a:pPr>
            <a:r>
              <a:rPr lang="en-US" sz="2000" b="1" cap="all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 stages</a:t>
            </a: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9410" indent="-359410">
              <a:buClr>
                <a:srgbClr val="EF8C6A"/>
              </a:buClr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9410" indent="-359410">
              <a:buClr>
                <a:srgbClr val="EF8C6A"/>
              </a:buClr>
            </a:pPr>
            <a:endParaRPr lang="en-US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6EB35-23AE-4757-92AF-EE56F1E70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r>
              <a:rPr lang="en-US"/>
              <a:t>Group is Open</a:t>
            </a:r>
            <a:endParaRPr lang="en-US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53116-ECE5-47FC-98C5-2D0EB3587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lvl="0"/>
            <a:fld id="{D39607A7-8386-47DB-8578-DDEDD194E5D4}" type="slidenum">
              <a:rPr lang="en-US" noProof="0" smtClean="0"/>
              <a:pPr lvl="0"/>
              <a:t>2</a:t>
            </a:fld>
            <a:endParaRPr lang="en-US" noProof="0"/>
          </a:p>
        </p:txBody>
      </p:sp>
      <p:pic>
        <p:nvPicPr>
          <p:cNvPr id="12" name="Picture Placeholder 11" descr="Colorful confetti on pink background">
            <a:extLst>
              <a:ext uri="{FF2B5EF4-FFF2-40B4-BE49-F238E27FC236}">
                <a16:creationId xmlns:a16="http://schemas.microsoft.com/office/drawing/2014/main" id="{803D3B83-20A7-F4E9-507D-645136ED42A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3460" b="3460"/>
          <a:stretch/>
        </p:blipFill>
        <p:spPr>
          <a:xfrm>
            <a:off x="7212013" y="539750"/>
            <a:ext cx="4438650" cy="2754313"/>
          </a:xfrm>
        </p:spPr>
      </p:pic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C877D57-E5EA-466D-AA23-868917AF4C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8672" b="8672"/>
          <a:stretch>
            <a:fillRect/>
          </a:stretch>
        </p:blipFill>
        <p:spPr>
          <a:xfrm>
            <a:off x="7212013" y="3647686"/>
            <a:ext cx="4438650" cy="2754313"/>
          </a:xfrm>
        </p:spPr>
      </p:pic>
    </p:spTree>
    <p:extLst>
      <p:ext uri="{BB962C8B-B14F-4D97-AF65-F5344CB8AC3E}">
        <p14:creationId xmlns:p14="http://schemas.microsoft.com/office/powerpoint/2010/main" val="4148681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43C0B-F9B3-478D-E029-22077DABB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479" y="708214"/>
            <a:ext cx="6193611" cy="1163423"/>
          </a:xfr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sz="3600" b="1" dirty="0">
                <a:solidFill>
                  <a:srgbClr val="FFFFFF">
                    <a:alpha val="70000"/>
                  </a:srgbClr>
                </a:solidFill>
              </a:rPr>
              <a:t>Standard second session Questions</a:t>
            </a:r>
            <a:endParaRPr lang="en-US" sz="3600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5925C0-07E1-FF9B-8302-60ECCB514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0" y="2759076"/>
            <a:ext cx="5977644" cy="3181963"/>
          </a:xfrm>
        </p:spPr>
        <p:txBody>
          <a:bodyPr vert="horz" lIns="0" tIns="0" rIns="0" bIns="0" rtlCol="0" anchor="t" anchorCtr="0">
            <a:noAutofit/>
          </a:bodyPr>
          <a:lstStyle/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you recall from last week?</a:t>
            </a:r>
          </a:p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FFFF00">
                  <a:alpha val="7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felt important to you?</a:t>
            </a:r>
          </a:p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FFFF00">
                  <a:alpha val="7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did you learn and want to remember?</a:t>
            </a:r>
          </a:p>
          <a:p>
            <a:pPr>
              <a:lnSpc>
                <a:spcPct val="115000"/>
              </a:lnSpc>
            </a:pPr>
            <a:endParaRPr lang="en-US" sz="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409E1-F507-4D9F-3053-D1827DCC9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 vert="horz" lIns="0" tIns="0" rIns="0" bIns="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all" spc="300" normalizeH="0" baseline="0" noProof="0">
                <a:ln>
                  <a:noFill/>
                </a:ln>
                <a:solidFill>
                  <a:schemeClr val="tx1">
                    <a:alpha val="7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6B55A1-2A52-AB07-F4EA-45B510E8A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 vert="horz" lIns="0" tIns="0" rIns="0" bIns="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b="0" i="0" u="none" strike="noStrike" normalizeH="0" noProof="0" smtClean="0">
                <a:ln>
                  <a:noFill/>
                </a:ln>
                <a:effectLst/>
                <a:uLnTx/>
                <a:uFillTx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b="0" i="0" u="none" strike="noStrike" normalizeH="0" noProof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7F319D-C417-447B-9C4B-AEFA43C8B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64913" cy="351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89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9937-5EE9-4185-A25E-9748C717E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accent1">
                    <a:lumMod val="50000"/>
                  </a:schemeClr>
                </a:solidFill>
              </a:rPr>
              <a:t>Beginner’s Mind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4F6105-1981-49E2-8339-0FDC70945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7506" y="2402542"/>
            <a:ext cx="6408644" cy="3603812"/>
          </a:xfrm>
        </p:spPr>
        <p:txBody>
          <a:bodyPr/>
          <a:lstStyle/>
          <a:p>
            <a:r>
              <a:rPr lang="en-US" sz="2800" b="1" dirty="0">
                <a:solidFill>
                  <a:schemeClr val="bg1">
                    <a:alpha val="7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benefit from adopting an attitude of “not knowing” and of “valuing” the experiences and perspectives of others</a:t>
            </a:r>
          </a:p>
          <a:p>
            <a:endParaRPr lang="en-US" sz="2800" b="1" dirty="0">
              <a:solidFill>
                <a:schemeClr val="bg1">
                  <a:alpha val="7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b="1" dirty="0">
                <a:solidFill>
                  <a:schemeClr val="bg1">
                    <a:alpha val="7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requires collaboration: We work with groups to explore and discover together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348F5-A2EF-418C-922A-CB77F0AF3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B0DE7-CD62-4717-BC1B-79C234546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36A3CF7C-06E1-4E1D-B205-15994F954D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377" b="12377"/>
          <a:stretch>
            <a:fillRect/>
          </a:stretch>
        </p:blipFill>
        <p:spPr>
          <a:xfrm rot="5400000">
            <a:off x="-1493838" y="1493838"/>
            <a:ext cx="6858001" cy="3870325"/>
          </a:xfrm>
        </p:spPr>
      </p:pic>
    </p:spTree>
    <p:extLst>
      <p:ext uri="{BB962C8B-B14F-4D97-AF65-F5344CB8AC3E}">
        <p14:creationId xmlns:p14="http://schemas.microsoft.com/office/powerpoint/2010/main" val="254319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B13C57B7-233B-412C-8F3A-F4443BB10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4572000"/>
            <a:ext cx="8686800" cy="1600200"/>
          </a:xfrm>
        </p:spPr>
        <p:txBody>
          <a:bodyPr/>
          <a:lstStyle/>
          <a:p>
            <a:pPr>
              <a:defRPr/>
            </a:pPr>
            <a:r>
              <a:rPr lang="en-US" altLang="en-US" sz="4800" b="1" dirty="0"/>
              <a:t>Group Stages: Where are we now?</a:t>
            </a:r>
          </a:p>
        </p:txBody>
      </p:sp>
      <p:sp>
        <p:nvSpPr>
          <p:cNvPr id="33795" name="Content Placeholder 2">
            <a:extLst>
              <a:ext uri="{FF2B5EF4-FFF2-40B4-BE49-F238E27FC236}">
                <a16:creationId xmlns:a16="http://schemas.microsoft.com/office/drawing/2014/main" id="{6C9AC64F-C012-4EA6-8E65-75944CB5C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en-US" sz="3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Forming (Initial)</a:t>
            </a:r>
          </a:p>
          <a:p>
            <a:pPr>
              <a:spcAft>
                <a:spcPts val="0"/>
              </a:spcAft>
              <a:defRPr/>
            </a:pPr>
            <a:r>
              <a:rPr lang="en-US" altLang="en-US" sz="3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Norming</a:t>
            </a:r>
          </a:p>
          <a:p>
            <a:pPr>
              <a:spcAft>
                <a:spcPts val="0"/>
              </a:spcAft>
              <a:defRPr/>
            </a:pPr>
            <a:r>
              <a:rPr lang="en-US" altLang="en-US" sz="3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Storming (Transition)</a:t>
            </a:r>
          </a:p>
          <a:p>
            <a:pPr>
              <a:spcAft>
                <a:spcPts val="0"/>
              </a:spcAft>
              <a:defRPr/>
            </a:pPr>
            <a:r>
              <a:rPr lang="en-US" altLang="en-US" sz="3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Performing (Working)</a:t>
            </a:r>
          </a:p>
          <a:p>
            <a:pPr>
              <a:spcAft>
                <a:spcPts val="0"/>
              </a:spcAft>
              <a:defRPr/>
            </a:pPr>
            <a:r>
              <a:rPr lang="en-US" altLang="en-US" sz="3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Adjourning (Termination)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8D836B-E428-431F-B8FB-83514DFED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3060" y="0"/>
            <a:ext cx="6468940" cy="368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916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C3391D5B-8364-4050-9264-24A653B20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1" y="5486400"/>
            <a:ext cx="8739823" cy="5334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4400" b="1" dirty="0">
                <a:solidFill>
                  <a:srgbClr val="FFC000"/>
                </a:solidFill>
              </a:rPr>
              <a:t>Our In-Class Groups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0A1A9A9E-86BF-4D14-8BF3-7B4D012CE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en-US" sz="2400" b="1" dirty="0">
                <a:solidFill>
                  <a:srgbClr val="FFFF00"/>
                </a:solidFill>
              </a:rPr>
              <a:t>Know your group</a:t>
            </a:r>
            <a:r>
              <a:rPr lang="en-US" altLang="en-US" sz="2400" b="1" dirty="0">
                <a:solidFill>
                  <a:srgbClr val="FFFF00"/>
                </a:solidFill>
                <a:sym typeface="Wingdings" panose="05000000000000000000" pitchFamily="2" charset="2"/>
              </a:rPr>
              <a:t></a:t>
            </a:r>
          </a:p>
          <a:p>
            <a:pPr lvl="2">
              <a:defRPr/>
            </a:pPr>
            <a:r>
              <a:rPr lang="en-US" altLang="en-US" sz="2400" b="1" dirty="0">
                <a:solidFill>
                  <a:schemeClr val="tx1"/>
                </a:solidFill>
              </a:rPr>
              <a:t>Maroon</a:t>
            </a:r>
          </a:p>
          <a:p>
            <a:pPr lvl="2">
              <a:defRPr/>
            </a:pPr>
            <a:r>
              <a:rPr lang="en-US" altLang="en-US" sz="2400" b="1" dirty="0">
                <a:solidFill>
                  <a:schemeClr val="tx1"/>
                </a:solidFill>
              </a:rPr>
              <a:t>Gold</a:t>
            </a:r>
          </a:p>
          <a:p>
            <a:pPr lvl="2">
              <a:defRPr/>
            </a:pPr>
            <a:r>
              <a:rPr lang="en-US" altLang="en-US" sz="2400" b="1" dirty="0">
                <a:solidFill>
                  <a:schemeClr val="tx1"/>
                </a:solidFill>
              </a:rPr>
              <a:t>Green </a:t>
            </a:r>
          </a:p>
          <a:p>
            <a:pPr lvl="2">
              <a:defRPr/>
            </a:pPr>
            <a:r>
              <a:rPr lang="en-US" altLang="en-US" sz="2400" b="1" dirty="0">
                <a:solidFill>
                  <a:schemeClr val="tx1"/>
                </a:solidFill>
              </a:rPr>
              <a:t>Silver</a:t>
            </a:r>
          </a:p>
          <a:p>
            <a:pPr>
              <a:spcAft>
                <a:spcPts val="0"/>
              </a:spcAft>
              <a:defRPr/>
            </a:pPr>
            <a:r>
              <a:rPr lang="en-US" altLang="en-US" sz="2400" b="1" dirty="0">
                <a:solidFill>
                  <a:schemeClr val="tx1"/>
                </a:solidFill>
              </a:rPr>
              <a:t>Let’s do an opening with the Gold group</a:t>
            </a:r>
          </a:p>
        </p:txBody>
      </p:sp>
    </p:spTree>
    <p:extLst>
      <p:ext uri="{BB962C8B-B14F-4D97-AF65-F5344CB8AC3E}">
        <p14:creationId xmlns:p14="http://schemas.microsoft.com/office/powerpoint/2010/main" val="1929174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9937-5EE9-4185-A25E-9748C717E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0" y="240145"/>
            <a:ext cx="6120000" cy="826655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FFFF00"/>
                </a:solidFill>
              </a:rPr>
              <a:t>Gold Group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4D380348-C84E-4DCB-8B41-B5557FE1C8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9966948"/>
              </p:ext>
            </p:extLst>
          </p:nvPr>
        </p:nvGraphicFramePr>
        <p:xfrm>
          <a:off x="4769224" y="1299882"/>
          <a:ext cx="6881787" cy="4928196"/>
        </p:xfrm>
        <a:graphic>
          <a:graphicData uri="http://schemas.openxmlformats.org/drawingml/2006/table">
            <a:tbl>
              <a:tblPr firstRow="1" firstCol="1" bandRow="1"/>
              <a:tblGrid>
                <a:gridCol w="6881787">
                  <a:extLst>
                    <a:ext uri="{9D8B030D-6E8A-4147-A177-3AD203B41FA5}">
                      <a16:colId xmlns:a16="http://schemas.microsoft.com/office/drawing/2014/main" val="2794492597"/>
                    </a:ext>
                  </a:extLst>
                </a:gridCol>
              </a:tblGrid>
              <a:tr h="6553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Meghan F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340996"/>
                  </a:ext>
                </a:extLst>
              </a:tr>
              <a:tr h="53410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Rylynn G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2423735"/>
                  </a:ext>
                </a:extLst>
              </a:tr>
              <a:tr h="53410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Seth H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8833654"/>
                  </a:ext>
                </a:extLst>
              </a:tr>
              <a:tr h="53410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Kobe H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7120992"/>
                  </a:ext>
                </a:extLst>
              </a:tr>
              <a:tr h="53410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Jennifer J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2235464"/>
                  </a:ext>
                </a:extLst>
              </a:tr>
              <a:tr h="53410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Ruby Z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7042939"/>
                  </a:ext>
                </a:extLst>
              </a:tr>
              <a:tr h="53410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Jade B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4702165"/>
                  </a:ext>
                </a:extLst>
              </a:tr>
              <a:tr h="53410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Katherine B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3746655"/>
                  </a:ext>
                </a:extLst>
              </a:tr>
              <a:tr h="53410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Maureen O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3431214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348F5-A2EF-418C-922A-CB77F0AF3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B0DE7-CD62-4717-BC1B-79C234546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1622DFB8-C747-42FE-854A-6DB56CC5E47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377" b="12377"/>
          <a:stretch>
            <a:fillRect/>
          </a:stretch>
        </p:blipFill>
        <p:spPr>
          <a:xfrm rot="5400000">
            <a:off x="-1493838" y="1493838"/>
            <a:ext cx="6858001" cy="3870325"/>
          </a:xfrm>
        </p:spPr>
      </p:pic>
    </p:spTree>
    <p:extLst>
      <p:ext uri="{BB962C8B-B14F-4D97-AF65-F5344CB8AC3E}">
        <p14:creationId xmlns:p14="http://schemas.microsoft.com/office/powerpoint/2010/main" val="3138407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DA9EF6-441D-62BA-91E3-F6E420323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5B71A1-D529-4D9A-0BA6-7856DF19F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565" y="862151"/>
            <a:ext cx="7667834" cy="1009486"/>
          </a:xfrm>
        </p:spPr>
        <p:txBody>
          <a:bodyPr vert="horz" lIns="0" tIns="0" rIns="0" bIns="0" rtlCol="0" anchor="b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4000" b="1" dirty="0">
                <a:solidFill>
                  <a:schemeClr val="tx2">
                    <a:lumMod val="10000"/>
                  </a:schemeClr>
                </a:solidFill>
              </a:rPr>
              <a:t>The Reflective Loop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7C6DF49-CBE3-4038-AC78-35DE4FD7C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70000" y="2310207"/>
            <a:ext cx="540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B68D63-B63A-FAEE-CDCD-C42AF78A2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94" y="2759076"/>
            <a:ext cx="7510205" cy="3636705"/>
          </a:xfrm>
        </p:spPr>
        <p:txBody>
          <a:bodyPr vert="horz" lIns="0" tIns="0" rIns="0" bIns="0" rtlCol="0" anchor="t" anchorCtr="0">
            <a:noAutofit/>
          </a:bodyPr>
          <a:lstStyle/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1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did you notice?</a:t>
            </a:r>
          </a:p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1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norming? </a:t>
            </a:r>
          </a:p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1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storming? </a:t>
            </a:r>
          </a:p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1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Opening statement? Linking? Why? </a:t>
            </a:r>
          </a:p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1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Hope? How? </a:t>
            </a:r>
          </a:p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1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Depth? Disclosures?</a:t>
            </a:r>
          </a:p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1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three phases </a:t>
            </a:r>
            <a:endParaRPr lang="en-US" sz="1000" dirty="0">
              <a:solidFill>
                <a:schemeClr val="tx2">
                  <a:lumMod val="10000"/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9C5FB-F205-4B6A-FC39-BA012019D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 vert="horz" lIns="0" tIns="0" rIns="0" bIns="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all" spc="300" normalizeH="0" baseline="0" noProof="0">
                <a:ln>
                  <a:noFill/>
                </a:ln>
                <a:solidFill>
                  <a:schemeClr val="tx1">
                    <a:alpha val="7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9D97B-532C-22AB-8A9A-7D208F48B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 vert="horz" lIns="0" tIns="0" rIns="0" bIns="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b="0" i="0" u="none" strike="noStrike" normalizeH="0" noProof="0" smtClean="0">
                <a:ln>
                  <a:noFill/>
                </a:ln>
                <a:effectLst/>
                <a:uLnTx/>
                <a:uFillTx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b="0" i="0" u="none" strike="noStrike" normalizeH="0" noProof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EB7583-E9A8-4BDB-A422-8EB94E8D2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2884165"/>
            <a:ext cx="6248400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529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4D207-7D8D-D9F1-E426-79C8822D2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0718CCF-13F5-6ACF-DC82-6C4CE20BE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0026" y="498859"/>
            <a:ext cx="6895137" cy="1372778"/>
          </a:xfrm>
        </p:spPr>
        <p:txBody>
          <a:bodyPr>
            <a:normAutofit/>
          </a:bodyPr>
          <a:lstStyle/>
          <a:p>
            <a:endParaRPr lang="en-US" sz="4000" b="1" dirty="0">
              <a:solidFill>
                <a:srgbClr val="000000"/>
              </a:solidFill>
              <a:latin typeface="TW Cen MT"/>
            </a:endParaRP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3C12918C-D9AD-4169-B150-DAECCE9843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8320" y="4784"/>
            <a:ext cx="10391378" cy="6853216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57F9F-494E-1E7B-CA81-CAD3D5E4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lvl="0"/>
            <a:r>
              <a:rPr lang="en-US" noProof="0"/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DBBB5B-74F1-E252-16D1-A23B66D68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lvl="0"/>
            <a:fld id="{D39607A7-8386-47DB-8578-DDEDD194E5D4}" type="slidenum">
              <a:rPr lang="en-US" noProof="0" dirty="0" smtClean="0"/>
              <a:pPr lvl="0"/>
              <a:t>9</a:t>
            </a:fld>
            <a:endParaRPr lang="en-US" noProof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9BD72F7-C3A3-4013-85BD-1444A95532E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026616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86BC107-F3D2-454F-92FA-5480BA028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696910"/>
          </a:xfrm>
        </p:spPr>
        <p:txBody>
          <a:bodyPr>
            <a:normAutofit/>
          </a:bodyPr>
          <a:lstStyle/>
          <a:p>
            <a:r>
              <a:rPr lang="en-US" sz="4400" b="1" dirty="0"/>
              <a:t>Therapeutic Factors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DE5BD73-AB59-4115-87A2-2074687D5D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6212" y="1277841"/>
            <a:ext cx="1808079" cy="69691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US" altLang="en-US" sz="320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FC46E31-64CA-40E6-A0F3-DBD2B1F76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64443" y="2023867"/>
            <a:ext cx="4360862" cy="4378131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Instillation of hope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Universality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Imparting information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Altruism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The corrective recapitulation of the family group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C06D90C-4BCD-4533-9ADB-CE7DF843C69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0218" y="1974751"/>
            <a:ext cx="722457" cy="69691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US" altLang="en-US" sz="3200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A5989D9-68CB-40BC-B42D-2BB8F5BE2A9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59299" y="2023868"/>
            <a:ext cx="4360862" cy="3863540"/>
          </a:xfrm>
        </p:spPr>
        <p:txBody>
          <a:bodyPr/>
          <a:lstStyle/>
          <a:p>
            <a:pPr marL="457200" indent="-457200">
              <a:buFont typeface="+mj-lt"/>
              <a:buAutoNum type="arabicPeriod" startAt="6"/>
            </a:pPr>
            <a:r>
              <a:rPr lang="en-US" sz="2400" dirty="0"/>
              <a:t>Development of socializing techniques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n-US" sz="2400" dirty="0"/>
              <a:t>Imitative behavior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n-US" sz="2400" dirty="0"/>
              <a:t>Interpersonal learning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n-US" sz="2400" dirty="0"/>
              <a:t>Group cohesiveness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n-US" sz="2400" dirty="0"/>
              <a:t>Catharsis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n-US" sz="2400" dirty="0"/>
              <a:t>Existential factors</a:t>
            </a:r>
          </a:p>
          <a:p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2964A551-06A5-44F3-B987-EEC8FCB60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lvl="0"/>
            <a:r>
              <a:rPr lang="en-US" noProof="0" dirty="0"/>
              <a:t>Group is Open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936CEF23-104B-4AC5-93B4-D630ACC10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lvl="0"/>
            <a:fld id="{D39607A7-8386-47DB-8578-DDEDD194E5D4}" type="slidenum">
              <a:rPr lang="en-US" noProof="0" smtClean="0"/>
              <a:pPr lvl="0"/>
              <a:t>10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390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9937-5EE9-4185-A25E-9748C717E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812" y="448235"/>
            <a:ext cx="7135906" cy="1423402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FFC000"/>
                </a:solidFill>
              </a:rPr>
              <a:t>Instillation of Hope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F3584796-F169-451B-B40B-A1B1120E5C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377" b="12377"/>
          <a:stretch>
            <a:fillRect/>
          </a:stretch>
        </p:blipFill>
        <p:spPr>
          <a:xfrm rot="5400000">
            <a:off x="-1493838" y="1493838"/>
            <a:ext cx="6858001" cy="3870325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4F6105-1981-49E2-8339-0FDC70945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9271" y="2330824"/>
            <a:ext cx="7584141" cy="4336306"/>
          </a:xfrm>
        </p:spPr>
        <p:txBody>
          <a:bodyPr>
            <a:normAutofit/>
          </a:bodyPr>
          <a:lstStyle/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Placebo effects with depressed children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Trapper pre-group meetings (cake)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therapist reinforces positive expectations and removes negative preconceptions (“that’s actually not true”)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call attention to positive changes (caps and other prizes)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believe in ourselves and the power of group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allow positive testimonials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348F5-A2EF-418C-922A-CB77F0AF3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B0DE7-CD62-4717-BC1B-79C234546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262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9937-5EE9-4185-A25E-9748C717E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812" y="448235"/>
            <a:ext cx="7135906" cy="1423402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FFC000"/>
                </a:solidFill>
              </a:rPr>
              <a:t>Universality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4F6105-1981-49E2-8339-0FDC70945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9271" y="2330824"/>
            <a:ext cx="7584141" cy="4336306"/>
          </a:xfrm>
        </p:spPr>
        <p:txBody>
          <a:bodyPr>
            <a:normAutofit/>
          </a:bodyPr>
          <a:lstStyle/>
          <a:p>
            <a:pPr marL="342900" indent="-3429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Carl Jung Story</a:t>
            </a:r>
          </a:p>
          <a:p>
            <a:pPr marL="342900" indent="-3429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Misery loves “miserable” company</a:t>
            </a:r>
          </a:p>
          <a:p>
            <a:pPr marL="342900" indent="-3429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Yalom: That seems to be the way we’re built</a:t>
            </a:r>
          </a:p>
          <a:p>
            <a:pPr marL="342900" indent="-3429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the 3 common secrets/themes Yalom refers to? Why are these important?</a:t>
            </a:r>
          </a:p>
          <a:p>
            <a:pPr marL="342900" indent="-3429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Oregon retreat and COUN reflections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348F5-A2EF-418C-922A-CB77F0AF3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B0DE7-CD62-4717-BC1B-79C234546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2583A167-6022-4AFA-BC47-5BBAD8E2DFD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8837" r="2883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13568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9937-5EE9-4185-A25E-9748C717E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812" y="448235"/>
            <a:ext cx="7135906" cy="1423402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FFC000"/>
                </a:solidFill>
              </a:rPr>
              <a:t>Imparting Information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4F6105-1981-49E2-8339-0FDC70945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0473" y="2330824"/>
            <a:ext cx="7242939" cy="4336306"/>
          </a:xfrm>
        </p:spPr>
        <p:txBody>
          <a:bodyPr>
            <a:normAutofit/>
          </a:bodyPr>
          <a:lstStyle/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Didactic Instruction (e.g., panic disorder; sleep problems)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srgbClr val="FFFF00">
                  <a:alpha val="7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Psychoeducation and countertransference (Hellgate H.S.; sleep education)</a:t>
            </a:r>
          </a:p>
          <a:p>
            <a:pPr marL="7029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srgbClr val="FFFF00">
                  <a:alpha val="7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yourself intellectually and emotionally to impart information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348F5-A2EF-418C-922A-CB77F0AF3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B0DE7-CD62-4717-BC1B-79C234546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62253454-657D-4A36-BEE0-FBA2B7012C8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3317" r="13317"/>
          <a:stretch>
            <a:fillRect/>
          </a:stretch>
        </p:blipFill>
        <p:spPr>
          <a:xfrm>
            <a:off x="0" y="0"/>
            <a:ext cx="4249271" cy="6858000"/>
          </a:xfrm>
        </p:spPr>
      </p:pic>
    </p:spTree>
    <p:extLst>
      <p:ext uri="{BB962C8B-B14F-4D97-AF65-F5344CB8AC3E}">
        <p14:creationId xmlns:p14="http://schemas.microsoft.com/office/powerpoint/2010/main" val="2894540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9937-5EE9-4185-A25E-9748C717E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812" y="448235"/>
            <a:ext cx="7135906" cy="1423402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FFC000"/>
                </a:solidFill>
              </a:rPr>
              <a:t>Imparting Information II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4F6105-1981-49E2-8339-0FDC70945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7091" y="2330824"/>
            <a:ext cx="6476321" cy="4336306"/>
          </a:xfrm>
        </p:spPr>
        <p:txBody>
          <a:bodyPr>
            <a:normAutofit/>
          </a:bodyPr>
          <a:lstStyle/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Advice: If there’s a group giving lots of advice, Yalom says that’s not good. [Maybe/maybe not?]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will happen when someone discloses a “problem?” 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positive byproduct of advice giving?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Solutions to the yes-but pattern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348F5-A2EF-418C-922A-CB77F0AF3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B0DE7-CD62-4717-BC1B-79C234546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2DBF9DA4-8DA3-464B-B234-7242A3A1874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529" b="1529"/>
          <a:stretch>
            <a:fillRect/>
          </a:stretch>
        </p:blipFill>
        <p:spPr>
          <a:xfrm>
            <a:off x="0" y="0"/>
            <a:ext cx="5175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0911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9937-5EE9-4185-A25E-9748C717E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812" y="448235"/>
            <a:ext cx="7135906" cy="1423402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FFC000"/>
                </a:solidFill>
              </a:rPr>
              <a:t>Altruism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4F6105-1981-49E2-8339-0FDC70945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9271" y="2330824"/>
            <a:ext cx="7584141" cy="4336306"/>
          </a:xfrm>
        </p:spPr>
        <p:txBody>
          <a:bodyPr>
            <a:normAutofit/>
          </a:bodyPr>
          <a:lstStyle/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Clients improve because they help!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natural tug of Adler’s social interest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does Yalom say about the “patient who deplores the prospect of getting help from others?” [I have NT to offer . . . or . . . or?]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FF00">
                    <a:alpha val="7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meaninglessness happens, self-focus multiplies; when altruism happens, meaning ensues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348F5-A2EF-418C-922A-CB77F0AF3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B0DE7-CD62-4717-BC1B-79C234546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503CF30A-E72E-402F-BD0E-0372CA0790E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72" b="127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27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DA9EF6-441D-62BA-91E3-F6E420323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5B71A1-D529-4D9A-0BA6-7856DF19F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565" y="862151"/>
            <a:ext cx="7667834" cy="1009486"/>
          </a:xfrm>
        </p:spPr>
        <p:txBody>
          <a:bodyPr vert="horz" lIns="0" tIns="0" rIns="0" bIns="0" rtlCol="0" anchor="b" anchorCtr="0">
            <a:noAutofit/>
          </a:bodyPr>
          <a:lstStyle/>
          <a:p>
            <a:pPr>
              <a:lnSpc>
                <a:spcPct val="90000"/>
              </a:lnSpc>
            </a:pPr>
            <a:r>
              <a:rPr kumimoji="0" lang="en-US" altLang="en-US" sz="3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The Corrective Recapitulation 	of the Primary Family Group</a:t>
            </a:r>
            <a:endParaRPr lang="en-US" sz="4000" b="1" dirty="0">
              <a:solidFill>
                <a:schemeClr val="tx2">
                  <a:lumMod val="10000"/>
                </a:schemeClr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7C6DF49-CBE3-4038-AC78-35DE4FD7C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70000" y="2310207"/>
            <a:ext cx="540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B68D63-B63A-FAEE-CDCD-C42AF78A2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94" y="2759076"/>
            <a:ext cx="7510205" cy="3636705"/>
          </a:xfrm>
        </p:spPr>
        <p:txBody>
          <a:bodyPr vert="horz" lIns="0" tIns="0" rIns="0" bIns="0" rtlCol="0" anchor="t" anchorCtr="0">
            <a:noAutofit/>
          </a:bodyPr>
          <a:lstStyle/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1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Re-exposure without repair only makes a bad situation worse.</a:t>
            </a:r>
          </a:p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1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have students/clients who complain you favor others . . . What if they’re right? [think: recapitulation]</a:t>
            </a:r>
          </a:p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1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 that in all groups recapitulation will happen. [FF example]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9C5FB-F205-4B6A-FC39-BA012019D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 vert="horz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9D97B-532C-22AB-8A9A-7D208F48B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 vert="horz" lIns="0" tIns="0" rIns="0" bIns="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49DF74-69DF-4954-BDE7-57CADB5F0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4375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88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DA9EF6-441D-62BA-91E3-F6E420323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5B71A1-D529-4D9A-0BA6-7856DF19F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565" y="862151"/>
            <a:ext cx="5726544" cy="1009486"/>
          </a:xfrm>
        </p:spPr>
        <p:txBody>
          <a:bodyPr vert="horz" lIns="0" tIns="0" rIns="0" bIns="0" rtlCol="0" anchor="b" anchorCtr="0">
            <a:noAutofit/>
          </a:bodyPr>
          <a:lstStyle/>
          <a:p>
            <a:pPr>
              <a:lnSpc>
                <a:spcPct val="90000"/>
              </a:lnSpc>
            </a:pPr>
            <a:r>
              <a:rPr kumimoji="0" lang="en-US" altLang="en-US" sz="3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Development of Socializing Techniques</a:t>
            </a:r>
            <a:endParaRPr lang="en-US" sz="4000" b="1" dirty="0">
              <a:solidFill>
                <a:schemeClr val="tx2">
                  <a:lumMod val="10000"/>
                </a:schemeClr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7C6DF49-CBE3-4038-AC78-35DE4FD7C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70000" y="2310207"/>
            <a:ext cx="540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B68D63-B63A-FAEE-CDCD-C42AF78A2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94" y="2759076"/>
            <a:ext cx="6280115" cy="3636705"/>
          </a:xfrm>
        </p:spPr>
        <p:txBody>
          <a:bodyPr vert="horz" lIns="0" tIns="0" rIns="0" bIns="0" rtlCol="0" anchor="t" anchorCtr="0">
            <a:noAutofit/>
          </a:bodyPr>
          <a:lstStyle/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1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group is an opportunity for accurate interpersonal feedback [and that BROADENS our perspective and perceptions].</a:t>
            </a:r>
          </a:p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1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Palmistry and astrology</a:t>
            </a:r>
          </a:p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1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Lisa story – Last 2 sessions in 10 session elementary school group [New territory. . . I’ve never. . .]</a:t>
            </a:r>
          </a:p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tx2">
                  <a:lumMod val="10000"/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9C5FB-F205-4B6A-FC39-BA012019D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 vert="horz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9D97B-532C-22AB-8A9A-7D208F48B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 vert="horz" lIns="0" tIns="0" rIns="0" bIns="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F21126-26F9-4E1A-8100-7300D1124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615" y="0"/>
            <a:ext cx="5645385" cy="423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596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DA9EF6-441D-62BA-91E3-F6E420323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5B71A1-D529-4D9A-0BA6-7856DF19F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565" y="862151"/>
            <a:ext cx="6068290" cy="1009486"/>
          </a:xfrm>
        </p:spPr>
        <p:txBody>
          <a:bodyPr vert="horz" lIns="0" tIns="0" rIns="0" bIns="0" rtlCol="0" anchor="b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4000" b="1" dirty="0">
                <a:solidFill>
                  <a:schemeClr val="tx2">
                    <a:lumMod val="10000"/>
                  </a:schemeClr>
                </a:solidFill>
              </a:rPr>
              <a:t>Imitative </a:t>
            </a:r>
            <a:br>
              <a:rPr lang="en-US" sz="4000" b="1" dirty="0">
                <a:solidFill>
                  <a:schemeClr val="tx2">
                    <a:lumMod val="10000"/>
                  </a:schemeClr>
                </a:solidFill>
              </a:rPr>
            </a:br>
            <a:r>
              <a:rPr lang="en-US" sz="4000" b="1" dirty="0">
                <a:solidFill>
                  <a:schemeClr val="tx2">
                    <a:lumMod val="10000"/>
                  </a:schemeClr>
                </a:solidFill>
              </a:rPr>
              <a:t>Behavior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7C6DF49-CBE3-4038-AC78-35DE4FD7C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70000" y="2310207"/>
            <a:ext cx="540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B68D63-B63A-FAEE-CDCD-C42AF78A2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566" y="2759076"/>
            <a:ext cx="6068289" cy="3636705"/>
          </a:xfrm>
        </p:spPr>
        <p:txBody>
          <a:bodyPr vert="horz" lIns="0" tIns="0" rIns="0" bIns="0" rtlCol="0" anchor="t" anchorCtr="0">
            <a:noAutofit/>
          </a:bodyPr>
          <a:lstStyle/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1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Fitness center imitation</a:t>
            </a:r>
          </a:p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1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do you imitate? Who do you WANT to imitate?</a:t>
            </a:r>
          </a:p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1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Adolescence is a time of normative deviance</a:t>
            </a:r>
          </a:p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1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Introject and </a:t>
            </a:r>
            <a:r>
              <a:rPr lang="en-US" sz="2400" dirty="0" err="1">
                <a:solidFill>
                  <a:schemeClr val="tx2">
                    <a:lumMod val="1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IntroJack</a:t>
            </a:r>
            <a:r>
              <a:rPr lang="en-US" sz="2400" dirty="0">
                <a:solidFill>
                  <a:schemeClr val="tx2">
                    <a:lumMod val="1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400" dirty="0" err="1">
                <a:solidFill>
                  <a:schemeClr val="tx2">
                    <a:lumMod val="1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IntroSara</a:t>
            </a:r>
            <a:endParaRPr lang="en-US" sz="2400" dirty="0">
              <a:solidFill>
                <a:schemeClr val="tx2">
                  <a:lumMod val="10000"/>
                  <a:alpha val="7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9C5FB-F205-4B6A-FC39-BA012019D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 vert="horz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9D97B-532C-22AB-8A9A-7D208F48B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 vert="horz" lIns="0" tIns="0" rIns="0" bIns="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135AE8-4125-4F4E-893C-555893E81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0355" y="753758"/>
            <a:ext cx="5954495" cy="489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392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C3391D5B-8364-4050-9264-24A653B20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1" y="5486400"/>
            <a:ext cx="8739823" cy="5334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4400" b="1" dirty="0">
                <a:solidFill>
                  <a:srgbClr val="FFC000"/>
                </a:solidFill>
              </a:rPr>
              <a:t>Our In-Class Groups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0A1A9A9E-86BF-4D14-8BF3-7B4D012CE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201" y="533400"/>
            <a:ext cx="9347199" cy="3767670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en-US" sz="2400" b="1" dirty="0">
                <a:solidFill>
                  <a:srgbClr val="FFFF00"/>
                </a:solidFill>
              </a:rPr>
              <a:t>Know your group</a:t>
            </a:r>
            <a:r>
              <a:rPr lang="en-US" altLang="en-US" sz="2400" b="1" dirty="0">
                <a:solidFill>
                  <a:srgbClr val="FFFF00"/>
                </a:solidFill>
                <a:sym typeface="Wingdings" panose="05000000000000000000" pitchFamily="2" charset="2"/>
              </a:rPr>
              <a:t></a:t>
            </a:r>
          </a:p>
          <a:p>
            <a:pPr lvl="2">
              <a:defRPr/>
            </a:pPr>
            <a:r>
              <a:rPr lang="en-US" altLang="en-US" sz="2400" b="1" dirty="0">
                <a:solidFill>
                  <a:schemeClr val="tx1"/>
                </a:solidFill>
              </a:rPr>
              <a:t>Maroon</a:t>
            </a:r>
          </a:p>
          <a:p>
            <a:pPr lvl="2">
              <a:defRPr/>
            </a:pPr>
            <a:r>
              <a:rPr lang="en-US" altLang="en-US" sz="2400" b="1" dirty="0">
                <a:solidFill>
                  <a:schemeClr val="tx1"/>
                </a:solidFill>
              </a:rPr>
              <a:t>Gold</a:t>
            </a:r>
          </a:p>
          <a:p>
            <a:pPr lvl="2">
              <a:defRPr/>
            </a:pPr>
            <a:r>
              <a:rPr lang="en-US" altLang="en-US" sz="2400" b="1" dirty="0">
                <a:solidFill>
                  <a:schemeClr val="tx1"/>
                </a:solidFill>
              </a:rPr>
              <a:t>Green </a:t>
            </a:r>
          </a:p>
          <a:p>
            <a:pPr lvl="2">
              <a:defRPr/>
            </a:pPr>
            <a:r>
              <a:rPr lang="en-US" altLang="en-US" sz="2400" b="1" dirty="0">
                <a:solidFill>
                  <a:schemeClr val="tx1"/>
                </a:solidFill>
              </a:rPr>
              <a:t>Silver</a:t>
            </a:r>
          </a:p>
          <a:p>
            <a:pPr>
              <a:spcAft>
                <a:spcPts val="0"/>
              </a:spcAft>
              <a:defRPr/>
            </a:pPr>
            <a:r>
              <a:rPr lang="en-US" altLang="en-US" sz="2400" b="1" dirty="0">
                <a:solidFill>
                  <a:schemeClr val="tx1"/>
                </a:solidFill>
              </a:rPr>
              <a:t>Let’s do a fishbowl activity with the Silver group</a:t>
            </a:r>
          </a:p>
          <a:p>
            <a:pPr>
              <a:spcAft>
                <a:spcPts val="0"/>
              </a:spcAft>
              <a:defRPr/>
            </a:pPr>
            <a:r>
              <a:rPr lang="en-US" altLang="en-US" sz="2400" b="1" dirty="0">
                <a:solidFill>
                  <a:schemeClr val="tx1"/>
                </a:solidFill>
              </a:rPr>
              <a:t>Name plus favorite Missoula activity or place to go</a:t>
            </a:r>
          </a:p>
        </p:txBody>
      </p:sp>
    </p:spTree>
    <p:extLst>
      <p:ext uri="{BB962C8B-B14F-4D97-AF65-F5344CB8AC3E}">
        <p14:creationId xmlns:p14="http://schemas.microsoft.com/office/powerpoint/2010/main" val="2725261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9937-5EE9-4185-A25E-9748C717E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FFC000"/>
                </a:solidFill>
              </a:rPr>
              <a:t>Group Types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4F6105-1981-49E2-8339-0FDC70945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4750" y="2357120"/>
            <a:ext cx="6121400" cy="3958209"/>
          </a:xfrm>
        </p:spPr>
        <p:txBody>
          <a:bodyPr>
            <a:normAutofit fontScale="85000" lnSpcReduction="10000"/>
          </a:bodyPr>
          <a:lstStyle/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Task or Work Groups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Psychoeducational Groups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Counseling and Psychotherapy Groups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Discussion Groups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Support Groups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Self-Help Groups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Growth/Experiential Groups</a:t>
            </a:r>
          </a:p>
          <a:p>
            <a:pPr marL="1200150" marR="0" lvl="2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Other typologies</a:t>
            </a: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Heterogeneous vs. Homogeneous; Open vs. Closed; Gendered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348F5-A2EF-418C-922A-CB77F0AF3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B0DE7-CD62-4717-BC1B-79C234546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0BBBE9-62C7-4592-86D4-DF3803B73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67200"/>
            <a:ext cx="4705350" cy="25908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D6018E2-F65C-48B7-B2A7-AB90134718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020361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9937-5EE9-4185-A25E-9748C717E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FFC000"/>
                </a:solidFill>
              </a:rPr>
              <a:t>Discussion Groups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4F6105-1981-49E2-8339-0FDC70945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2024" y="2759076"/>
            <a:ext cx="6794126" cy="3556253"/>
          </a:xfrm>
        </p:spPr>
        <p:txBody>
          <a:bodyPr>
            <a:normAutofit/>
          </a:bodyPr>
          <a:lstStyle/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Let’s wait a week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lang="en-US" altLang="en-US" sz="2800" i="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time: Suzie and Lillian will come talk a bit about happiness groups with youth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348F5-A2EF-418C-922A-CB77F0AF3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B0DE7-CD62-4717-BC1B-79C234546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F4F13218-4882-4C6D-89F7-F8E25B93370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2377" r="123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159031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3B646F-CB6E-4E37-A2D9-39BFF6436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673" y="540000"/>
            <a:ext cx="3696277" cy="2303213"/>
          </a:xfrm>
        </p:spPr>
        <p:txBody>
          <a:bodyPr>
            <a:normAutofit/>
          </a:bodyPr>
          <a:lstStyle/>
          <a:p>
            <a:r>
              <a:rPr lang="en-US" sz="4400" dirty="0"/>
              <a:t>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DAC01E-6B5F-4F5C-8C1A-3868D2F2B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0" y="86670"/>
            <a:ext cx="6938682" cy="3140624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FFFF00">
                    <a:alpha val="70000"/>
                  </a:srgbClr>
                </a:solidFill>
              </a:rPr>
              <a:t>Today we did a couple fishbowls and mostly focused on therapeutic factors.</a:t>
            </a:r>
          </a:p>
          <a:p>
            <a:endParaRPr lang="en-US" sz="2800" b="1" dirty="0">
              <a:solidFill>
                <a:srgbClr val="FFFF00">
                  <a:alpha val="70000"/>
                </a:srgbClr>
              </a:solidFill>
            </a:endParaRPr>
          </a:p>
          <a:p>
            <a:r>
              <a:rPr lang="en-US" sz="2800" b="1" dirty="0">
                <a:solidFill>
                  <a:srgbClr val="FFFF00">
                    <a:alpha val="70000"/>
                  </a:srgbClr>
                </a:solidFill>
              </a:rPr>
              <a:t>Start thinking about your takeaways!</a:t>
            </a:r>
          </a:p>
        </p:txBody>
      </p:sp>
      <p:pic>
        <p:nvPicPr>
          <p:cNvPr id="13" name="Picture Placeholder 12" descr="A close up of a leaf">
            <a:extLst>
              <a:ext uri="{FF2B5EF4-FFF2-40B4-BE49-F238E27FC236}">
                <a16:creationId xmlns:a16="http://schemas.microsoft.com/office/drawing/2014/main" id="{BB3DC38B-D709-4F27-B78C-0C2494B013E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1338" y="4011613"/>
            <a:ext cx="2578100" cy="2303462"/>
          </a:xfrm>
        </p:spPr>
      </p:pic>
      <p:pic>
        <p:nvPicPr>
          <p:cNvPr id="15" name="Picture Placeholder 14" descr="A picture containing a close up of a tree stump with a plant growing out of it ">
            <a:extLst>
              <a:ext uri="{FF2B5EF4-FFF2-40B4-BE49-F238E27FC236}">
                <a16:creationId xmlns:a16="http://schemas.microsoft.com/office/drawing/2014/main" id="{033ADD4E-D184-42FF-B7E1-DFBCE22436D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4863" y="4011331"/>
            <a:ext cx="2578100" cy="2303462"/>
          </a:xfrm>
        </p:spPr>
      </p:pic>
      <p:pic>
        <p:nvPicPr>
          <p:cNvPr id="7" name="Picture Placeholder 6" descr="Succulents">
            <a:extLst>
              <a:ext uri="{FF2B5EF4-FFF2-40B4-BE49-F238E27FC236}">
                <a16:creationId xmlns:a16="http://schemas.microsoft.com/office/drawing/2014/main" id="{319E3F55-9C7B-41B2-85AA-95F19FE0DBC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8887" y="4011331"/>
            <a:ext cx="2578100" cy="2303462"/>
          </a:xfrm>
        </p:spPr>
      </p:pic>
      <p:pic>
        <p:nvPicPr>
          <p:cNvPr id="23" name="Picture Placeholder 22" descr="A picture containing stone, cement, a plant">
            <a:extLst>
              <a:ext uri="{FF2B5EF4-FFF2-40B4-BE49-F238E27FC236}">
                <a16:creationId xmlns:a16="http://schemas.microsoft.com/office/drawing/2014/main" id="{B0E43905-1993-4003-BD26-889559CE51A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72912" y="4011331"/>
            <a:ext cx="2578100" cy="2303462"/>
          </a:xfr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4C746F8-0760-484D-9370-07DE1B49E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lvl="0"/>
            <a:r>
              <a:rPr lang="en-US" noProof="0"/>
              <a:t>Group is Open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2116C56-1149-45F6-9B67-1E90E5890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lvl="0"/>
            <a:fld id="{D39607A7-8386-47DB-8578-DDEDD194E5D4}" type="slidenum">
              <a:rPr lang="en-US" noProof="0" smtClean="0"/>
              <a:pPr lvl="0"/>
              <a:t>22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913547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D95B15B0-3FC2-48D2-9475-A603B5E64E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25C4F71D-4FD6-4222-A2B2-ADB6D1262C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5604" name="Picture 2">
            <a:extLst>
              <a:ext uri="{FF2B5EF4-FFF2-40B4-BE49-F238E27FC236}">
                <a16:creationId xmlns:a16="http://schemas.microsoft.com/office/drawing/2014/main" id="{02528E0A-223B-4EFC-9E67-5804D939A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eafVTI">
  <a:themeElements>
    <a:clrScheme name="Leaf">
      <a:dk1>
        <a:sysClr val="windowText" lastClr="000000"/>
      </a:dk1>
      <a:lt1>
        <a:sysClr val="window" lastClr="FFFFFF"/>
      </a:lt1>
      <a:dk2>
        <a:srgbClr val="732124"/>
      </a:dk2>
      <a:lt2>
        <a:srgbClr val="F0EDE5"/>
      </a:lt2>
      <a:accent1>
        <a:srgbClr val="D34817"/>
      </a:accent1>
      <a:accent2>
        <a:srgbClr val="A68D65"/>
      </a:accent2>
      <a:accent3>
        <a:srgbClr val="728377"/>
      </a:accent3>
      <a:accent4>
        <a:srgbClr val="B4797B"/>
      </a:accent4>
      <a:accent5>
        <a:srgbClr val="CE8439"/>
      </a:accent5>
      <a:accent6>
        <a:srgbClr val="CF3A2A"/>
      </a:accent6>
      <a:hlink>
        <a:srgbClr val="D06853"/>
      </a:hlink>
      <a:folHlink>
        <a:srgbClr val="B67779"/>
      </a:folHlink>
    </a:clrScheme>
    <a:fontScheme name="Leaf">
      <a:majorFont>
        <a:latin typeface="Rockwell Nova Light"/>
        <a:ea typeface=""/>
        <a:cs typeface=""/>
      </a:majorFont>
      <a:minorFont>
        <a:latin typeface="Avenir Next LT Pro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afVTI" id="{AD13D32C-3873-4EF1-A28C-5D0E64FF0913}" vid="{0D2E0FD0-9C17-4337-BD21-33917FC300A9}"/>
    </a:ext>
  </a:extLst>
</a:theme>
</file>

<file path=ppt/theme/theme2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90F83D-1171-41B3-8A0C-A2A1B5C3AC92}">
  <ds:schemaRefs>
    <ds:schemaRef ds:uri="230e9df3-be65-4c73-a93b-d1236ebd677e"/>
    <ds:schemaRef ds:uri="71af3243-3dd4-4a8d-8c0d-dd76da1f02a5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13A19464-B5CC-4C9F-9F2F-1C2E8CA117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1660C2-E4FB-4725-82B0-989555BC2D54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_LeafVTI</Template>
  <TotalTime>755</TotalTime>
  <Words>790</Words>
  <Application>Microsoft Office PowerPoint</Application>
  <PresentationFormat>Widescreen</PresentationFormat>
  <Paragraphs>167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Arial</vt:lpstr>
      <vt:lpstr>Avenir Next LT Pro Light</vt:lpstr>
      <vt:lpstr>Calibri</vt:lpstr>
      <vt:lpstr>Rockwell Nova Light</vt:lpstr>
      <vt:lpstr>Times New Roman</vt:lpstr>
      <vt:lpstr>TW Cen MT</vt:lpstr>
      <vt:lpstr>Verdana</vt:lpstr>
      <vt:lpstr>Wingdings</vt:lpstr>
      <vt:lpstr>Wingdings 3</vt:lpstr>
      <vt:lpstr>LeafVTI</vt:lpstr>
      <vt:lpstr>Profile</vt:lpstr>
      <vt:lpstr>Group Counseling Day 2 </vt:lpstr>
      <vt:lpstr>Agenda  [Group is Still Open]</vt:lpstr>
      <vt:lpstr>Standard second session Questions</vt:lpstr>
      <vt:lpstr>Beginner’s Mind</vt:lpstr>
      <vt:lpstr>Group Stages: Where are we now?</vt:lpstr>
      <vt:lpstr>Our In-Class Groups</vt:lpstr>
      <vt:lpstr>Gold Group</vt:lpstr>
      <vt:lpstr>The Reflective Loop</vt:lpstr>
      <vt:lpstr>PowerPoint Presentation</vt:lpstr>
      <vt:lpstr>Therapeutic Factors</vt:lpstr>
      <vt:lpstr>Instillation of Hope</vt:lpstr>
      <vt:lpstr>Universality</vt:lpstr>
      <vt:lpstr>Imparting Information</vt:lpstr>
      <vt:lpstr>Imparting Information II</vt:lpstr>
      <vt:lpstr>Altruism</vt:lpstr>
      <vt:lpstr>The Corrective Recapitulation  of the Primary Family Group</vt:lpstr>
      <vt:lpstr>Development of Socializing Techniques</vt:lpstr>
      <vt:lpstr>Imitative  Behavior</vt:lpstr>
      <vt:lpstr>Our In-Class Groups</vt:lpstr>
      <vt:lpstr>Group Types</vt:lpstr>
      <vt:lpstr>Discussion Groups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Sommers-Flanagan, John</dc:creator>
  <cp:lastModifiedBy>Sommers-Flanagan, John</cp:lastModifiedBy>
  <cp:revision>182</cp:revision>
  <dcterms:created xsi:type="dcterms:W3CDTF">2024-01-15T16:30:29Z</dcterms:created>
  <dcterms:modified xsi:type="dcterms:W3CDTF">2024-01-30T19:45:54Z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